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3" r:id="rId1"/>
  </p:sldMasterIdLst>
  <p:notesMasterIdLst>
    <p:notesMasterId r:id="rId63"/>
  </p:notesMasterIdLst>
  <p:handoutMasterIdLst>
    <p:handoutMasterId r:id="rId64"/>
  </p:handoutMasterIdLst>
  <p:sldIdLst>
    <p:sldId id="256" r:id="rId2"/>
    <p:sldId id="324" r:id="rId3"/>
    <p:sldId id="325" r:id="rId4"/>
    <p:sldId id="327" r:id="rId5"/>
    <p:sldId id="328" r:id="rId6"/>
    <p:sldId id="326" r:id="rId7"/>
    <p:sldId id="329" r:id="rId8"/>
    <p:sldId id="330" r:id="rId9"/>
    <p:sldId id="331" r:id="rId10"/>
    <p:sldId id="299" r:id="rId11"/>
    <p:sldId id="300" r:id="rId12"/>
    <p:sldId id="301" r:id="rId13"/>
    <p:sldId id="302" r:id="rId14"/>
    <p:sldId id="303" r:id="rId15"/>
    <p:sldId id="305" r:id="rId16"/>
    <p:sldId id="306" r:id="rId17"/>
    <p:sldId id="293" r:id="rId18"/>
    <p:sldId id="294" r:id="rId19"/>
    <p:sldId id="295" r:id="rId20"/>
    <p:sldId id="296" r:id="rId21"/>
    <p:sldId id="297" r:id="rId22"/>
    <p:sldId id="257" r:id="rId23"/>
    <p:sldId id="258" r:id="rId24"/>
    <p:sldId id="322" r:id="rId25"/>
    <p:sldId id="259" r:id="rId26"/>
    <p:sldId id="265" r:id="rId27"/>
    <p:sldId id="262" r:id="rId28"/>
    <p:sldId id="264" r:id="rId29"/>
    <p:sldId id="266" r:id="rId30"/>
    <p:sldId id="267" r:id="rId31"/>
    <p:sldId id="268" r:id="rId32"/>
    <p:sldId id="269" r:id="rId33"/>
    <p:sldId id="270" r:id="rId34"/>
    <p:sldId id="271" r:id="rId35"/>
    <p:sldId id="272" r:id="rId36"/>
    <p:sldId id="273" r:id="rId37"/>
    <p:sldId id="274" r:id="rId38"/>
    <p:sldId id="310" r:id="rId39"/>
    <p:sldId id="311" r:id="rId40"/>
    <p:sldId id="312" r:id="rId41"/>
    <p:sldId id="313" r:id="rId42"/>
    <p:sldId id="314" r:id="rId43"/>
    <p:sldId id="315" r:id="rId44"/>
    <p:sldId id="316" r:id="rId45"/>
    <p:sldId id="317" r:id="rId46"/>
    <p:sldId id="318" r:id="rId47"/>
    <p:sldId id="319" r:id="rId48"/>
    <p:sldId id="320" r:id="rId49"/>
    <p:sldId id="321" r:id="rId50"/>
    <p:sldId id="275" r:id="rId51"/>
    <p:sldId id="276" r:id="rId52"/>
    <p:sldId id="309" r:id="rId53"/>
    <p:sldId id="284" r:id="rId54"/>
    <p:sldId id="285" r:id="rId55"/>
    <p:sldId id="286" r:id="rId56"/>
    <p:sldId id="287" r:id="rId57"/>
    <p:sldId id="288" r:id="rId58"/>
    <p:sldId id="289" r:id="rId59"/>
    <p:sldId id="290" r:id="rId60"/>
    <p:sldId id="291" r:id="rId61"/>
    <p:sldId id="323" r:id="rId62"/>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8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76" autoAdjust="0"/>
    <p:restoredTop sz="90502" autoAdjust="0"/>
  </p:normalViewPr>
  <p:slideViewPr>
    <p:cSldViewPr>
      <p:cViewPr varScale="1">
        <p:scale>
          <a:sx n="69" d="100"/>
          <a:sy n="69" d="100"/>
        </p:scale>
        <p:origin x="-129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7873253-4DF2-4E54-92D4-560B64815DBD}" type="doc">
      <dgm:prSet loTypeId="urn:microsoft.com/office/officeart/2005/8/layout/hierarchy1" loCatId="hierarchy" qsTypeId="urn:microsoft.com/office/officeart/2005/8/quickstyle/simple1" qsCatId="simple" csTypeId="urn:microsoft.com/office/officeart/2005/8/colors/accent1_1" csCatId="accent1" phldr="1"/>
      <dgm:spPr/>
      <dgm:t>
        <a:bodyPr/>
        <a:lstStyle/>
        <a:p>
          <a:endParaRPr lang="en-US"/>
        </a:p>
      </dgm:t>
    </dgm:pt>
    <dgm:pt modelId="{6D2F7018-7C23-4BA8-B2B7-5F5504F1F993}">
      <dgm:prSet phldrT="[Text]" custT="1"/>
      <dgm:spPr/>
      <dgm:t>
        <a:bodyPr/>
        <a:lstStyle/>
        <a:p>
          <a:r>
            <a:rPr lang="ne-NP" sz="2400" b="1" dirty="0" smtClean="0"/>
            <a:t>संविधान</a:t>
          </a:r>
          <a:endParaRPr lang="en-US" sz="2400" b="1" dirty="0"/>
        </a:p>
      </dgm:t>
    </dgm:pt>
    <dgm:pt modelId="{C319F217-CBA7-45B3-91F7-A6D0C8F03F3B}" type="parTrans" cxnId="{5E030F4A-2D1E-403B-B559-E30598967B13}">
      <dgm:prSet/>
      <dgm:spPr/>
      <dgm:t>
        <a:bodyPr/>
        <a:lstStyle/>
        <a:p>
          <a:endParaRPr lang="en-US"/>
        </a:p>
      </dgm:t>
    </dgm:pt>
    <dgm:pt modelId="{DB4204DC-3B99-4B39-8C57-B92E299B95F1}" type="sibTrans" cxnId="{5E030F4A-2D1E-403B-B559-E30598967B13}">
      <dgm:prSet/>
      <dgm:spPr/>
      <dgm:t>
        <a:bodyPr/>
        <a:lstStyle/>
        <a:p>
          <a:endParaRPr lang="en-US"/>
        </a:p>
      </dgm:t>
    </dgm:pt>
    <dgm:pt modelId="{6F57B25B-D742-4448-AAFA-7C21FEE39F3C}">
      <dgm:prSet phldrT="[Text]" custT="1"/>
      <dgm:spPr/>
      <dgm:t>
        <a:bodyPr/>
        <a:lstStyle/>
        <a:p>
          <a:r>
            <a:rPr lang="ne-NP" sz="2000" dirty="0" smtClean="0"/>
            <a:t>संघीय सरकार</a:t>
          </a:r>
          <a:endParaRPr lang="en-US" sz="2000" dirty="0"/>
        </a:p>
      </dgm:t>
    </dgm:pt>
    <dgm:pt modelId="{D2E38695-0581-46FB-A6A4-2DDD208D37C0}" type="parTrans" cxnId="{A636739D-D1B9-4233-B164-B35F5EA9C8B8}">
      <dgm:prSet/>
      <dgm:spPr/>
      <dgm:t>
        <a:bodyPr/>
        <a:lstStyle/>
        <a:p>
          <a:endParaRPr lang="en-US"/>
        </a:p>
      </dgm:t>
    </dgm:pt>
    <dgm:pt modelId="{20437AE4-BD5A-410B-BD10-6ECA1C20EB2E}" type="sibTrans" cxnId="{A636739D-D1B9-4233-B164-B35F5EA9C8B8}">
      <dgm:prSet/>
      <dgm:spPr/>
      <dgm:t>
        <a:bodyPr/>
        <a:lstStyle/>
        <a:p>
          <a:endParaRPr lang="en-US"/>
        </a:p>
      </dgm:t>
    </dgm:pt>
    <dgm:pt modelId="{358C18DF-89F2-4422-9D46-3F14B533B88C}">
      <dgm:prSet phldrT="[Text]" custT="1"/>
      <dgm:spPr/>
      <dgm:t>
        <a:bodyPr/>
        <a:lstStyle/>
        <a:p>
          <a:r>
            <a:rPr lang="ne-NP" sz="1400" dirty="0" smtClean="0"/>
            <a:t>नेपाल सरकार</a:t>
          </a:r>
          <a:endParaRPr lang="en-US" sz="1400" dirty="0" smtClean="0"/>
        </a:p>
        <a:p>
          <a:r>
            <a:rPr lang="en-US" sz="1400" dirty="0" smtClean="0"/>
            <a:t>(</a:t>
          </a:r>
          <a:r>
            <a:rPr lang="ne-NP" sz="1400" dirty="0" smtClean="0"/>
            <a:t>मन्त्रालय</a:t>
          </a:r>
          <a:r>
            <a:rPr lang="en-US" sz="1400" dirty="0" smtClean="0"/>
            <a:t>, </a:t>
          </a:r>
          <a:r>
            <a:rPr lang="ne-NP" sz="1400" dirty="0" smtClean="0"/>
            <a:t>विभाग  र नियमनकारी निकायहरु</a:t>
          </a:r>
          <a:r>
            <a:rPr lang="en-US" sz="1000" dirty="0" smtClean="0"/>
            <a:t>)</a:t>
          </a:r>
          <a:endParaRPr lang="en-US" sz="1000" dirty="0"/>
        </a:p>
      </dgm:t>
    </dgm:pt>
    <dgm:pt modelId="{BCBAE644-B4FD-4F2E-92CE-CCE330F4A1BF}" type="parTrans" cxnId="{D5A74E6C-0309-40A9-940F-A74727AC25D4}">
      <dgm:prSet/>
      <dgm:spPr/>
      <dgm:t>
        <a:bodyPr/>
        <a:lstStyle/>
        <a:p>
          <a:endParaRPr lang="en-US"/>
        </a:p>
      </dgm:t>
    </dgm:pt>
    <dgm:pt modelId="{0D3ECBD8-F5D0-422B-B6B0-114FBD3222FD}" type="sibTrans" cxnId="{D5A74E6C-0309-40A9-940F-A74727AC25D4}">
      <dgm:prSet/>
      <dgm:spPr/>
      <dgm:t>
        <a:bodyPr/>
        <a:lstStyle/>
        <a:p>
          <a:endParaRPr lang="en-US"/>
        </a:p>
      </dgm:t>
    </dgm:pt>
    <dgm:pt modelId="{C3C91053-0F7F-4141-BC53-4227CF451E8E}">
      <dgm:prSet phldrT="[Text]" custT="1"/>
      <dgm:spPr/>
      <dgm:t>
        <a:bodyPr/>
        <a:lstStyle/>
        <a:p>
          <a:r>
            <a:rPr lang="ne-NP" sz="2000" dirty="0" smtClean="0"/>
            <a:t>प्रदेश सरकार</a:t>
          </a:r>
          <a:endParaRPr lang="en-US" sz="2000" dirty="0"/>
        </a:p>
      </dgm:t>
    </dgm:pt>
    <dgm:pt modelId="{6A6661C1-A4A6-4402-BED8-D4A90565FECF}" type="parTrans" cxnId="{55DE89EB-220E-4CC7-83FF-B74470F62D06}">
      <dgm:prSet/>
      <dgm:spPr/>
      <dgm:t>
        <a:bodyPr/>
        <a:lstStyle/>
        <a:p>
          <a:endParaRPr lang="en-US"/>
        </a:p>
      </dgm:t>
    </dgm:pt>
    <dgm:pt modelId="{4C753FD3-B42A-4BDF-97CC-CFDF0422BED7}" type="sibTrans" cxnId="{55DE89EB-220E-4CC7-83FF-B74470F62D06}">
      <dgm:prSet/>
      <dgm:spPr/>
      <dgm:t>
        <a:bodyPr/>
        <a:lstStyle/>
        <a:p>
          <a:endParaRPr lang="en-US"/>
        </a:p>
      </dgm:t>
    </dgm:pt>
    <dgm:pt modelId="{A84ED718-794D-4CD0-B63A-5E959C51E5D2}">
      <dgm:prSet phldrT="[Text]" custT="1"/>
      <dgm:spPr/>
      <dgm:t>
        <a:bodyPr/>
        <a:lstStyle/>
        <a:p>
          <a:r>
            <a:rPr lang="ne-NP" sz="1600" dirty="0" smtClean="0"/>
            <a:t>प्रदेश मन्त्रालय</a:t>
          </a:r>
          <a:r>
            <a:rPr lang="en-US" sz="1600" dirty="0" smtClean="0"/>
            <a:t>, </a:t>
          </a:r>
          <a:r>
            <a:rPr lang="ne-NP" sz="1600" dirty="0" smtClean="0"/>
            <a:t>विभाग र अन्य</a:t>
          </a:r>
          <a:endParaRPr lang="en-US" sz="1600" dirty="0"/>
        </a:p>
      </dgm:t>
    </dgm:pt>
    <dgm:pt modelId="{18AA27DB-382C-4D57-AC35-90BD9F84B8A6}" type="parTrans" cxnId="{B371AB8C-5960-40DE-A830-8FA6D50ACEB9}">
      <dgm:prSet/>
      <dgm:spPr/>
      <dgm:t>
        <a:bodyPr/>
        <a:lstStyle/>
        <a:p>
          <a:endParaRPr lang="en-US"/>
        </a:p>
      </dgm:t>
    </dgm:pt>
    <dgm:pt modelId="{70509580-301F-4CC1-85F8-F6467585842F}" type="sibTrans" cxnId="{B371AB8C-5960-40DE-A830-8FA6D50ACEB9}">
      <dgm:prSet/>
      <dgm:spPr/>
      <dgm:t>
        <a:bodyPr/>
        <a:lstStyle/>
        <a:p>
          <a:endParaRPr lang="en-US"/>
        </a:p>
      </dgm:t>
    </dgm:pt>
    <dgm:pt modelId="{5CD96873-6C71-4D8E-AB21-4D8CC2A0AF1D}">
      <dgm:prSet custT="1"/>
      <dgm:spPr/>
      <dgm:t>
        <a:bodyPr/>
        <a:lstStyle/>
        <a:p>
          <a:r>
            <a:rPr lang="ne-NP" sz="2000" dirty="0" smtClean="0"/>
            <a:t>स्थानीय सरकार </a:t>
          </a:r>
          <a:endParaRPr lang="en-US" sz="2000" dirty="0"/>
        </a:p>
      </dgm:t>
    </dgm:pt>
    <dgm:pt modelId="{7025C60C-41FE-437A-8F25-076F9315568F}" type="parTrans" cxnId="{9EFFAA0C-16F0-439E-A397-4C84344020CE}">
      <dgm:prSet/>
      <dgm:spPr/>
      <dgm:t>
        <a:bodyPr/>
        <a:lstStyle/>
        <a:p>
          <a:endParaRPr lang="en-US"/>
        </a:p>
      </dgm:t>
    </dgm:pt>
    <dgm:pt modelId="{886107C4-EC7B-4D70-8B91-0BCAAEF8C9ED}" type="sibTrans" cxnId="{9EFFAA0C-16F0-439E-A397-4C84344020CE}">
      <dgm:prSet/>
      <dgm:spPr/>
      <dgm:t>
        <a:bodyPr/>
        <a:lstStyle/>
        <a:p>
          <a:endParaRPr lang="en-US"/>
        </a:p>
      </dgm:t>
    </dgm:pt>
    <dgm:pt modelId="{ED21FA86-D41A-415C-A20C-C53D7397E5A2}">
      <dgm:prSet custT="1"/>
      <dgm:spPr/>
      <dgm:t>
        <a:bodyPr/>
        <a:lstStyle/>
        <a:p>
          <a:pPr algn="l"/>
          <a:r>
            <a:rPr lang="en-US" sz="1600" dirty="0" smtClean="0"/>
            <a:t>- </a:t>
          </a:r>
          <a:r>
            <a:rPr lang="ne-NP" sz="1600" dirty="0" smtClean="0"/>
            <a:t>जिल्ला समन्वय समिति</a:t>
          </a:r>
          <a:endParaRPr lang="en-US" sz="1600" dirty="0" smtClean="0"/>
        </a:p>
        <a:p>
          <a:pPr algn="l"/>
          <a:r>
            <a:rPr lang="ne-NP" sz="1600" dirty="0" smtClean="0"/>
            <a:t>गाँउ</a:t>
          </a:r>
          <a:r>
            <a:rPr lang="en-US" sz="1600" dirty="0" smtClean="0"/>
            <a:t>/</a:t>
          </a:r>
          <a:r>
            <a:rPr lang="ne-NP" sz="1600" dirty="0" smtClean="0"/>
            <a:t>नगरकार्यपालिका</a:t>
          </a:r>
          <a:endParaRPr lang="en-US" sz="1600" dirty="0"/>
        </a:p>
      </dgm:t>
    </dgm:pt>
    <dgm:pt modelId="{BB59EC2F-6F2A-4EE9-95B3-F1C001A74C2F}" type="parTrans" cxnId="{8083901B-8AB3-4147-BC1D-6D575E0EEAB5}">
      <dgm:prSet/>
      <dgm:spPr/>
      <dgm:t>
        <a:bodyPr/>
        <a:lstStyle/>
        <a:p>
          <a:endParaRPr lang="en-US"/>
        </a:p>
      </dgm:t>
    </dgm:pt>
    <dgm:pt modelId="{304D010A-D4F6-4B3F-A52D-F1D9BAFE4F71}" type="sibTrans" cxnId="{8083901B-8AB3-4147-BC1D-6D575E0EEAB5}">
      <dgm:prSet/>
      <dgm:spPr/>
      <dgm:t>
        <a:bodyPr/>
        <a:lstStyle/>
        <a:p>
          <a:endParaRPr lang="en-US"/>
        </a:p>
      </dgm:t>
    </dgm:pt>
    <dgm:pt modelId="{B3A6E6A1-4C30-4D7C-825B-CE5B1C1D124F}">
      <dgm:prSet custT="1"/>
      <dgm:spPr/>
      <dgm:t>
        <a:bodyPr/>
        <a:lstStyle/>
        <a:p>
          <a:r>
            <a:rPr lang="ne-NP" sz="1600" dirty="0" smtClean="0"/>
            <a:t>नियमन र कार्यान्वयन</a:t>
          </a:r>
          <a:endParaRPr lang="en-US" sz="1600" dirty="0"/>
        </a:p>
      </dgm:t>
    </dgm:pt>
    <dgm:pt modelId="{74037693-A0F0-46EB-BA12-9FCF372CD6DE}" type="parTrans" cxnId="{2AE4734A-15DA-49D5-A14E-47A28F9AF3D0}">
      <dgm:prSet/>
      <dgm:spPr/>
      <dgm:t>
        <a:bodyPr/>
        <a:lstStyle/>
        <a:p>
          <a:endParaRPr lang="en-US"/>
        </a:p>
      </dgm:t>
    </dgm:pt>
    <dgm:pt modelId="{8554F0F3-7F7D-4D0B-AC8F-80E022BDE03D}" type="sibTrans" cxnId="{2AE4734A-15DA-49D5-A14E-47A28F9AF3D0}">
      <dgm:prSet/>
      <dgm:spPr/>
      <dgm:t>
        <a:bodyPr/>
        <a:lstStyle/>
        <a:p>
          <a:endParaRPr lang="en-US"/>
        </a:p>
      </dgm:t>
    </dgm:pt>
    <dgm:pt modelId="{0F67B331-0A4E-4C70-99B3-34F941842BEA}">
      <dgm:prSet custT="1"/>
      <dgm:spPr/>
      <dgm:t>
        <a:bodyPr/>
        <a:lstStyle/>
        <a:p>
          <a:pPr algn="l"/>
          <a:r>
            <a:rPr lang="en-US" sz="1600" b="0" dirty="0" smtClean="0"/>
            <a:t>- </a:t>
          </a:r>
          <a:r>
            <a:rPr lang="ne-NP" sz="1600" b="0" dirty="0" smtClean="0"/>
            <a:t>विषयगत शाखा</a:t>
          </a:r>
          <a:endParaRPr lang="ne-NP" sz="1600" b="0" dirty="0" smtClean="0">
            <a:latin typeface="Preeti" pitchFamily="2" charset="0"/>
          </a:endParaRPr>
        </a:p>
        <a:p>
          <a:pPr algn="l"/>
          <a:r>
            <a:rPr lang="en-US" sz="1600" b="0" dirty="0" smtClean="0"/>
            <a:t>- </a:t>
          </a:r>
          <a:r>
            <a:rPr lang="ne-NP" sz="1600" b="0" dirty="0" smtClean="0"/>
            <a:t>वडा कार्यालयहरु</a:t>
          </a:r>
          <a:r>
            <a:rPr lang="en-US" sz="1600" b="0" dirty="0" smtClean="0"/>
            <a:t>  </a:t>
          </a:r>
          <a:endParaRPr lang="en-US" sz="1600" b="0" dirty="0"/>
        </a:p>
      </dgm:t>
    </dgm:pt>
    <dgm:pt modelId="{007AA110-84E7-4225-AD7E-FE089D4B4C6F}" type="parTrans" cxnId="{10427560-CBBC-4BF2-B782-5CDE215B056B}">
      <dgm:prSet/>
      <dgm:spPr/>
      <dgm:t>
        <a:bodyPr/>
        <a:lstStyle/>
        <a:p>
          <a:endParaRPr lang="en-US"/>
        </a:p>
      </dgm:t>
    </dgm:pt>
    <dgm:pt modelId="{AB5DDA3F-EDDD-4B1B-8704-C703768DE548}" type="sibTrans" cxnId="{10427560-CBBC-4BF2-B782-5CDE215B056B}">
      <dgm:prSet/>
      <dgm:spPr/>
      <dgm:t>
        <a:bodyPr/>
        <a:lstStyle/>
        <a:p>
          <a:endParaRPr lang="en-US"/>
        </a:p>
      </dgm:t>
    </dgm:pt>
    <dgm:pt modelId="{68099D31-2CA0-4B7A-A090-28381D23337F}">
      <dgm:prSet custT="1"/>
      <dgm:spPr/>
      <dgm:t>
        <a:bodyPr/>
        <a:lstStyle/>
        <a:p>
          <a:r>
            <a:rPr lang="ne-NP" sz="1600" dirty="0" smtClean="0"/>
            <a:t>केन्द्रीय  स्तरका आयोजना र कार्यालय</a:t>
          </a:r>
          <a:endParaRPr lang="en-US" sz="1600" dirty="0"/>
        </a:p>
      </dgm:t>
    </dgm:pt>
    <dgm:pt modelId="{4EA08F77-BBB8-4E45-A7CD-77AC90785464}" type="parTrans" cxnId="{2520B85F-7697-4448-8F77-18AF5CE84DB6}">
      <dgm:prSet/>
      <dgm:spPr/>
      <dgm:t>
        <a:bodyPr/>
        <a:lstStyle/>
        <a:p>
          <a:endParaRPr lang="en-US"/>
        </a:p>
      </dgm:t>
    </dgm:pt>
    <dgm:pt modelId="{961DF041-DA2D-4CB0-A460-30F889D1D898}" type="sibTrans" cxnId="{2520B85F-7697-4448-8F77-18AF5CE84DB6}">
      <dgm:prSet/>
      <dgm:spPr/>
      <dgm:t>
        <a:bodyPr/>
        <a:lstStyle/>
        <a:p>
          <a:endParaRPr lang="en-US"/>
        </a:p>
      </dgm:t>
    </dgm:pt>
    <dgm:pt modelId="{B43B5D15-991D-4497-83D3-E493AC90CFE3}" type="pres">
      <dgm:prSet presAssocID="{B7873253-4DF2-4E54-92D4-560B64815DBD}" presName="hierChild1" presStyleCnt="0">
        <dgm:presLayoutVars>
          <dgm:chPref val="1"/>
          <dgm:dir/>
          <dgm:animOne val="branch"/>
          <dgm:animLvl val="lvl"/>
          <dgm:resizeHandles/>
        </dgm:presLayoutVars>
      </dgm:prSet>
      <dgm:spPr/>
      <dgm:t>
        <a:bodyPr/>
        <a:lstStyle/>
        <a:p>
          <a:endParaRPr lang="en-US"/>
        </a:p>
      </dgm:t>
    </dgm:pt>
    <dgm:pt modelId="{49F87074-3EE1-40F3-9C4F-EFDDEC2A6736}" type="pres">
      <dgm:prSet presAssocID="{6D2F7018-7C23-4BA8-B2B7-5F5504F1F993}" presName="hierRoot1" presStyleCnt="0"/>
      <dgm:spPr/>
    </dgm:pt>
    <dgm:pt modelId="{B84D6E07-CE12-49D5-9A53-8071DF891466}" type="pres">
      <dgm:prSet presAssocID="{6D2F7018-7C23-4BA8-B2B7-5F5504F1F993}" presName="composite" presStyleCnt="0"/>
      <dgm:spPr/>
    </dgm:pt>
    <dgm:pt modelId="{5E1CCF37-3D52-4906-9B2E-A6166276936D}" type="pres">
      <dgm:prSet presAssocID="{6D2F7018-7C23-4BA8-B2B7-5F5504F1F993}" presName="background" presStyleLbl="node0" presStyleIdx="0" presStyleCnt="1"/>
      <dgm:spPr/>
    </dgm:pt>
    <dgm:pt modelId="{A6974C68-1B6E-4836-9B63-BC0693836053}" type="pres">
      <dgm:prSet presAssocID="{6D2F7018-7C23-4BA8-B2B7-5F5504F1F993}" presName="text" presStyleLbl="fgAcc0" presStyleIdx="0" presStyleCnt="1" custScaleY="72878" custLinFactNeighborX="15047" custLinFactNeighborY="-1303">
        <dgm:presLayoutVars>
          <dgm:chPref val="3"/>
        </dgm:presLayoutVars>
      </dgm:prSet>
      <dgm:spPr/>
      <dgm:t>
        <a:bodyPr/>
        <a:lstStyle/>
        <a:p>
          <a:endParaRPr lang="en-US"/>
        </a:p>
      </dgm:t>
    </dgm:pt>
    <dgm:pt modelId="{E545466B-22C1-423A-8E50-B42FDDFCB33F}" type="pres">
      <dgm:prSet presAssocID="{6D2F7018-7C23-4BA8-B2B7-5F5504F1F993}" presName="hierChild2" presStyleCnt="0"/>
      <dgm:spPr/>
    </dgm:pt>
    <dgm:pt modelId="{DA11EDBA-ABD6-4295-9E31-08F7D186F319}" type="pres">
      <dgm:prSet presAssocID="{D2E38695-0581-46FB-A6A4-2DDD208D37C0}" presName="Name10" presStyleLbl="parChTrans1D2" presStyleIdx="0" presStyleCnt="3"/>
      <dgm:spPr/>
      <dgm:t>
        <a:bodyPr/>
        <a:lstStyle/>
        <a:p>
          <a:endParaRPr lang="en-US"/>
        </a:p>
      </dgm:t>
    </dgm:pt>
    <dgm:pt modelId="{6CEE3E4D-4EE9-4529-B1A6-85C2B0F28720}" type="pres">
      <dgm:prSet presAssocID="{6F57B25B-D742-4448-AAFA-7C21FEE39F3C}" presName="hierRoot2" presStyleCnt="0"/>
      <dgm:spPr/>
    </dgm:pt>
    <dgm:pt modelId="{7C5F0888-8E7D-4B49-8EA5-AB2F5920E897}" type="pres">
      <dgm:prSet presAssocID="{6F57B25B-D742-4448-AAFA-7C21FEE39F3C}" presName="composite2" presStyleCnt="0"/>
      <dgm:spPr/>
    </dgm:pt>
    <dgm:pt modelId="{4CFBAE26-BC62-4BDE-ADF1-CD736F1A59A7}" type="pres">
      <dgm:prSet presAssocID="{6F57B25B-D742-4448-AAFA-7C21FEE39F3C}" presName="background2" presStyleLbl="node2" presStyleIdx="0" presStyleCnt="3"/>
      <dgm:spPr/>
    </dgm:pt>
    <dgm:pt modelId="{4712567C-8ACA-43BD-A590-83B5780F3427}" type="pres">
      <dgm:prSet presAssocID="{6F57B25B-D742-4448-AAFA-7C21FEE39F3C}" presName="text2" presStyleLbl="fgAcc2" presStyleIdx="0" presStyleCnt="3" custLinFactNeighborX="-49435" custLinFactNeighborY="2515">
        <dgm:presLayoutVars>
          <dgm:chPref val="3"/>
        </dgm:presLayoutVars>
      </dgm:prSet>
      <dgm:spPr/>
      <dgm:t>
        <a:bodyPr/>
        <a:lstStyle/>
        <a:p>
          <a:endParaRPr lang="en-US"/>
        </a:p>
      </dgm:t>
    </dgm:pt>
    <dgm:pt modelId="{E6622621-660A-4919-A4B7-4FCCA7ECAA21}" type="pres">
      <dgm:prSet presAssocID="{6F57B25B-D742-4448-AAFA-7C21FEE39F3C}" presName="hierChild3" presStyleCnt="0"/>
      <dgm:spPr/>
    </dgm:pt>
    <dgm:pt modelId="{C1FDAD08-B729-41AB-8699-8C5219DB2488}" type="pres">
      <dgm:prSet presAssocID="{BCBAE644-B4FD-4F2E-92CE-CCE330F4A1BF}" presName="Name17" presStyleLbl="parChTrans1D3" presStyleIdx="0" presStyleCnt="4"/>
      <dgm:spPr/>
      <dgm:t>
        <a:bodyPr/>
        <a:lstStyle/>
        <a:p>
          <a:endParaRPr lang="en-US"/>
        </a:p>
      </dgm:t>
    </dgm:pt>
    <dgm:pt modelId="{3743CCFF-80B6-479C-A885-C7FDC5DA661A}" type="pres">
      <dgm:prSet presAssocID="{358C18DF-89F2-4422-9D46-3F14B533B88C}" presName="hierRoot3" presStyleCnt="0"/>
      <dgm:spPr/>
    </dgm:pt>
    <dgm:pt modelId="{712C6AF3-3949-4DF3-A36D-4B071BA4123F}" type="pres">
      <dgm:prSet presAssocID="{358C18DF-89F2-4422-9D46-3F14B533B88C}" presName="composite3" presStyleCnt="0"/>
      <dgm:spPr/>
    </dgm:pt>
    <dgm:pt modelId="{0C52F9C7-8E2C-49A5-825B-1CC233C3F14B}" type="pres">
      <dgm:prSet presAssocID="{358C18DF-89F2-4422-9D46-3F14B533B88C}" presName="background3" presStyleLbl="node3" presStyleIdx="0" presStyleCnt="4"/>
      <dgm:spPr/>
    </dgm:pt>
    <dgm:pt modelId="{C7F6B94F-A278-490C-9E48-CDC09CD128DE}" type="pres">
      <dgm:prSet presAssocID="{358C18DF-89F2-4422-9D46-3F14B533B88C}" presName="text3" presStyleLbl="fgAcc3" presStyleIdx="0" presStyleCnt="4" custScaleY="125743" custLinFactNeighborX="-50503" custLinFactNeighborY="781">
        <dgm:presLayoutVars>
          <dgm:chPref val="3"/>
        </dgm:presLayoutVars>
      </dgm:prSet>
      <dgm:spPr/>
      <dgm:t>
        <a:bodyPr/>
        <a:lstStyle/>
        <a:p>
          <a:endParaRPr lang="en-US"/>
        </a:p>
      </dgm:t>
    </dgm:pt>
    <dgm:pt modelId="{44E47CF7-84B6-49FB-8862-1EF8BEED20AD}" type="pres">
      <dgm:prSet presAssocID="{358C18DF-89F2-4422-9D46-3F14B533B88C}" presName="hierChild4" presStyleCnt="0"/>
      <dgm:spPr/>
    </dgm:pt>
    <dgm:pt modelId="{0B6E82D8-35AC-419C-A406-4BE646DEE6FA}" type="pres">
      <dgm:prSet presAssocID="{4EA08F77-BBB8-4E45-A7CD-77AC90785464}" presName="Name23" presStyleLbl="parChTrans1D4" presStyleIdx="0" presStyleCnt="2"/>
      <dgm:spPr/>
      <dgm:t>
        <a:bodyPr/>
        <a:lstStyle/>
        <a:p>
          <a:endParaRPr lang="en-US"/>
        </a:p>
      </dgm:t>
    </dgm:pt>
    <dgm:pt modelId="{8FA32DDD-DB9F-41E4-8A6D-155457869F46}" type="pres">
      <dgm:prSet presAssocID="{68099D31-2CA0-4B7A-A090-28381D23337F}" presName="hierRoot4" presStyleCnt="0"/>
      <dgm:spPr/>
    </dgm:pt>
    <dgm:pt modelId="{1C9A112D-1347-412A-8FFB-3C57EF849F62}" type="pres">
      <dgm:prSet presAssocID="{68099D31-2CA0-4B7A-A090-28381D23337F}" presName="composite4" presStyleCnt="0"/>
      <dgm:spPr/>
    </dgm:pt>
    <dgm:pt modelId="{2AE02511-3F44-4EFF-A4A2-A3180D69C858}" type="pres">
      <dgm:prSet presAssocID="{68099D31-2CA0-4B7A-A090-28381D23337F}" presName="background4" presStyleLbl="node4" presStyleIdx="0" presStyleCnt="2"/>
      <dgm:spPr/>
    </dgm:pt>
    <dgm:pt modelId="{C52DD30F-1B05-486C-9A57-F021AE771A42}" type="pres">
      <dgm:prSet presAssocID="{68099D31-2CA0-4B7A-A090-28381D23337F}" presName="text4" presStyleLbl="fgAcc4" presStyleIdx="0" presStyleCnt="2" custScaleX="92032" custScaleY="130751">
        <dgm:presLayoutVars>
          <dgm:chPref val="3"/>
        </dgm:presLayoutVars>
      </dgm:prSet>
      <dgm:spPr/>
      <dgm:t>
        <a:bodyPr/>
        <a:lstStyle/>
        <a:p>
          <a:endParaRPr lang="en-US"/>
        </a:p>
      </dgm:t>
    </dgm:pt>
    <dgm:pt modelId="{CE8F91EA-F590-4C41-AE5E-C1BD171F2D6F}" type="pres">
      <dgm:prSet presAssocID="{68099D31-2CA0-4B7A-A090-28381D23337F}" presName="hierChild5" presStyleCnt="0"/>
      <dgm:spPr/>
    </dgm:pt>
    <dgm:pt modelId="{C7B92A2D-C0C1-4563-BE42-E19127AFC75D}" type="pres">
      <dgm:prSet presAssocID="{6A6661C1-A4A6-4402-BED8-D4A90565FECF}" presName="Name10" presStyleLbl="parChTrans1D2" presStyleIdx="1" presStyleCnt="3"/>
      <dgm:spPr/>
      <dgm:t>
        <a:bodyPr/>
        <a:lstStyle/>
        <a:p>
          <a:endParaRPr lang="en-US"/>
        </a:p>
      </dgm:t>
    </dgm:pt>
    <dgm:pt modelId="{DAB2A326-1109-4F50-BB5E-01318C13CF1B}" type="pres">
      <dgm:prSet presAssocID="{C3C91053-0F7F-4141-BC53-4227CF451E8E}" presName="hierRoot2" presStyleCnt="0"/>
      <dgm:spPr/>
    </dgm:pt>
    <dgm:pt modelId="{45B3DB21-91DC-42C2-A34D-DD077E900A77}" type="pres">
      <dgm:prSet presAssocID="{C3C91053-0F7F-4141-BC53-4227CF451E8E}" presName="composite2" presStyleCnt="0"/>
      <dgm:spPr/>
    </dgm:pt>
    <dgm:pt modelId="{7439A009-BD62-49BC-8112-AB54F9B5541E}" type="pres">
      <dgm:prSet presAssocID="{C3C91053-0F7F-4141-BC53-4227CF451E8E}" presName="background2" presStyleLbl="node2" presStyleIdx="1" presStyleCnt="3"/>
      <dgm:spPr/>
    </dgm:pt>
    <dgm:pt modelId="{E80FF86A-ECA6-4605-BC2D-9BB2A5FCDB8D}" type="pres">
      <dgm:prSet presAssocID="{C3C91053-0F7F-4141-BC53-4227CF451E8E}" presName="text2" presStyleLbl="fgAcc2" presStyleIdx="1" presStyleCnt="3" custLinFactNeighborX="64272" custLinFactNeighborY="-11071">
        <dgm:presLayoutVars>
          <dgm:chPref val="3"/>
        </dgm:presLayoutVars>
      </dgm:prSet>
      <dgm:spPr/>
      <dgm:t>
        <a:bodyPr/>
        <a:lstStyle/>
        <a:p>
          <a:endParaRPr lang="en-US"/>
        </a:p>
      </dgm:t>
    </dgm:pt>
    <dgm:pt modelId="{52CF9B1F-4D43-4816-B5E0-D4A667534239}" type="pres">
      <dgm:prSet presAssocID="{C3C91053-0F7F-4141-BC53-4227CF451E8E}" presName="hierChild3" presStyleCnt="0"/>
      <dgm:spPr/>
    </dgm:pt>
    <dgm:pt modelId="{C298C279-1D7F-4853-B412-5551008A31AE}" type="pres">
      <dgm:prSet presAssocID="{18AA27DB-382C-4D57-AC35-90BD9F84B8A6}" presName="Name17" presStyleLbl="parChTrans1D3" presStyleIdx="1" presStyleCnt="4"/>
      <dgm:spPr/>
      <dgm:t>
        <a:bodyPr/>
        <a:lstStyle/>
        <a:p>
          <a:endParaRPr lang="en-US"/>
        </a:p>
      </dgm:t>
    </dgm:pt>
    <dgm:pt modelId="{25D73AD5-1857-46F0-811D-6F6EA8BB0CDF}" type="pres">
      <dgm:prSet presAssocID="{A84ED718-794D-4CD0-B63A-5E959C51E5D2}" presName="hierRoot3" presStyleCnt="0"/>
      <dgm:spPr/>
    </dgm:pt>
    <dgm:pt modelId="{FE20A724-6A3F-4CC0-A8E5-46E0DFB71765}" type="pres">
      <dgm:prSet presAssocID="{A84ED718-794D-4CD0-B63A-5E959C51E5D2}" presName="composite3" presStyleCnt="0"/>
      <dgm:spPr/>
    </dgm:pt>
    <dgm:pt modelId="{D0EAA9E7-EBD0-43E7-B8E0-F3238268D3CC}" type="pres">
      <dgm:prSet presAssocID="{A84ED718-794D-4CD0-B63A-5E959C51E5D2}" presName="background3" presStyleLbl="node3" presStyleIdx="1" presStyleCnt="4"/>
      <dgm:spPr/>
    </dgm:pt>
    <dgm:pt modelId="{A2DB8071-7804-4DE5-BD4F-DD72A82030A7}" type="pres">
      <dgm:prSet presAssocID="{A84ED718-794D-4CD0-B63A-5E959C51E5D2}" presName="text3" presStyleLbl="fgAcc3" presStyleIdx="1" presStyleCnt="4" custLinFactNeighborX="67053" custLinFactNeighborY="5612">
        <dgm:presLayoutVars>
          <dgm:chPref val="3"/>
        </dgm:presLayoutVars>
      </dgm:prSet>
      <dgm:spPr/>
      <dgm:t>
        <a:bodyPr/>
        <a:lstStyle/>
        <a:p>
          <a:endParaRPr lang="en-US"/>
        </a:p>
      </dgm:t>
    </dgm:pt>
    <dgm:pt modelId="{AF4F6B42-A688-4224-A812-A32AF297C3D0}" type="pres">
      <dgm:prSet presAssocID="{A84ED718-794D-4CD0-B63A-5E959C51E5D2}" presName="hierChild4" presStyleCnt="0"/>
      <dgm:spPr/>
    </dgm:pt>
    <dgm:pt modelId="{9158AF85-6DB5-4300-AF98-2C3976887082}" type="pres">
      <dgm:prSet presAssocID="{74037693-A0F0-46EB-BA12-9FCF372CD6DE}" presName="Name23" presStyleLbl="parChTrans1D4" presStyleIdx="1" presStyleCnt="2"/>
      <dgm:spPr/>
      <dgm:t>
        <a:bodyPr/>
        <a:lstStyle/>
        <a:p>
          <a:endParaRPr lang="en-US"/>
        </a:p>
      </dgm:t>
    </dgm:pt>
    <dgm:pt modelId="{D137B042-BC0F-4E18-AA36-3FC2B9479E5E}" type="pres">
      <dgm:prSet presAssocID="{B3A6E6A1-4C30-4D7C-825B-CE5B1C1D124F}" presName="hierRoot4" presStyleCnt="0"/>
      <dgm:spPr/>
    </dgm:pt>
    <dgm:pt modelId="{1FBBB46E-32A8-40BB-85A9-E6FF5D6BA1B1}" type="pres">
      <dgm:prSet presAssocID="{B3A6E6A1-4C30-4D7C-825B-CE5B1C1D124F}" presName="composite4" presStyleCnt="0"/>
      <dgm:spPr/>
    </dgm:pt>
    <dgm:pt modelId="{00DC09D8-02E0-4AEB-8A61-D04EF07A2026}" type="pres">
      <dgm:prSet presAssocID="{B3A6E6A1-4C30-4D7C-825B-CE5B1C1D124F}" presName="background4" presStyleLbl="node4" presStyleIdx="1" presStyleCnt="2"/>
      <dgm:spPr/>
    </dgm:pt>
    <dgm:pt modelId="{8196E50F-202C-4B37-B7AA-93237A46601B}" type="pres">
      <dgm:prSet presAssocID="{B3A6E6A1-4C30-4D7C-825B-CE5B1C1D124F}" presName="text4" presStyleLbl="fgAcc4" presStyleIdx="1" presStyleCnt="2" custScaleY="148203" custLinFactNeighborX="67397" custLinFactNeighborY="-1800">
        <dgm:presLayoutVars>
          <dgm:chPref val="3"/>
        </dgm:presLayoutVars>
      </dgm:prSet>
      <dgm:spPr/>
      <dgm:t>
        <a:bodyPr/>
        <a:lstStyle/>
        <a:p>
          <a:endParaRPr lang="en-US"/>
        </a:p>
      </dgm:t>
    </dgm:pt>
    <dgm:pt modelId="{5D7D6901-E22C-499A-9886-7194FD1B102F}" type="pres">
      <dgm:prSet presAssocID="{B3A6E6A1-4C30-4D7C-825B-CE5B1C1D124F}" presName="hierChild5" presStyleCnt="0"/>
      <dgm:spPr/>
    </dgm:pt>
    <dgm:pt modelId="{E771F184-1217-4654-83A0-A14152BC15CF}" type="pres">
      <dgm:prSet presAssocID="{7025C60C-41FE-437A-8F25-076F9315568F}" presName="Name10" presStyleLbl="parChTrans1D2" presStyleIdx="2" presStyleCnt="3"/>
      <dgm:spPr/>
      <dgm:t>
        <a:bodyPr/>
        <a:lstStyle/>
        <a:p>
          <a:endParaRPr lang="en-US"/>
        </a:p>
      </dgm:t>
    </dgm:pt>
    <dgm:pt modelId="{61479B89-7CF0-48B5-B05F-EA82F89A3AD8}" type="pres">
      <dgm:prSet presAssocID="{5CD96873-6C71-4D8E-AB21-4D8CC2A0AF1D}" presName="hierRoot2" presStyleCnt="0"/>
      <dgm:spPr/>
    </dgm:pt>
    <dgm:pt modelId="{4645988E-113A-4B7C-B44A-CF782C8974FC}" type="pres">
      <dgm:prSet presAssocID="{5CD96873-6C71-4D8E-AB21-4D8CC2A0AF1D}" presName="composite2" presStyleCnt="0"/>
      <dgm:spPr/>
    </dgm:pt>
    <dgm:pt modelId="{359E8B2B-5D4C-4C92-A47E-096AE08641C4}" type="pres">
      <dgm:prSet presAssocID="{5CD96873-6C71-4D8E-AB21-4D8CC2A0AF1D}" presName="background2" presStyleLbl="node2" presStyleIdx="2" presStyleCnt="3"/>
      <dgm:spPr/>
    </dgm:pt>
    <dgm:pt modelId="{FA6F10B4-6BCE-4DD5-9F38-381F645D7375}" type="pres">
      <dgm:prSet presAssocID="{5CD96873-6C71-4D8E-AB21-4D8CC2A0AF1D}" presName="text2" presStyleLbl="fgAcc2" presStyleIdx="2" presStyleCnt="3" custLinFactNeighborX="68739" custLinFactNeighborY="4398">
        <dgm:presLayoutVars>
          <dgm:chPref val="3"/>
        </dgm:presLayoutVars>
      </dgm:prSet>
      <dgm:spPr/>
      <dgm:t>
        <a:bodyPr/>
        <a:lstStyle/>
        <a:p>
          <a:endParaRPr lang="en-US"/>
        </a:p>
      </dgm:t>
    </dgm:pt>
    <dgm:pt modelId="{75F3E625-618A-48D2-A056-DE8007D74CFD}" type="pres">
      <dgm:prSet presAssocID="{5CD96873-6C71-4D8E-AB21-4D8CC2A0AF1D}" presName="hierChild3" presStyleCnt="0"/>
      <dgm:spPr/>
    </dgm:pt>
    <dgm:pt modelId="{2BDDB7C4-873F-4510-BECA-A2C12C889B8F}" type="pres">
      <dgm:prSet presAssocID="{BB59EC2F-6F2A-4EE9-95B3-F1C001A74C2F}" presName="Name17" presStyleLbl="parChTrans1D3" presStyleIdx="2" presStyleCnt="4"/>
      <dgm:spPr/>
      <dgm:t>
        <a:bodyPr/>
        <a:lstStyle/>
        <a:p>
          <a:endParaRPr lang="en-US"/>
        </a:p>
      </dgm:t>
    </dgm:pt>
    <dgm:pt modelId="{36D6C77F-5F14-4EF9-AE44-6F681CFFE6A1}" type="pres">
      <dgm:prSet presAssocID="{ED21FA86-D41A-415C-A20C-C53D7397E5A2}" presName="hierRoot3" presStyleCnt="0"/>
      <dgm:spPr/>
    </dgm:pt>
    <dgm:pt modelId="{69848A87-0312-4E09-A010-6A75DE75A064}" type="pres">
      <dgm:prSet presAssocID="{ED21FA86-D41A-415C-A20C-C53D7397E5A2}" presName="composite3" presStyleCnt="0"/>
      <dgm:spPr/>
    </dgm:pt>
    <dgm:pt modelId="{A0DA181C-E5D5-4F4D-87B2-68205F129FE9}" type="pres">
      <dgm:prSet presAssocID="{ED21FA86-D41A-415C-A20C-C53D7397E5A2}" presName="background3" presStyleLbl="node3" presStyleIdx="2" presStyleCnt="4"/>
      <dgm:spPr/>
    </dgm:pt>
    <dgm:pt modelId="{68B112EE-1D94-4875-9C7C-EF479F2B1900}" type="pres">
      <dgm:prSet presAssocID="{ED21FA86-D41A-415C-A20C-C53D7397E5A2}" presName="text3" presStyleLbl="fgAcc3" presStyleIdx="2" presStyleCnt="4" custScaleX="159971" custScaleY="132755" custLinFactX="46785" custLinFactNeighborX="100000" custLinFactNeighborY="-27393">
        <dgm:presLayoutVars>
          <dgm:chPref val="3"/>
        </dgm:presLayoutVars>
      </dgm:prSet>
      <dgm:spPr/>
      <dgm:t>
        <a:bodyPr/>
        <a:lstStyle/>
        <a:p>
          <a:endParaRPr lang="en-US"/>
        </a:p>
      </dgm:t>
    </dgm:pt>
    <dgm:pt modelId="{13974E73-1C4E-4B38-BEB7-4BB6961F1BC8}" type="pres">
      <dgm:prSet presAssocID="{ED21FA86-D41A-415C-A20C-C53D7397E5A2}" presName="hierChild4" presStyleCnt="0"/>
      <dgm:spPr/>
    </dgm:pt>
    <dgm:pt modelId="{31E185DF-BDBD-45B3-95A8-11C1E58EAD8F}" type="pres">
      <dgm:prSet presAssocID="{007AA110-84E7-4225-AD7E-FE089D4B4C6F}" presName="Name17" presStyleLbl="parChTrans1D3" presStyleIdx="3" presStyleCnt="4"/>
      <dgm:spPr/>
      <dgm:t>
        <a:bodyPr/>
        <a:lstStyle/>
        <a:p>
          <a:endParaRPr lang="en-US"/>
        </a:p>
      </dgm:t>
    </dgm:pt>
    <dgm:pt modelId="{6358F8B3-A141-4A0B-A6FC-6D175C917306}" type="pres">
      <dgm:prSet presAssocID="{0F67B331-0A4E-4C70-99B3-34F941842BEA}" presName="hierRoot3" presStyleCnt="0"/>
      <dgm:spPr/>
    </dgm:pt>
    <dgm:pt modelId="{860B0D9A-EBFB-458B-8840-CAF43B2FB854}" type="pres">
      <dgm:prSet presAssocID="{0F67B331-0A4E-4C70-99B3-34F941842BEA}" presName="composite3" presStyleCnt="0"/>
      <dgm:spPr/>
    </dgm:pt>
    <dgm:pt modelId="{2C659444-F138-4BBF-9EB2-749BC7A6CC8A}" type="pres">
      <dgm:prSet presAssocID="{0F67B331-0A4E-4C70-99B3-34F941842BEA}" presName="background3" presStyleLbl="node3" presStyleIdx="3" presStyleCnt="4"/>
      <dgm:spPr/>
    </dgm:pt>
    <dgm:pt modelId="{6EE0594A-EC4C-433D-AD30-AAA445E6FCAD}" type="pres">
      <dgm:prSet presAssocID="{0F67B331-0A4E-4C70-99B3-34F941842BEA}" presName="text3" presStyleLbl="fgAcc3" presStyleIdx="3" presStyleCnt="4" custAng="0" custScaleX="189633" custScaleY="111130" custLinFactY="30062" custLinFactNeighborX="-12987" custLinFactNeighborY="100000">
        <dgm:presLayoutVars>
          <dgm:chPref val="3"/>
        </dgm:presLayoutVars>
      </dgm:prSet>
      <dgm:spPr/>
      <dgm:t>
        <a:bodyPr/>
        <a:lstStyle/>
        <a:p>
          <a:endParaRPr lang="en-US"/>
        </a:p>
      </dgm:t>
    </dgm:pt>
    <dgm:pt modelId="{894DF2AF-B06C-48DA-88CB-9E41F9A7FA69}" type="pres">
      <dgm:prSet presAssocID="{0F67B331-0A4E-4C70-99B3-34F941842BEA}" presName="hierChild4" presStyleCnt="0"/>
      <dgm:spPr/>
    </dgm:pt>
  </dgm:ptLst>
  <dgm:cxnLst>
    <dgm:cxn modelId="{B413BC03-6BD6-42DF-9BF5-C0AD77442E58}" type="presOf" srcId="{6F57B25B-D742-4448-AAFA-7C21FEE39F3C}" destId="{4712567C-8ACA-43BD-A590-83B5780F3427}" srcOrd="0" destOrd="0" presId="urn:microsoft.com/office/officeart/2005/8/layout/hierarchy1"/>
    <dgm:cxn modelId="{9EFFAA0C-16F0-439E-A397-4C84344020CE}" srcId="{6D2F7018-7C23-4BA8-B2B7-5F5504F1F993}" destId="{5CD96873-6C71-4D8E-AB21-4D8CC2A0AF1D}" srcOrd="2" destOrd="0" parTransId="{7025C60C-41FE-437A-8F25-076F9315568F}" sibTransId="{886107C4-EC7B-4D70-8B91-0BCAAEF8C9ED}"/>
    <dgm:cxn modelId="{5E030F4A-2D1E-403B-B559-E30598967B13}" srcId="{B7873253-4DF2-4E54-92D4-560B64815DBD}" destId="{6D2F7018-7C23-4BA8-B2B7-5F5504F1F993}" srcOrd="0" destOrd="0" parTransId="{C319F217-CBA7-45B3-91F7-A6D0C8F03F3B}" sibTransId="{DB4204DC-3B99-4B39-8C57-B92E299B95F1}"/>
    <dgm:cxn modelId="{2520B85F-7697-4448-8F77-18AF5CE84DB6}" srcId="{358C18DF-89F2-4422-9D46-3F14B533B88C}" destId="{68099D31-2CA0-4B7A-A090-28381D23337F}" srcOrd="0" destOrd="0" parTransId="{4EA08F77-BBB8-4E45-A7CD-77AC90785464}" sibTransId="{961DF041-DA2D-4CB0-A460-30F889D1D898}"/>
    <dgm:cxn modelId="{5457A6EA-8AAC-4050-9C20-7D9482E6D5F2}" type="presOf" srcId="{18AA27DB-382C-4D57-AC35-90BD9F84B8A6}" destId="{C298C279-1D7F-4853-B412-5551008A31AE}" srcOrd="0" destOrd="0" presId="urn:microsoft.com/office/officeart/2005/8/layout/hierarchy1"/>
    <dgm:cxn modelId="{CCD5131D-5F63-4762-A754-72710E2C7FE2}" type="presOf" srcId="{7025C60C-41FE-437A-8F25-076F9315568F}" destId="{E771F184-1217-4654-83A0-A14152BC15CF}" srcOrd="0" destOrd="0" presId="urn:microsoft.com/office/officeart/2005/8/layout/hierarchy1"/>
    <dgm:cxn modelId="{B371AB8C-5960-40DE-A830-8FA6D50ACEB9}" srcId="{C3C91053-0F7F-4141-BC53-4227CF451E8E}" destId="{A84ED718-794D-4CD0-B63A-5E959C51E5D2}" srcOrd="0" destOrd="0" parTransId="{18AA27DB-382C-4D57-AC35-90BD9F84B8A6}" sibTransId="{70509580-301F-4CC1-85F8-F6467585842F}"/>
    <dgm:cxn modelId="{B3B0546B-4F72-43B3-80BA-209D0C3D62C6}" type="presOf" srcId="{5CD96873-6C71-4D8E-AB21-4D8CC2A0AF1D}" destId="{FA6F10B4-6BCE-4DD5-9F38-381F645D7375}" srcOrd="0" destOrd="0" presId="urn:microsoft.com/office/officeart/2005/8/layout/hierarchy1"/>
    <dgm:cxn modelId="{0126E79B-0B34-4168-9757-1BC884366F29}" type="presOf" srcId="{68099D31-2CA0-4B7A-A090-28381D23337F}" destId="{C52DD30F-1B05-486C-9A57-F021AE771A42}" srcOrd="0" destOrd="0" presId="urn:microsoft.com/office/officeart/2005/8/layout/hierarchy1"/>
    <dgm:cxn modelId="{55DE89EB-220E-4CC7-83FF-B74470F62D06}" srcId="{6D2F7018-7C23-4BA8-B2B7-5F5504F1F993}" destId="{C3C91053-0F7F-4141-BC53-4227CF451E8E}" srcOrd="1" destOrd="0" parTransId="{6A6661C1-A4A6-4402-BED8-D4A90565FECF}" sibTransId="{4C753FD3-B42A-4BDF-97CC-CFDF0422BED7}"/>
    <dgm:cxn modelId="{F27E04ED-AE0F-4DDC-8A7A-FF228373BA63}" type="presOf" srcId="{C3C91053-0F7F-4141-BC53-4227CF451E8E}" destId="{E80FF86A-ECA6-4605-BC2D-9BB2A5FCDB8D}" srcOrd="0" destOrd="0" presId="urn:microsoft.com/office/officeart/2005/8/layout/hierarchy1"/>
    <dgm:cxn modelId="{4001804F-8A48-4528-BC57-F15F1A1D5EC7}" type="presOf" srcId="{6A6661C1-A4A6-4402-BED8-D4A90565FECF}" destId="{C7B92A2D-C0C1-4563-BE42-E19127AFC75D}" srcOrd="0" destOrd="0" presId="urn:microsoft.com/office/officeart/2005/8/layout/hierarchy1"/>
    <dgm:cxn modelId="{0A6EC66C-6839-4759-B804-6997CF525529}" type="presOf" srcId="{D2E38695-0581-46FB-A6A4-2DDD208D37C0}" destId="{DA11EDBA-ABD6-4295-9E31-08F7D186F319}" srcOrd="0" destOrd="0" presId="urn:microsoft.com/office/officeart/2005/8/layout/hierarchy1"/>
    <dgm:cxn modelId="{7EF8DFAF-8256-4A9A-880E-3699852D8068}" type="presOf" srcId="{BCBAE644-B4FD-4F2E-92CE-CCE330F4A1BF}" destId="{C1FDAD08-B729-41AB-8699-8C5219DB2488}" srcOrd="0" destOrd="0" presId="urn:microsoft.com/office/officeart/2005/8/layout/hierarchy1"/>
    <dgm:cxn modelId="{C56A30FF-D28F-4C79-8BCD-35FD606705B0}" type="presOf" srcId="{0F67B331-0A4E-4C70-99B3-34F941842BEA}" destId="{6EE0594A-EC4C-433D-AD30-AAA445E6FCAD}" srcOrd="0" destOrd="0" presId="urn:microsoft.com/office/officeart/2005/8/layout/hierarchy1"/>
    <dgm:cxn modelId="{A636739D-D1B9-4233-B164-B35F5EA9C8B8}" srcId="{6D2F7018-7C23-4BA8-B2B7-5F5504F1F993}" destId="{6F57B25B-D742-4448-AAFA-7C21FEE39F3C}" srcOrd="0" destOrd="0" parTransId="{D2E38695-0581-46FB-A6A4-2DDD208D37C0}" sibTransId="{20437AE4-BD5A-410B-BD10-6ECA1C20EB2E}"/>
    <dgm:cxn modelId="{E3576BD3-4F35-4CE9-A2D1-2CB75927E19F}" type="presOf" srcId="{B3A6E6A1-4C30-4D7C-825B-CE5B1C1D124F}" destId="{8196E50F-202C-4B37-B7AA-93237A46601B}" srcOrd="0" destOrd="0" presId="urn:microsoft.com/office/officeart/2005/8/layout/hierarchy1"/>
    <dgm:cxn modelId="{FC110798-8FF9-4277-ABAC-7992EE09C5AA}" type="presOf" srcId="{4EA08F77-BBB8-4E45-A7CD-77AC90785464}" destId="{0B6E82D8-35AC-419C-A406-4BE646DEE6FA}" srcOrd="0" destOrd="0" presId="urn:microsoft.com/office/officeart/2005/8/layout/hierarchy1"/>
    <dgm:cxn modelId="{BB73EE56-A147-4DA1-825A-1993C7D5174D}" type="presOf" srcId="{74037693-A0F0-46EB-BA12-9FCF372CD6DE}" destId="{9158AF85-6DB5-4300-AF98-2C3976887082}" srcOrd="0" destOrd="0" presId="urn:microsoft.com/office/officeart/2005/8/layout/hierarchy1"/>
    <dgm:cxn modelId="{4D898910-FD42-48D6-AE0A-5D4046D5575F}" type="presOf" srcId="{BB59EC2F-6F2A-4EE9-95B3-F1C001A74C2F}" destId="{2BDDB7C4-873F-4510-BECA-A2C12C889B8F}" srcOrd="0" destOrd="0" presId="urn:microsoft.com/office/officeart/2005/8/layout/hierarchy1"/>
    <dgm:cxn modelId="{814ADF9F-E774-418F-B6CB-F7EBDDF8D754}" type="presOf" srcId="{B7873253-4DF2-4E54-92D4-560B64815DBD}" destId="{B43B5D15-991D-4497-83D3-E493AC90CFE3}" srcOrd="0" destOrd="0" presId="urn:microsoft.com/office/officeart/2005/8/layout/hierarchy1"/>
    <dgm:cxn modelId="{291F37E3-E488-4D19-9617-FD2805531B5D}" type="presOf" srcId="{007AA110-84E7-4225-AD7E-FE089D4B4C6F}" destId="{31E185DF-BDBD-45B3-95A8-11C1E58EAD8F}" srcOrd="0" destOrd="0" presId="urn:microsoft.com/office/officeart/2005/8/layout/hierarchy1"/>
    <dgm:cxn modelId="{FBC697CF-FACB-4E4D-8EA4-036BF189D882}" type="presOf" srcId="{A84ED718-794D-4CD0-B63A-5E959C51E5D2}" destId="{A2DB8071-7804-4DE5-BD4F-DD72A82030A7}" srcOrd="0" destOrd="0" presId="urn:microsoft.com/office/officeart/2005/8/layout/hierarchy1"/>
    <dgm:cxn modelId="{8083901B-8AB3-4147-BC1D-6D575E0EEAB5}" srcId="{5CD96873-6C71-4D8E-AB21-4D8CC2A0AF1D}" destId="{ED21FA86-D41A-415C-A20C-C53D7397E5A2}" srcOrd="0" destOrd="0" parTransId="{BB59EC2F-6F2A-4EE9-95B3-F1C001A74C2F}" sibTransId="{304D010A-D4F6-4B3F-A52D-F1D9BAFE4F71}"/>
    <dgm:cxn modelId="{CBCDE21C-C6CE-4C8B-B26B-C83317D1C7B5}" type="presOf" srcId="{358C18DF-89F2-4422-9D46-3F14B533B88C}" destId="{C7F6B94F-A278-490C-9E48-CDC09CD128DE}" srcOrd="0" destOrd="0" presId="urn:microsoft.com/office/officeart/2005/8/layout/hierarchy1"/>
    <dgm:cxn modelId="{10427560-CBBC-4BF2-B782-5CDE215B056B}" srcId="{5CD96873-6C71-4D8E-AB21-4D8CC2A0AF1D}" destId="{0F67B331-0A4E-4C70-99B3-34F941842BEA}" srcOrd="1" destOrd="0" parTransId="{007AA110-84E7-4225-AD7E-FE089D4B4C6F}" sibTransId="{AB5DDA3F-EDDD-4B1B-8704-C703768DE548}"/>
    <dgm:cxn modelId="{D5A74E6C-0309-40A9-940F-A74727AC25D4}" srcId="{6F57B25B-D742-4448-AAFA-7C21FEE39F3C}" destId="{358C18DF-89F2-4422-9D46-3F14B533B88C}" srcOrd="0" destOrd="0" parTransId="{BCBAE644-B4FD-4F2E-92CE-CCE330F4A1BF}" sibTransId="{0D3ECBD8-F5D0-422B-B6B0-114FBD3222FD}"/>
    <dgm:cxn modelId="{8A201B4C-EA92-4A30-9471-C375A9A19ACB}" type="presOf" srcId="{ED21FA86-D41A-415C-A20C-C53D7397E5A2}" destId="{68B112EE-1D94-4875-9C7C-EF479F2B1900}" srcOrd="0" destOrd="0" presId="urn:microsoft.com/office/officeart/2005/8/layout/hierarchy1"/>
    <dgm:cxn modelId="{0B268EEC-3197-4564-B16E-4700C192D317}" type="presOf" srcId="{6D2F7018-7C23-4BA8-B2B7-5F5504F1F993}" destId="{A6974C68-1B6E-4836-9B63-BC0693836053}" srcOrd="0" destOrd="0" presId="urn:microsoft.com/office/officeart/2005/8/layout/hierarchy1"/>
    <dgm:cxn modelId="{2AE4734A-15DA-49D5-A14E-47A28F9AF3D0}" srcId="{A84ED718-794D-4CD0-B63A-5E959C51E5D2}" destId="{B3A6E6A1-4C30-4D7C-825B-CE5B1C1D124F}" srcOrd="0" destOrd="0" parTransId="{74037693-A0F0-46EB-BA12-9FCF372CD6DE}" sibTransId="{8554F0F3-7F7D-4D0B-AC8F-80E022BDE03D}"/>
    <dgm:cxn modelId="{DE98ADF0-EEA4-4820-85CE-102F12DBEB09}" type="presParOf" srcId="{B43B5D15-991D-4497-83D3-E493AC90CFE3}" destId="{49F87074-3EE1-40F3-9C4F-EFDDEC2A6736}" srcOrd="0" destOrd="0" presId="urn:microsoft.com/office/officeart/2005/8/layout/hierarchy1"/>
    <dgm:cxn modelId="{59F6ED4D-1508-4045-886F-77E82CE719C9}" type="presParOf" srcId="{49F87074-3EE1-40F3-9C4F-EFDDEC2A6736}" destId="{B84D6E07-CE12-49D5-9A53-8071DF891466}" srcOrd="0" destOrd="0" presId="urn:microsoft.com/office/officeart/2005/8/layout/hierarchy1"/>
    <dgm:cxn modelId="{003DC910-3CE8-48E3-AC71-1F4F07B406CE}" type="presParOf" srcId="{B84D6E07-CE12-49D5-9A53-8071DF891466}" destId="{5E1CCF37-3D52-4906-9B2E-A6166276936D}" srcOrd="0" destOrd="0" presId="urn:microsoft.com/office/officeart/2005/8/layout/hierarchy1"/>
    <dgm:cxn modelId="{E1BABA2B-43AE-4289-B900-9023C6A9F954}" type="presParOf" srcId="{B84D6E07-CE12-49D5-9A53-8071DF891466}" destId="{A6974C68-1B6E-4836-9B63-BC0693836053}" srcOrd="1" destOrd="0" presId="urn:microsoft.com/office/officeart/2005/8/layout/hierarchy1"/>
    <dgm:cxn modelId="{0B3365B6-33B3-490E-83EF-0A28985B11CF}" type="presParOf" srcId="{49F87074-3EE1-40F3-9C4F-EFDDEC2A6736}" destId="{E545466B-22C1-423A-8E50-B42FDDFCB33F}" srcOrd="1" destOrd="0" presId="urn:microsoft.com/office/officeart/2005/8/layout/hierarchy1"/>
    <dgm:cxn modelId="{A868F5FC-1356-410C-A2A9-24C19227C76C}" type="presParOf" srcId="{E545466B-22C1-423A-8E50-B42FDDFCB33F}" destId="{DA11EDBA-ABD6-4295-9E31-08F7D186F319}" srcOrd="0" destOrd="0" presId="urn:microsoft.com/office/officeart/2005/8/layout/hierarchy1"/>
    <dgm:cxn modelId="{968005F2-25AE-4D21-9967-7243D9763DBD}" type="presParOf" srcId="{E545466B-22C1-423A-8E50-B42FDDFCB33F}" destId="{6CEE3E4D-4EE9-4529-B1A6-85C2B0F28720}" srcOrd="1" destOrd="0" presId="urn:microsoft.com/office/officeart/2005/8/layout/hierarchy1"/>
    <dgm:cxn modelId="{E8507D6B-529D-4BF4-B3B9-F9AEB71CEACE}" type="presParOf" srcId="{6CEE3E4D-4EE9-4529-B1A6-85C2B0F28720}" destId="{7C5F0888-8E7D-4B49-8EA5-AB2F5920E897}" srcOrd="0" destOrd="0" presId="urn:microsoft.com/office/officeart/2005/8/layout/hierarchy1"/>
    <dgm:cxn modelId="{B350B87F-BF4F-4864-AC87-63B5C89E1BB3}" type="presParOf" srcId="{7C5F0888-8E7D-4B49-8EA5-AB2F5920E897}" destId="{4CFBAE26-BC62-4BDE-ADF1-CD736F1A59A7}" srcOrd="0" destOrd="0" presId="urn:microsoft.com/office/officeart/2005/8/layout/hierarchy1"/>
    <dgm:cxn modelId="{ED1749B2-F941-4F16-8881-E0D980A352B9}" type="presParOf" srcId="{7C5F0888-8E7D-4B49-8EA5-AB2F5920E897}" destId="{4712567C-8ACA-43BD-A590-83B5780F3427}" srcOrd="1" destOrd="0" presId="urn:microsoft.com/office/officeart/2005/8/layout/hierarchy1"/>
    <dgm:cxn modelId="{2BEEBD7C-F507-4058-BE01-C4B1312F457E}" type="presParOf" srcId="{6CEE3E4D-4EE9-4529-B1A6-85C2B0F28720}" destId="{E6622621-660A-4919-A4B7-4FCCA7ECAA21}" srcOrd="1" destOrd="0" presId="urn:microsoft.com/office/officeart/2005/8/layout/hierarchy1"/>
    <dgm:cxn modelId="{BC00B783-2C8A-4787-A41A-06E09BC172AD}" type="presParOf" srcId="{E6622621-660A-4919-A4B7-4FCCA7ECAA21}" destId="{C1FDAD08-B729-41AB-8699-8C5219DB2488}" srcOrd="0" destOrd="0" presId="urn:microsoft.com/office/officeart/2005/8/layout/hierarchy1"/>
    <dgm:cxn modelId="{54D66E43-BAF6-4ACE-B7B4-FA0105F389E2}" type="presParOf" srcId="{E6622621-660A-4919-A4B7-4FCCA7ECAA21}" destId="{3743CCFF-80B6-479C-A885-C7FDC5DA661A}" srcOrd="1" destOrd="0" presId="urn:microsoft.com/office/officeart/2005/8/layout/hierarchy1"/>
    <dgm:cxn modelId="{1BE5784A-8D6F-4F8A-9D22-DA6D9650F03C}" type="presParOf" srcId="{3743CCFF-80B6-479C-A885-C7FDC5DA661A}" destId="{712C6AF3-3949-4DF3-A36D-4B071BA4123F}" srcOrd="0" destOrd="0" presId="urn:microsoft.com/office/officeart/2005/8/layout/hierarchy1"/>
    <dgm:cxn modelId="{F11905F9-20BA-4147-BA2C-FC16966AD6F3}" type="presParOf" srcId="{712C6AF3-3949-4DF3-A36D-4B071BA4123F}" destId="{0C52F9C7-8E2C-49A5-825B-1CC233C3F14B}" srcOrd="0" destOrd="0" presId="urn:microsoft.com/office/officeart/2005/8/layout/hierarchy1"/>
    <dgm:cxn modelId="{6C22DFCA-51EA-4723-8BC4-D60CA6327341}" type="presParOf" srcId="{712C6AF3-3949-4DF3-A36D-4B071BA4123F}" destId="{C7F6B94F-A278-490C-9E48-CDC09CD128DE}" srcOrd="1" destOrd="0" presId="urn:microsoft.com/office/officeart/2005/8/layout/hierarchy1"/>
    <dgm:cxn modelId="{28BCA87E-4B85-457B-AA51-E30169929026}" type="presParOf" srcId="{3743CCFF-80B6-479C-A885-C7FDC5DA661A}" destId="{44E47CF7-84B6-49FB-8862-1EF8BEED20AD}" srcOrd="1" destOrd="0" presId="urn:microsoft.com/office/officeart/2005/8/layout/hierarchy1"/>
    <dgm:cxn modelId="{E0B7B79D-9ABC-48F9-9C6E-DEBE74AA49AE}" type="presParOf" srcId="{44E47CF7-84B6-49FB-8862-1EF8BEED20AD}" destId="{0B6E82D8-35AC-419C-A406-4BE646DEE6FA}" srcOrd="0" destOrd="0" presId="urn:microsoft.com/office/officeart/2005/8/layout/hierarchy1"/>
    <dgm:cxn modelId="{703A50B2-302E-4848-9FAB-1727D735D2AB}" type="presParOf" srcId="{44E47CF7-84B6-49FB-8862-1EF8BEED20AD}" destId="{8FA32DDD-DB9F-41E4-8A6D-155457869F46}" srcOrd="1" destOrd="0" presId="urn:microsoft.com/office/officeart/2005/8/layout/hierarchy1"/>
    <dgm:cxn modelId="{4DE808BD-22FC-481A-A8EF-A53F7DE30FB0}" type="presParOf" srcId="{8FA32DDD-DB9F-41E4-8A6D-155457869F46}" destId="{1C9A112D-1347-412A-8FFB-3C57EF849F62}" srcOrd="0" destOrd="0" presId="urn:microsoft.com/office/officeart/2005/8/layout/hierarchy1"/>
    <dgm:cxn modelId="{7114CFB7-4565-4D41-9BA7-EBEB8B5B7892}" type="presParOf" srcId="{1C9A112D-1347-412A-8FFB-3C57EF849F62}" destId="{2AE02511-3F44-4EFF-A4A2-A3180D69C858}" srcOrd="0" destOrd="0" presId="urn:microsoft.com/office/officeart/2005/8/layout/hierarchy1"/>
    <dgm:cxn modelId="{5D481A01-C036-4714-A664-3D01C55BEBFD}" type="presParOf" srcId="{1C9A112D-1347-412A-8FFB-3C57EF849F62}" destId="{C52DD30F-1B05-486C-9A57-F021AE771A42}" srcOrd="1" destOrd="0" presId="urn:microsoft.com/office/officeart/2005/8/layout/hierarchy1"/>
    <dgm:cxn modelId="{2DAC7FC1-857B-4626-9C0C-384CABFDA79E}" type="presParOf" srcId="{8FA32DDD-DB9F-41E4-8A6D-155457869F46}" destId="{CE8F91EA-F590-4C41-AE5E-C1BD171F2D6F}" srcOrd="1" destOrd="0" presId="urn:microsoft.com/office/officeart/2005/8/layout/hierarchy1"/>
    <dgm:cxn modelId="{3B654721-9F7D-4F75-A414-40590EA24C48}" type="presParOf" srcId="{E545466B-22C1-423A-8E50-B42FDDFCB33F}" destId="{C7B92A2D-C0C1-4563-BE42-E19127AFC75D}" srcOrd="2" destOrd="0" presId="urn:microsoft.com/office/officeart/2005/8/layout/hierarchy1"/>
    <dgm:cxn modelId="{C2C88A38-5B4C-455C-A3AE-54C5054C229A}" type="presParOf" srcId="{E545466B-22C1-423A-8E50-B42FDDFCB33F}" destId="{DAB2A326-1109-4F50-BB5E-01318C13CF1B}" srcOrd="3" destOrd="0" presId="urn:microsoft.com/office/officeart/2005/8/layout/hierarchy1"/>
    <dgm:cxn modelId="{2CEA69E2-E3A3-4EE6-9052-7656757E11C6}" type="presParOf" srcId="{DAB2A326-1109-4F50-BB5E-01318C13CF1B}" destId="{45B3DB21-91DC-42C2-A34D-DD077E900A77}" srcOrd="0" destOrd="0" presId="urn:microsoft.com/office/officeart/2005/8/layout/hierarchy1"/>
    <dgm:cxn modelId="{3678F2CB-41C3-422F-8374-7A5BFCE4CB12}" type="presParOf" srcId="{45B3DB21-91DC-42C2-A34D-DD077E900A77}" destId="{7439A009-BD62-49BC-8112-AB54F9B5541E}" srcOrd="0" destOrd="0" presId="urn:microsoft.com/office/officeart/2005/8/layout/hierarchy1"/>
    <dgm:cxn modelId="{0539927F-5AF3-4549-97AE-6EF5E5743784}" type="presParOf" srcId="{45B3DB21-91DC-42C2-A34D-DD077E900A77}" destId="{E80FF86A-ECA6-4605-BC2D-9BB2A5FCDB8D}" srcOrd="1" destOrd="0" presId="urn:microsoft.com/office/officeart/2005/8/layout/hierarchy1"/>
    <dgm:cxn modelId="{CA063077-52DC-4417-97AA-ED58F522883D}" type="presParOf" srcId="{DAB2A326-1109-4F50-BB5E-01318C13CF1B}" destId="{52CF9B1F-4D43-4816-B5E0-D4A667534239}" srcOrd="1" destOrd="0" presId="urn:microsoft.com/office/officeart/2005/8/layout/hierarchy1"/>
    <dgm:cxn modelId="{1BC88701-9CB3-4263-B41D-04DC6317572B}" type="presParOf" srcId="{52CF9B1F-4D43-4816-B5E0-D4A667534239}" destId="{C298C279-1D7F-4853-B412-5551008A31AE}" srcOrd="0" destOrd="0" presId="urn:microsoft.com/office/officeart/2005/8/layout/hierarchy1"/>
    <dgm:cxn modelId="{B565B30A-4232-45ED-83EE-04C2EDA6E3CD}" type="presParOf" srcId="{52CF9B1F-4D43-4816-B5E0-D4A667534239}" destId="{25D73AD5-1857-46F0-811D-6F6EA8BB0CDF}" srcOrd="1" destOrd="0" presId="urn:microsoft.com/office/officeart/2005/8/layout/hierarchy1"/>
    <dgm:cxn modelId="{A2437EC7-3B56-4B3C-882D-097F36D59467}" type="presParOf" srcId="{25D73AD5-1857-46F0-811D-6F6EA8BB0CDF}" destId="{FE20A724-6A3F-4CC0-A8E5-46E0DFB71765}" srcOrd="0" destOrd="0" presId="urn:microsoft.com/office/officeart/2005/8/layout/hierarchy1"/>
    <dgm:cxn modelId="{7AE0A785-2592-46BF-9711-5380AF8DB8B1}" type="presParOf" srcId="{FE20A724-6A3F-4CC0-A8E5-46E0DFB71765}" destId="{D0EAA9E7-EBD0-43E7-B8E0-F3238268D3CC}" srcOrd="0" destOrd="0" presId="urn:microsoft.com/office/officeart/2005/8/layout/hierarchy1"/>
    <dgm:cxn modelId="{DFA3588D-C7D6-4397-BB5C-4707A204F87C}" type="presParOf" srcId="{FE20A724-6A3F-4CC0-A8E5-46E0DFB71765}" destId="{A2DB8071-7804-4DE5-BD4F-DD72A82030A7}" srcOrd="1" destOrd="0" presId="urn:microsoft.com/office/officeart/2005/8/layout/hierarchy1"/>
    <dgm:cxn modelId="{17FB1C84-6DBB-408D-986C-8F58B3C4E3C4}" type="presParOf" srcId="{25D73AD5-1857-46F0-811D-6F6EA8BB0CDF}" destId="{AF4F6B42-A688-4224-A812-A32AF297C3D0}" srcOrd="1" destOrd="0" presId="urn:microsoft.com/office/officeart/2005/8/layout/hierarchy1"/>
    <dgm:cxn modelId="{58827235-BB0A-4723-B307-F6BB41FC577C}" type="presParOf" srcId="{AF4F6B42-A688-4224-A812-A32AF297C3D0}" destId="{9158AF85-6DB5-4300-AF98-2C3976887082}" srcOrd="0" destOrd="0" presId="urn:microsoft.com/office/officeart/2005/8/layout/hierarchy1"/>
    <dgm:cxn modelId="{2999DB1D-3692-4690-B7CA-83A2549AF154}" type="presParOf" srcId="{AF4F6B42-A688-4224-A812-A32AF297C3D0}" destId="{D137B042-BC0F-4E18-AA36-3FC2B9479E5E}" srcOrd="1" destOrd="0" presId="urn:microsoft.com/office/officeart/2005/8/layout/hierarchy1"/>
    <dgm:cxn modelId="{5EE8507D-C4F6-4023-939A-4149ECA7B435}" type="presParOf" srcId="{D137B042-BC0F-4E18-AA36-3FC2B9479E5E}" destId="{1FBBB46E-32A8-40BB-85A9-E6FF5D6BA1B1}" srcOrd="0" destOrd="0" presId="urn:microsoft.com/office/officeart/2005/8/layout/hierarchy1"/>
    <dgm:cxn modelId="{5E6892E7-CFDA-4D0A-8848-108330DC1393}" type="presParOf" srcId="{1FBBB46E-32A8-40BB-85A9-E6FF5D6BA1B1}" destId="{00DC09D8-02E0-4AEB-8A61-D04EF07A2026}" srcOrd="0" destOrd="0" presId="urn:microsoft.com/office/officeart/2005/8/layout/hierarchy1"/>
    <dgm:cxn modelId="{91FC5142-5EC5-4D90-8811-581DAFB66C56}" type="presParOf" srcId="{1FBBB46E-32A8-40BB-85A9-E6FF5D6BA1B1}" destId="{8196E50F-202C-4B37-B7AA-93237A46601B}" srcOrd="1" destOrd="0" presId="urn:microsoft.com/office/officeart/2005/8/layout/hierarchy1"/>
    <dgm:cxn modelId="{BB12CB71-277C-4D01-B218-DC3C3B97EFA9}" type="presParOf" srcId="{D137B042-BC0F-4E18-AA36-3FC2B9479E5E}" destId="{5D7D6901-E22C-499A-9886-7194FD1B102F}" srcOrd="1" destOrd="0" presId="urn:microsoft.com/office/officeart/2005/8/layout/hierarchy1"/>
    <dgm:cxn modelId="{E919EEFF-FD45-44A3-A7C2-DADC3035A8E3}" type="presParOf" srcId="{E545466B-22C1-423A-8E50-B42FDDFCB33F}" destId="{E771F184-1217-4654-83A0-A14152BC15CF}" srcOrd="4" destOrd="0" presId="urn:microsoft.com/office/officeart/2005/8/layout/hierarchy1"/>
    <dgm:cxn modelId="{FFF0D08A-7A19-4ABE-8ED4-ADE6F5D76DFF}" type="presParOf" srcId="{E545466B-22C1-423A-8E50-B42FDDFCB33F}" destId="{61479B89-7CF0-48B5-B05F-EA82F89A3AD8}" srcOrd="5" destOrd="0" presId="urn:microsoft.com/office/officeart/2005/8/layout/hierarchy1"/>
    <dgm:cxn modelId="{251C6889-78C3-4B65-84C3-350809213F58}" type="presParOf" srcId="{61479B89-7CF0-48B5-B05F-EA82F89A3AD8}" destId="{4645988E-113A-4B7C-B44A-CF782C8974FC}" srcOrd="0" destOrd="0" presId="urn:microsoft.com/office/officeart/2005/8/layout/hierarchy1"/>
    <dgm:cxn modelId="{D6096E12-4D18-41A1-ABE6-14A305637118}" type="presParOf" srcId="{4645988E-113A-4B7C-B44A-CF782C8974FC}" destId="{359E8B2B-5D4C-4C92-A47E-096AE08641C4}" srcOrd="0" destOrd="0" presId="urn:microsoft.com/office/officeart/2005/8/layout/hierarchy1"/>
    <dgm:cxn modelId="{E0BA2CF5-1A42-4E40-B3BA-31972F1668C2}" type="presParOf" srcId="{4645988E-113A-4B7C-B44A-CF782C8974FC}" destId="{FA6F10B4-6BCE-4DD5-9F38-381F645D7375}" srcOrd="1" destOrd="0" presId="urn:microsoft.com/office/officeart/2005/8/layout/hierarchy1"/>
    <dgm:cxn modelId="{1763D995-8C9F-4B6F-8E9D-9411F276A283}" type="presParOf" srcId="{61479B89-7CF0-48B5-B05F-EA82F89A3AD8}" destId="{75F3E625-618A-48D2-A056-DE8007D74CFD}" srcOrd="1" destOrd="0" presId="urn:microsoft.com/office/officeart/2005/8/layout/hierarchy1"/>
    <dgm:cxn modelId="{A4404B85-621B-4596-AB97-E911F176C143}" type="presParOf" srcId="{75F3E625-618A-48D2-A056-DE8007D74CFD}" destId="{2BDDB7C4-873F-4510-BECA-A2C12C889B8F}" srcOrd="0" destOrd="0" presId="urn:microsoft.com/office/officeart/2005/8/layout/hierarchy1"/>
    <dgm:cxn modelId="{EB602370-51A1-4AD2-A445-71727504557B}" type="presParOf" srcId="{75F3E625-618A-48D2-A056-DE8007D74CFD}" destId="{36D6C77F-5F14-4EF9-AE44-6F681CFFE6A1}" srcOrd="1" destOrd="0" presId="urn:microsoft.com/office/officeart/2005/8/layout/hierarchy1"/>
    <dgm:cxn modelId="{B9369C8F-2332-42D3-BD60-848B12431275}" type="presParOf" srcId="{36D6C77F-5F14-4EF9-AE44-6F681CFFE6A1}" destId="{69848A87-0312-4E09-A010-6A75DE75A064}" srcOrd="0" destOrd="0" presId="urn:microsoft.com/office/officeart/2005/8/layout/hierarchy1"/>
    <dgm:cxn modelId="{C5BF8960-86DF-4C03-A740-6FDC1CD05C4C}" type="presParOf" srcId="{69848A87-0312-4E09-A010-6A75DE75A064}" destId="{A0DA181C-E5D5-4F4D-87B2-68205F129FE9}" srcOrd="0" destOrd="0" presId="urn:microsoft.com/office/officeart/2005/8/layout/hierarchy1"/>
    <dgm:cxn modelId="{AF6F17BA-1BC4-47EF-B5F4-A27DE2DB01F9}" type="presParOf" srcId="{69848A87-0312-4E09-A010-6A75DE75A064}" destId="{68B112EE-1D94-4875-9C7C-EF479F2B1900}" srcOrd="1" destOrd="0" presId="urn:microsoft.com/office/officeart/2005/8/layout/hierarchy1"/>
    <dgm:cxn modelId="{070D806C-6FEB-4A43-8D49-48F7895D1F74}" type="presParOf" srcId="{36D6C77F-5F14-4EF9-AE44-6F681CFFE6A1}" destId="{13974E73-1C4E-4B38-BEB7-4BB6961F1BC8}" srcOrd="1" destOrd="0" presId="urn:microsoft.com/office/officeart/2005/8/layout/hierarchy1"/>
    <dgm:cxn modelId="{F90D2E10-DD15-49B3-A5DF-8486DB2824B0}" type="presParOf" srcId="{75F3E625-618A-48D2-A056-DE8007D74CFD}" destId="{31E185DF-BDBD-45B3-95A8-11C1E58EAD8F}" srcOrd="2" destOrd="0" presId="urn:microsoft.com/office/officeart/2005/8/layout/hierarchy1"/>
    <dgm:cxn modelId="{94AAB7A0-7D50-4E3E-81B2-AEA395DD60D1}" type="presParOf" srcId="{75F3E625-618A-48D2-A056-DE8007D74CFD}" destId="{6358F8B3-A141-4A0B-A6FC-6D175C917306}" srcOrd="3" destOrd="0" presId="urn:microsoft.com/office/officeart/2005/8/layout/hierarchy1"/>
    <dgm:cxn modelId="{0C11CDD9-9015-4B3E-BB78-30002771B3D9}" type="presParOf" srcId="{6358F8B3-A141-4A0B-A6FC-6D175C917306}" destId="{860B0D9A-EBFB-458B-8840-CAF43B2FB854}" srcOrd="0" destOrd="0" presId="urn:microsoft.com/office/officeart/2005/8/layout/hierarchy1"/>
    <dgm:cxn modelId="{F4CE82DF-03C7-4D0D-81CE-018FC7238722}" type="presParOf" srcId="{860B0D9A-EBFB-458B-8840-CAF43B2FB854}" destId="{2C659444-F138-4BBF-9EB2-749BC7A6CC8A}" srcOrd="0" destOrd="0" presId="urn:microsoft.com/office/officeart/2005/8/layout/hierarchy1"/>
    <dgm:cxn modelId="{FE0B3599-D640-46E4-8884-45C38DD30F14}" type="presParOf" srcId="{860B0D9A-EBFB-458B-8840-CAF43B2FB854}" destId="{6EE0594A-EC4C-433D-AD30-AAA445E6FCAD}" srcOrd="1" destOrd="0" presId="urn:microsoft.com/office/officeart/2005/8/layout/hierarchy1"/>
    <dgm:cxn modelId="{ACA1C56A-010C-46C8-851B-477770E53F5A}" type="presParOf" srcId="{6358F8B3-A141-4A0B-A6FC-6D175C917306}" destId="{894DF2AF-B06C-48DA-88CB-9E41F9A7FA69}"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85A364E-F1AF-4D29-894E-1736EDDDB955}" type="doc">
      <dgm:prSet loTypeId="urn:microsoft.com/office/officeart/2005/8/layout/radial1" loCatId="relationship" qsTypeId="urn:microsoft.com/office/officeart/2005/8/quickstyle/simple1" qsCatId="simple" csTypeId="urn:microsoft.com/office/officeart/2005/8/colors/accent2_1" csCatId="accent2" phldr="1"/>
      <dgm:spPr/>
      <dgm:t>
        <a:bodyPr/>
        <a:lstStyle/>
        <a:p>
          <a:endParaRPr lang="en-US"/>
        </a:p>
      </dgm:t>
    </dgm:pt>
    <dgm:pt modelId="{A65C86DA-5350-43AE-BF17-74D620EA0A8D}">
      <dgm:prSet phldrT="[Text]" custT="1"/>
      <dgm:spPr/>
      <dgm:t>
        <a:bodyPr/>
        <a:lstStyle/>
        <a:p>
          <a:r>
            <a:rPr lang="ne-NP" sz="1800" dirty="0" smtClean="0">
              <a:solidFill>
                <a:srgbClr val="FF0000"/>
              </a:solidFill>
              <a:latin typeface="Preeti" pitchFamily="2" charset="0"/>
              <a:cs typeface="Kalimati" pitchFamily="2"/>
            </a:rPr>
            <a:t>प्रदेश</a:t>
          </a:r>
          <a:endParaRPr lang="en-US" sz="1800" dirty="0">
            <a:solidFill>
              <a:srgbClr val="FF0000"/>
            </a:solidFill>
            <a:latin typeface="Preeti" pitchFamily="2" charset="0"/>
            <a:cs typeface="Kalimati" pitchFamily="2"/>
          </a:endParaRPr>
        </a:p>
      </dgm:t>
    </dgm:pt>
    <dgm:pt modelId="{98578B70-1A83-4C0E-9DE6-A317C2C7B68E}" type="parTrans" cxnId="{0737CAD5-BBE1-47EE-AA8A-CF8D4084BED7}">
      <dgm:prSet/>
      <dgm:spPr/>
      <dgm:t>
        <a:bodyPr/>
        <a:lstStyle/>
        <a:p>
          <a:endParaRPr lang="en-US" sz="1800"/>
        </a:p>
      </dgm:t>
    </dgm:pt>
    <dgm:pt modelId="{EEEE7310-139D-4C01-A4C4-597392D64B11}" type="sibTrans" cxnId="{0737CAD5-BBE1-47EE-AA8A-CF8D4084BED7}">
      <dgm:prSet/>
      <dgm:spPr/>
      <dgm:t>
        <a:bodyPr/>
        <a:lstStyle/>
        <a:p>
          <a:endParaRPr lang="en-US" sz="1800"/>
        </a:p>
      </dgm:t>
    </dgm:pt>
    <dgm:pt modelId="{C56A8201-EB00-49C0-9396-99F5E7ADEEB5}">
      <dgm:prSet phldrT="[Text]" custT="1"/>
      <dgm:spPr/>
      <dgm:t>
        <a:bodyPr/>
        <a:lstStyle/>
        <a:p>
          <a:r>
            <a:rPr lang="en-US" sz="1800" dirty="0" err="1" smtClean="0">
              <a:solidFill>
                <a:srgbClr val="FF0000"/>
              </a:solidFill>
              <a:latin typeface="Preeti" pitchFamily="2" charset="0"/>
              <a:cs typeface="Kalimati" pitchFamily="2"/>
            </a:rPr>
            <a:t>k|b</a:t>
          </a:r>
          <a:r>
            <a:rPr lang="en-US" sz="1800" dirty="0" smtClean="0">
              <a:solidFill>
                <a:srgbClr val="FF0000"/>
              </a:solidFill>
              <a:latin typeface="Preeti" pitchFamily="2" charset="0"/>
              <a:cs typeface="Kalimati" pitchFamily="2"/>
            </a:rPr>
            <a:t>]z ;</a:t>
          </a:r>
          <a:r>
            <a:rPr lang="en-US" sz="1800" dirty="0" err="1" smtClean="0">
              <a:solidFill>
                <a:srgbClr val="FF0000"/>
              </a:solidFill>
              <a:latin typeface="Preeti" pitchFamily="2" charset="0"/>
              <a:cs typeface="Kalimati" pitchFamily="2"/>
            </a:rPr>
            <a:t>ef</a:t>
          </a:r>
          <a:r>
            <a:rPr lang="en-US" sz="1800" dirty="0" smtClean="0">
              <a:solidFill>
                <a:srgbClr val="FF0000"/>
              </a:solidFill>
              <a:latin typeface="Preeti" pitchFamily="2" charset="0"/>
              <a:cs typeface="Kalimati" pitchFamily="2"/>
            </a:rPr>
            <a:t> </a:t>
          </a:r>
          <a:endParaRPr lang="en-US" sz="1800" dirty="0">
            <a:solidFill>
              <a:srgbClr val="FF0000"/>
            </a:solidFill>
            <a:latin typeface="Preeti" pitchFamily="2" charset="0"/>
            <a:cs typeface="Kalimati" pitchFamily="2"/>
          </a:endParaRPr>
        </a:p>
      </dgm:t>
    </dgm:pt>
    <dgm:pt modelId="{3ED4CB85-5C52-4216-BBE6-7AC8D21A7B17}" type="parTrans" cxnId="{4ABD24B2-25F8-4F56-8C94-6AD6C1D229B1}">
      <dgm:prSet custT="1"/>
      <dgm:spPr/>
      <dgm:t>
        <a:bodyPr/>
        <a:lstStyle/>
        <a:p>
          <a:endParaRPr lang="en-US" sz="500"/>
        </a:p>
      </dgm:t>
    </dgm:pt>
    <dgm:pt modelId="{59F9BE0E-5332-4C85-AE3A-2C25E0158975}" type="sibTrans" cxnId="{4ABD24B2-25F8-4F56-8C94-6AD6C1D229B1}">
      <dgm:prSet/>
      <dgm:spPr/>
      <dgm:t>
        <a:bodyPr/>
        <a:lstStyle/>
        <a:p>
          <a:endParaRPr lang="en-US" sz="1800"/>
        </a:p>
      </dgm:t>
    </dgm:pt>
    <dgm:pt modelId="{DF9A3443-1DE5-44EF-B1BF-0F501A07A21A}">
      <dgm:prSet phldrT="[Text]" custT="1"/>
      <dgm:spPr/>
      <dgm:t>
        <a:bodyPr/>
        <a:lstStyle/>
        <a:p>
          <a:r>
            <a:rPr lang="ne-NP" sz="1200" dirty="0" smtClean="0">
              <a:solidFill>
                <a:srgbClr val="FF0000"/>
              </a:solidFill>
              <a:latin typeface="Preeti" pitchFamily="2" charset="0"/>
              <a:cs typeface="Kalimati" pitchFamily="2"/>
            </a:rPr>
            <a:t>न्यायपालिका</a:t>
          </a:r>
          <a:endParaRPr lang="en-US" sz="1200" dirty="0">
            <a:solidFill>
              <a:srgbClr val="FF0000"/>
            </a:solidFill>
            <a:latin typeface="Preeti" pitchFamily="2" charset="0"/>
            <a:cs typeface="Kalimati" pitchFamily="2"/>
          </a:endParaRPr>
        </a:p>
      </dgm:t>
    </dgm:pt>
    <dgm:pt modelId="{048D8672-F213-4206-9C2C-812B68EE985C}" type="parTrans" cxnId="{9919B2BB-3116-491A-8616-00F0822E80A0}">
      <dgm:prSet custT="1"/>
      <dgm:spPr/>
      <dgm:t>
        <a:bodyPr/>
        <a:lstStyle/>
        <a:p>
          <a:endParaRPr lang="en-US" sz="500"/>
        </a:p>
      </dgm:t>
    </dgm:pt>
    <dgm:pt modelId="{8FB877CA-6158-4195-B4F6-64A684D60E4C}" type="sibTrans" cxnId="{9919B2BB-3116-491A-8616-00F0822E80A0}">
      <dgm:prSet/>
      <dgm:spPr/>
      <dgm:t>
        <a:bodyPr/>
        <a:lstStyle/>
        <a:p>
          <a:endParaRPr lang="en-US" sz="1800"/>
        </a:p>
      </dgm:t>
    </dgm:pt>
    <dgm:pt modelId="{EF64E74A-DD02-45B0-A2F0-E0BC191D5AEC}">
      <dgm:prSet phldrT="[Text]" custT="1"/>
      <dgm:spPr/>
      <dgm:t>
        <a:bodyPr/>
        <a:lstStyle/>
        <a:p>
          <a:r>
            <a:rPr lang="ne-NP" sz="1200" dirty="0" smtClean="0">
              <a:solidFill>
                <a:srgbClr val="FF0000"/>
              </a:solidFill>
              <a:latin typeface="Preeti" pitchFamily="2" charset="0"/>
              <a:cs typeface="Kalimati" pitchFamily="2"/>
            </a:rPr>
            <a:t>कार्यपालिका</a:t>
          </a:r>
          <a:endParaRPr lang="en-US" sz="1200" dirty="0">
            <a:solidFill>
              <a:srgbClr val="FF0000"/>
            </a:solidFill>
            <a:latin typeface="Preeti" pitchFamily="2" charset="0"/>
            <a:cs typeface="Kalimati" pitchFamily="2"/>
          </a:endParaRPr>
        </a:p>
      </dgm:t>
    </dgm:pt>
    <dgm:pt modelId="{39ECC541-9AAB-47D3-89C7-6C89ADDF99A0}" type="parTrans" cxnId="{13683D3F-A536-4AFF-80E6-EA9E45D80AAB}">
      <dgm:prSet custT="1"/>
      <dgm:spPr/>
      <dgm:t>
        <a:bodyPr/>
        <a:lstStyle/>
        <a:p>
          <a:endParaRPr lang="en-US" sz="500"/>
        </a:p>
      </dgm:t>
    </dgm:pt>
    <dgm:pt modelId="{80A077AD-DD7D-4EA4-A853-EF7799E59970}" type="sibTrans" cxnId="{13683D3F-A536-4AFF-80E6-EA9E45D80AAB}">
      <dgm:prSet/>
      <dgm:spPr/>
      <dgm:t>
        <a:bodyPr/>
        <a:lstStyle/>
        <a:p>
          <a:endParaRPr lang="en-US" sz="1800"/>
        </a:p>
      </dgm:t>
    </dgm:pt>
    <dgm:pt modelId="{719B779C-0799-460C-9DD0-5E5DDC4861A9}" type="pres">
      <dgm:prSet presAssocID="{985A364E-F1AF-4D29-894E-1736EDDDB955}" presName="cycle" presStyleCnt="0">
        <dgm:presLayoutVars>
          <dgm:chMax val="1"/>
          <dgm:dir/>
          <dgm:animLvl val="ctr"/>
          <dgm:resizeHandles val="exact"/>
        </dgm:presLayoutVars>
      </dgm:prSet>
      <dgm:spPr/>
      <dgm:t>
        <a:bodyPr/>
        <a:lstStyle/>
        <a:p>
          <a:endParaRPr lang="en-US"/>
        </a:p>
      </dgm:t>
    </dgm:pt>
    <dgm:pt modelId="{5EA0DA7A-0E5C-4920-94E6-67DF9E08D8F5}" type="pres">
      <dgm:prSet presAssocID="{A65C86DA-5350-43AE-BF17-74D620EA0A8D}" presName="centerShape" presStyleLbl="node0" presStyleIdx="0" presStyleCnt="1"/>
      <dgm:spPr/>
      <dgm:t>
        <a:bodyPr/>
        <a:lstStyle/>
        <a:p>
          <a:endParaRPr lang="en-US"/>
        </a:p>
      </dgm:t>
    </dgm:pt>
    <dgm:pt modelId="{D3D34FA0-265B-4271-AE25-0F0449053558}" type="pres">
      <dgm:prSet presAssocID="{3ED4CB85-5C52-4216-BBE6-7AC8D21A7B17}" presName="Name9" presStyleLbl="parChTrans1D2" presStyleIdx="0" presStyleCnt="3"/>
      <dgm:spPr/>
      <dgm:t>
        <a:bodyPr/>
        <a:lstStyle/>
        <a:p>
          <a:endParaRPr lang="en-US"/>
        </a:p>
      </dgm:t>
    </dgm:pt>
    <dgm:pt modelId="{B454109B-34BD-4A20-9BB5-6AC3FD7DFE1B}" type="pres">
      <dgm:prSet presAssocID="{3ED4CB85-5C52-4216-BBE6-7AC8D21A7B17}" presName="connTx" presStyleLbl="parChTrans1D2" presStyleIdx="0" presStyleCnt="3"/>
      <dgm:spPr/>
      <dgm:t>
        <a:bodyPr/>
        <a:lstStyle/>
        <a:p>
          <a:endParaRPr lang="en-US"/>
        </a:p>
      </dgm:t>
    </dgm:pt>
    <dgm:pt modelId="{4351DF21-1B8F-4AC4-BDA8-B7018AB89CB5}" type="pres">
      <dgm:prSet presAssocID="{C56A8201-EB00-49C0-9396-99F5E7ADEEB5}" presName="node" presStyleLbl="node1" presStyleIdx="0" presStyleCnt="3" custScaleX="99999" custScaleY="128358" custRadScaleRad="104002" custRadScaleInc="-1004">
        <dgm:presLayoutVars>
          <dgm:bulletEnabled val="1"/>
        </dgm:presLayoutVars>
      </dgm:prSet>
      <dgm:spPr/>
      <dgm:t>
        <a:bodyPr/>
        <a:lstStyle/>
        <a:p>
          <a:endParaRPr lang="en-US"/>
        </a:p>
      </dgm:t>
    </dgm:pt>
    <dgm:pt modelId="{89A59EC0-7F57-46A9-B712-31AC45B53913}" type="pres">
      <dgm:prSet presAssocID="{048D8672-F213-4206-9C2C-812B68EE985C}" presName="Name9" presStyleLbl="parChTrans1D2" presStyleIdx="1" presStyleCnt="3"/>
      <dgm:spPr/>
      <dgm:t>
        <a:bodyPr/>
        <a:lstStyle/>
        <a:p>
          <a:endParaRPr lang="en-US"/>
        </a:p>
      </dgm:t>
    </dgm:pt>
    <dgm:pt modelId="{67F6450A-DD1F-4E10-B25E-426CAE24A13D}" type="pres">
      <dgm:prSet presAssocID="{048D8672-F213-4206-9C2C-812B68EE985C}" presName="connTx" presStyleLbl="parChTrans1D2" presStyleIdx="1" presStyleCnt="3"/>
      <dgm:spPr/>
      <dgm:t>
        <a:bodyPr/>
        <a:lstStyle/>
        <a:p>
          <a:endParaRPr lang="en-US"/>
        </a:p>
      </dgm:t>
    </dgm:pt>
    <dgm:pt modelId="{3646CF96-2379-4245-B752-17D26CBF2EC2}" type="pres">
      <dgm:prSet presAssocID="{DF9A3443-1DE5-44EF-B1BF-0F501A07A21A}" presName="node" presStyleLbl="node1" presStyleIdx="1" presStyleCnt="3" custScaleX="109402" custScaleY="117869">
        <dgm:presLayoutVars>
          <dgm:bulletEnabled val="1"/>
        </dgm:presLayoutVars>
      </dgm:prSet>
      <dgm:spPr/>
      <dgm:t>
        <a:bodyPr/>
        <a:lstStyle/>
        <a:p>
          <a:endParaRPr lang="en-US"/>
        </a:p>
      </dgm:t>
    </dgm:pt>
    <dgm:pt modelId="{26FAE49E-B9DE-4CA5-B3FD-FEEEC92C95CC}" type="pres">
      <dgm:prSet presAssocID="{39ECC541-9AAB-47D3-89C7-6C89ADDF99A0}" presName="Name9" presStyleLbl="parChTrans1D2" presStyleIdx="2" presStyleCnt="3"/>
      <dgm:spPr/>
      <dgm:t>
        <a:bodyPr/>
        <a:lstStyle/>
        <a:p>
          <a:endParaRPr lang="en-US"/>
        </a:p>
      </dgm:t>
    </dgm:pt>
    <dgm:pt modelId="{B206E0AA-3434-4951-85FF-E911B8BBE195}" type="pres">
      <dgm:prSet presAssocID="{39ECC541-9AAB-47D3-89C7-6C89ADDF99A0}" presName="connTx" presStyleLbl="parChTrans1D2" presStyleIdx="2" presStyleCnt="3"/>
      <dgm:spPr/>
      <dgm:t>
        <a:bodyPr/>
        <a:lstStyle/>
        <a:p>
          <a:endParaRPr lang="en-US"/>
        </a:p>
      </dgm:t>
    </dgm:pt>
    <dgm:pt modelId="{37400C5F-1F1B-489D-A200-1CB4475BEC71}" type="pres">
      <dgm:prSet presAssocID="{EF64E74A-DD02-45B0-A2F0-E0BC191D5AEC}" presName="node" presStyleLbl="node1" presStyleIdx="2" presStyleCnt="3" custScaleX="106268">
        <dgm:presLayoutVars>
          <dgm:bulletEnabled val="1"/>
        </dgm:presLayoutVars>
      </dgm:prSet>
      <dgm:spPr/>
      <dgm:t>
        <a:bodyPr/>
        <a:lstStyle/>
        <a:p>
          <a:endParaRPr lang="en-US"/>
        </a:p>
      </dgm:t>
    </dgm:pt>
  </dgm:ptLst>
  <dgm:cxnLst>
    <dgm:cxn modelId="{1F849D67-307D-4896-A581-A822F468D865}" type="presOf" srcId="{048D8672-F213-4206-9C2C-812B68EE985C}" destId="{89A59EC0-7F57-46A9-B712-31AC45B53913}" srcOrd="0" destOrd="0" presId="urn:microsoft.com/office/officeart/2005/8/layout/radial1"/>
    <dgm:cxn modelId="{B6C25EEA-57D2-4441-B693-28909E2F0455}" type="presOf" srcId="{DF9A3443-1DE5-44EF-B1BF-0F501A07A21A}" destId="{3646CF96-2379-4245-B752-17D26CBF2EC2}" srcOrd="0" destOrd="0" presId="urn:microsoft.com/office/officeart/2005/8/layout/radial1"/>
    <dgm:cxn modelId="{B5878BC6-3079-4310-B9AE-959CD7B5E2F9}" type="presOf" srcId="{EF64E74A-DD02-45B0-A2F0-E0BC191D5AEC}" destId="{37400C5F-1F1B-489D-A200-1CB4475BEC71}" srcOrd="0" destOrd="0" presId="urn:microsoft.com/office/officeart/2005/8/layout/radial1"/>
    <dgm:cxn modelId="{984AFBB8-437C-4B01-808E-4F77F8DF3735}" type="presOf" srcId="{39ECC541-9AAB-47D3-89C7-6C89ADDF99A0}" destId="{26FAE49E-B9DE-4CA5-B3FD-FEEEC92C95CC}" srcOrd="0" destOrd="0" presId="urn:microsoft.com/office/officeart/2005/8/layout/radial1"/>
    <dgm:cxn modelId="{700AED14-9946-48D9-97CA-B360492D4537}" type="presOf" srcId="{985A364E-F1AF-4D29-894E-1736EDDDB955}" destId="{719B779C-0799-460C-9DD0-5E5DDC4861A9}" srcOrd="0" destOrd="0" presId="urn:microsoft.com/office/officeart/2005/8/layout/radial1"/>
    <dgm:cxn modelId="{6BE9BBFD-0C4B-466E-82DD-FF9F9167692E}" type="presOf" srcId="{39ECC541-9AAB-47D3-89C7-6C89ADDF99A0}" destId="{B206E0AA-3434-4951-85FF-E911B8BBE195}" srcOrd="1" destOrd="0" presId="urn:microsoft.com/office/officeart/2005/8/layout/radial1"/>
    <dgm:cxn modelId="{4ABD24B2-25F8-4F56-8C94-6AD6C1D229B1}" srcId="{A65C86DA-5350-43AE-BF17-74D620EA0A8D}" destId="{C56A8201-EB00-49C0-9396-99F5E7ADEEB5}" srcOrd="0" destOrd="0" parTransId="{3ED4CB85-5C52-4216-BBE6-7AC8D21A7B17}" sibTransId="{59F9BE0E-5332-4C85-AE3A-2C25E0158975}"/>
    <dgm:cxn modelId="{0737CAD5-BBE1-47EE-AA8A-CF8D4084BED7}" srcId="{985A364E-F1AF-4D29-894E-1736EDDDB955}" destId="{A65C86DA-5350-43AE-BF17-74D620EA0A8D}" srcOrd="0" destOrd="0" parTransId="{98578B70-1A83-4C0E-9DE6-A317C2C7B68E}" sibTransId="{EEEE7310-139D-4C01-A4C4-597392D64B11}"/>
    <dgm:cxn modelId="{FA185FD3-E5F3-46EF-A085-4D8FC4486A8A}" type="presOf" srcId="{3ED4CB85-5C52-4216-BBE6-7AC8D21A7B17}" destId="{B454109B-34BD-4A20-9BB5-6AC3FD7DFE1B}" srcOrd="1" destOrd="0" presId="urn:microsoft.com/office/officeart/2005/8/layout/radial1"/>
    <dgm:cxn modelId="{708821C3-FA61-495B-9257-A059D22F8ABA}" type="presOf" srcId="{C56A8201-EB00-49C0-9396-99F5E7ADEEB5}" destId="{4351DF21-1B8F-4AC4-BDA8-B7018AB89CB5}" srcOrd="0" destOrd="0" presId="urn:microsoft.com/office/officeart/2005/8/layout/radial1"/>
    <dgm:cxn modelId="{13683D3F-A536-4AFF-80E6-EA9E45D80AAB}" srcId="{A65C86DA-5350-43AE-BF17-74D620EA0A8D}" destId="{EF64E74A-DD02-45B0-A2F0-E0BC191D5AEC}" srcOrd="2" destOrd="0" parTransId="{39ECC541-9AAB-47D3-89C7-6C89ADDF99A0}" sibTransId="{80A077AD-DD7D-4EA4-A853-EF7799E59970}"/>
    <dgm:cxn modelId="{9919B2BB-3116-491A-8616-00F0822E80A0}" srcId="{A65C86DA-5350-43AE-BF17-74D620EA0A8D}" destId="{DF9A3443-1DE5-44EF-B1BF-0F501A07A21A}" srcOrd="1" destOrd="0" parTransId="{048D8672-F213-4206-9C2C-812B68EE985C}" sibTransId="{8FB877CA-6158-4195-B4F6-64A684D60E4C}"/>
    <dgm:cxn modelId="{27567266-7673-4EDC-B380-FC10C82DB115}" type="presOf" srcId="{A65C86DA-5350-43AE-BF17-74D620EA0A8D}" destId="{5EA0DA7A-0E5C-4920-94E6-67DF9E08D8F5}" srcOrd="0" destOrd="0" presId="urn:microsoft.com/office/officeart/2005/8/layout/radial1"/>
    <dgm:cxn modelId="{2E0DB41D-FB7B-4D3D-8F2A-BA303B4F0D1C}" type="presOf" srcId="{3ED4CB85-5C52-4216-BBE6-7AC8D21A7B17}" destId="{D3D34FA0-265B-4271-AE25-0F0449053558}" srcOrd="0" destOrd="0" presId="urn:microsoft.com/office/officeart/2005/8/layout/radial1"/>
    <dgm:cxn modelId="{B65A2F87-602A-4E6B-89DA-05F3126E5022}" type="presOf" srcId="{048D8672-F213-4206-9C2C-812B68EE985C}" destId="{67F6450A-DD1F-4E10-B25E-426CAE24A13D}" srcOrd="1" destOrd="0" presId="urn:microsoft.com/office/officeart/2005/8/layout/radial1"/>
    <dgm:cxn modelId="{CBCFE1BE-4A66-4CA9-B780-12ABEA51D05B}" type="presParOf" srcId="{719B779C-0799-460C-9DD0-5E5DDC4861A9}" destId="{5EA0DA7A-0E5C-4920-94E6-67DF9E08D8F5}" srcOrd="0" destOrd="0" presId="urn:microsoft.com/office/officeart/2005/8/layout/radial1"/>
    <dgm:cxn modelId="{688B08D0-53BD-4498-8047-B653678EF7E1}" type="presParOf" srcId="{719B779C-0799-460C-9DD0-5E5DDC4861A9}" destId="{D3D34FA0-265B-4271-AE25-0F0449053558}" srcOrd="1" destOrd="0" presId="urn:microsoft.com/office/officeart/2005/8/layout/radial1"/>
    <dgm:cxn modelId="{70EB2AEA-B18D-42C7-826D-7DB0B0A2BD0B}" type="presParOf" srcId="{D3D34FA0-265B-4271-AE25-0F0449053558}" destId="{B454109B-34BD-4A20-9BB5-6AC3FD7DFE1B}" srcOrd="0" destOrd="0" presId="urn:microsoft.com/office/officeart/2005/8/layout/radial1"/>
    <dgm:cxn modelId="{60CD8A9D-14FB-4465-9C3C-6678E3433F7D}" type="presParOf" srcId="{719B779C-0799-460C-9DD0-5E5DDC4861A9}" destId="{4351DF21-1B8F-4AC4-BDA8-B7018AB89CB5}" srcOrd="2" destOrd="0" presId="urn:microsoft.com/office/officeart/2005/8/layout/radial1"/>
    <dgm:cxn modelId="{EB1B5EC7-6555-4A30-A8BD-8B2799A55839}" type="presParOf" srcId="{719B779C-0799-460C-9DD0-5E5DDC4861A9}" destId="{89A59EC0-7F57-46A9-B712-31AC45B53913}" srcOrd="3" destOrd="0" presId="urn:microsoft.com/office/officeart/2005/8/layout/radial1"/>
    <dgm:cxn modelId="{6F11B80C-5561-4A15-8912-15880169ECB3}" type="presParOf" srcId="{89A59EC0-7F57-46A9-B712-31AC45B53913}" destId="{67F6450A-DD1F-4E10-B25E-426CAE24A13D}" srcOrd="0" destOrd="0" presId="urn:microsoft.com/office/officeart/2005/8/layout/radial1"/>
    <dgm:cxn modelId="{5A2DC838-4D9E-460A-A773-0330767B895D}" type="presParOf" srcId="{719B779C-0799-460C-9DD0-5E5DDC4861A9}" destId="{3646CF96-2379-4245-B752-17D26CBF2EC2}" srcOrd="4" destOrd="0" presId="urn:microsoft.com/office/officeart/2005/8/layout/radial1"/>
    <dgm:cxn modelId="{566EC9FC-A287-4721-B9F0-51AF4AA89E19}" type="presParOf" srcId="{719B779C-0799-460C-9DD0-5E5DDC4861A9}" destId="{26FAE49E-B9DE-4CA5-B3FD-FEEEC92C95CC}" srcOrd="5" destOrd="0" presId="urn:microsoft.com/office/officeart/2005/8/layout/radial1"/>
    <dgm:cxn modelId="{5AE19848-F5E0-42B1-8EFC-4BA0824C331B}" type="presParOf" srcId="{26FAE49E-B9DE-4CA5-B3FD-FEEEC92C95CC}" destId="{B206E0AA-3434-4951-85FF-E911B8BBE195}" srcOrd="0" destOrd="0" presId="urn:microsoft.com/office/officeart/2005/8/layout/radial1"/>
    <dgm:cxn modelId="{50583788-FC6C-4B7F-968B-27107B05A0DA}" type="presParOf" srcId="{719B779C-0799-460C-9DD0-5E5DDC4861A9}" destId="{37400C5F-1F1B-489D-A200-1CB4475BEC71}" srcOrd="6" destOrd="0" presId="urn:microsoft.com/office/officeart/2005/8/layout/radial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85A364E-F1AF-4D29-894E-1736EDDDB955}" type="doc">
      <dgm:prSet loTypeId="urn:microsoft.com/office/officeart/2005/8/layout/radial1" loCatId="relationship" qsTypeId="urn:microsoft.com/office/officeart/2005/8/quickstyle/simple4" qsCatId="simple" csTypeId="urn:microsoft.com/office/officeart/2005/8/colors/accent1_2" csCatId="accent1" phldr="1"/>
      <dgm:spPr/>
      <dgm:t>
        <a:bodyPr/>
        <a:lstStyle/>
        <a:p>
          <a:endParaRPr lang="en-US"/>
        </a:p>
      </dgm:t>
    </dgm:pt>
    <dgm:pt modelId="{A65C86DA-5350-43AE-BF17-74D620EA0A8D}">
      <dgm:prSet phldrT="[Text]" custT="1"/>
      <dgm:spPr/>
      <dgm:t>
        <a:bodyPr/>
        <a:lstStyle/>
        <a:p>
          <a:r>
            <a:rPr lang="ne-NP" sz="3200" dirty="0" smtClean="0">
              <a:solidFill>
                <a:srgbClr val="CC0000"/>
              </a:solidFill>
            </a:rPr>
            <a:t>संघ</a:t>
          </a:r>
          <a:endParaRPr lang="en-US" sz="3200" dirty="0">
            <a:solidFill>
              <a:srgbClr val="CC0000"/>
            </a:solidFill>
          </a:endParaRPr>
        </a:p>
      </dgm:t>
    </dgm:pt>
    <dgm:pt modelId="{98578B70-1A83-4C0E-9DE6-A317C2C7B68E}" type="parTrans" cxnId="{0737CAD5-BBE1-47EE-AA8A-CF8D4084BED7}">
      <dgm:prSet/>
      <dgm:spPr/>
      <dgm:t>
        <a:bodyPr/>
        <a:lstStyle/>
        <a:p>
          <a:endParaRPr lang="en-US" sz="1800"/>
        </a:p>
      </dgm:t>
    </dgm:pt>
    <dgm:pt modelId="{EEEE7310-139D-4C01-A4C4-597392D64B11}" type="sibTrans" cxnId="{0737CAD5-BBE1-47EE-AA8A-CF8D4084BED7}">
      <dgm:prSet/>
      <dgm:spPr/>
      <dgm:t>
        <a:bodyPr/>
        <a:lstStyle/>
        <a:p>
          <a:endParaRPr lang="en-US" sz="1800"/>
        </a:p>
      </dgm:t>
    </dgm:pt>
    <dgm:pt modelId="{C56A8201-EB00-49C0-9396-99F5E7ADEEB5}">
      <dgm:prSet phldrT="[Text]" custT="1"/>
      <dgm:spPr/>
      <dgm:t>
        <a:bodyPr/>
        <a:lstStyle/>
        <a:p>
          <a:r>
            <a:rPr lang="ne-NP" sz="2000" dirty="0" smtClean="0">
              <a:solidFill>
                <a:srgbClr val="CC0000"/>
              </a:solidFill>
            </a:rPr>
            <a:t>संसद</a:t>
          </a:r>
          <a:endParaRPr lang="en-US" sz="2000" dirty="0">
            <a:solidFill>
              <a:srgbClr val="CC0000"/>
            </a:solidFill>
          </a:endParaRPr>
        </a:p>
      </dgm:t>
    </dgm:pt>
    <dgm:pt modelId="{3ED4CB85-5C52-4216-BBE6-7AC8D21A7B17}" type="parTrans" cxnId="{4ABD24B2-25F8-4F56-8C94-6AD6C1D229B1}">
      <dgm:prSet custT="1"/>
      <dgm:spPr/>
      <dgm:t>
        <a:bodyPr/>
        <a:lstStyle/>
        <a:p>
          <a:endParaRPr lang="en-US" sz="500"/>
        </a:p>
      </dgm:t>
    </dgm:pt>
    <dgm:pt modelId="{59F9BE0E-5332-4C85-AE3A-2C25E0158975}" type="sibTrans" cxnId="{4ABD24B2-25F8-4F56-8C94-6AD6C1D229B1}">
      <dgm:prSet/>
      <dgm:spPr/>
      <dgm:t>
        <a:bodyPr/>
        <a:lstStyle/>
        <a:p>
          <a:endParaRPr lang="en-US" sz="1800"/>
        </a:p>
      </dgm:t>
    </dgm:pt>
    <dgm:pt modelId="{DF9A3443-1DE5-44EF-B1BF-0F501A07A21A}">
      <dgm:prSet phldrT="[Text]" custT="1"/>
      <dgm:spPr/>
      <dgm:t>
        <a:bodyPr/>
        <a:lstStyle/>
        <a:p>
          <a:r>
            <a:rPr lang="ne-NP" sz="1050" dirty="0" smtClean="0">
              <a:solidFill>
                <a:srgbClr val="CC0000"/>
              </a:solidFill>
            </a:rPr>
            <a:t>न्यायपालिका</a:t>
          </a:r>
          <a:endParaRPr lang="en-US" sz="1050" dirty="0">
            <a:solidFill>
              <a:srgbClr val="CC0000"/>
            </a:solidFill>
          </a:endParaRPr>
        </a:p>
      </dgm:t>
    </dgm:pt>
    <dgm:pt modelId="{048D8672-F213-4206-9C2C-812B68EE985C}" type="parTrans" cxnId="{9919B2BB-3116-491A-8616-00F0822E80A0}">
      <dgm:prSet custT="1"/>
      <dgm:spPr/>
      <dgm:t>
        <a:bodyPr/>
        <a:lstStyle/>
        <a:p>
          <a:endParaRPr lang="en-US" sz="500"/>
        </a:p>
      </dgm:t>
    </dgm:pt>
    <dgm:pt modelId="{8FB877CA-6158-4195-B4F6-64A684D60E4C}" type="sibTrans" cxnId="{9919B2BB-3116-491A-8616-00F0822E80A0}">
      <dgm:prSet/>
      <dgm:spPr/>
      <dgm:t>
        <a:bodyPr/>
        <a:lstStyle/>
        <a:p>
          <a:endParaRPr lang="en-US" sz="1800"/>
        </a:p>
      </dgm:t>
    </dgm:pt>
    <dgm:pt modelId="{EF64E74A-DD02-45B0-A2F0-E0BC191D5AEC}">
      <dgm:prSet phldrT="[Text]" custT="1"/>
      <dgm:spPr/>
      <dgm:t>
        <a:bodyPr/>
        <a:lstStyle/>
        <a:p>
          <a:r>
            <a:rPr lang="ne-NP" sz="1050" dirty="0" smtClean="0">
              <a:solidFill>
                <a:srgbClr val="CC0000"/>
              </a:solidFill>
            </a:rPr>
            <a:t>कार्यपालिका</a:t>
          </a:r>
          <a:endParaRPr lang="en-US" sz="1050" dirty="0">
            <a:solidFill>
              <a:srgbClr val="CC0000"/>
            </a:solidFill>
          </a:endParaRPr>
        </a:p>
      </dgm:t>
    </dgm:pt>
    <dgm:pt modelId="{39ECC541-9AAB-47D3-89C7-6C89ADDF99A0}" type="parTrans" cxnId="{13683D3F-A536-4AFF-80E6-EA9E45D80AAB}">
      <dgm:prSet custT="1"/>
      <dgm:spPr/>
      <dgm:t>
        <a:bodyPr/>
        <a:lstStyle/>
        <a:p>
          <a:endParaRPr lang="en-US" sz="500"/>
        </a:p>
      </dgm:t>
    </dgm:pt>
    <dgm:pt modelId="{80A077AD-DD7D-4EA4-A853-EF7799E59970}" type="sibTrans" cxnId="{13683D3F-A536-4AFF-80E6-EA9E45D80AAB}">
      <dgm:prSet/>
      <dgm:spPr/>
      <dgm:t>
        <a:bodyPr/>
        <a:lstStyle/>
        <a:p>
          <a:endParaRPr lang="en-US" sz="1800"/>
        </a:p>
      </dgm:t>
    </dgm:pt>
    <dgm:pt modelId="{719B779C-0799-460C-9DD0-5E5DDC4861A9}" type="pres">
      <dgm:prSet presAssocID="{985A364E-F1AF-4D29-894E-1736EDDDB955}" presName="cycle" presStyleCnt="0">
        <dgm:presLayoutVars>
          <dgm:chMax val="1"/>
          <dgm:dir/>
          <dgm:animLvl val="ctr"/>
          <dgm:resizeHandles val="exact"/>
        </dgm:presLayoutVars>
      </dgm:prSet>
      <dgm:spPr/>
      <dgm:t>
        <a:bodyPr/>
        <a:lstStyle/>
        <a:p>
          <a:endParaRPr lang="en-US"/>
        </a:p>
      </dgm:t>
    </dgm:pt>
    <dgm:pt modelId="{5EA0DA7A-0E5C-4920-94E6-67DF9E08D8F5}" type="pres">
      <dgm:prSet presAssocID="{A65C86DA-5350-43AE-BF17-74D620EA0A8D}" presName="centerShape" presStyleLbl="node0" presStyleIdx="0" presStyleCnt="1" custScaleY="122980" custLinFactNeighborX="-450" custLinFactNeighborY="6821"/>
      <dgm:spPr/>
      <dgm:t>
        <a:bodyPr/>
        <a:lstStyle/>
        <a:p>
          <a:endParaRPr lang="en-US"/>
        </a:p>
      </dgm:t>
    </dgm:pt>
    <dgm:pt modelId="{D3D34FA0-265B-4271-AE25-0F0449053558}" type="pres">
      <dgm:prSet presAssocID="{3ED4CB85-5C52-4216-BBE6-7AC8D21A7B17}" presName="Name9" presStyleLbl="parChTrans1D2" presStyleIdx="0" presStyleCnt="3"/>
      <dgm:spPr/>
      <dgm:t>
        <a:bodyPr/>
        <a:lstStyle/>
        <a:p>
          <a:endParaRPr lang="en-US"/>
        </a:p>
      </dgm:t>
    </dgm:pt>
    <dgm:pt modelId="{B454109B-34BD-4A20-9BB5-6AC3FD7DFE1B}" type="pres">
      <dgm:prSet presAssocID="{3ED4CB85-5C52-4216-BBE6-7AC8D21A7B17}" presName="connTx" presStyleLbl="parChTrans1D2" presStyleIdx="0" presStyleCnt="3"/>
      <dgm:spPr/>
      <dgm:t>
        <a:bodyPr/>
        <a:lstStyle/>
        <a:p>
          <a:endParaRPr lang="en-US"/>
        </a:p>
      </dgm:t>
    </dgm:pt>
    <dgm:pt modelId="{4351DF21-1B8F-4AC4-BDA8-B7018AB89CB5}" type="pres">
      <dgm:prSet presAssocID="{C56A8201-EB00-49C0-9396-99F5E7ADEEB5}" presName="node" presStyleLbl="node1" presStyleIdx="0" presStyleCnt="3" custScaleY="124004">
        <dgm:presLayoutVars>
          <dgm:bulletEnabled val="1"/>
        </dgm:presLayoutVars>
      </dgm:prSet>
      <dgm:spPr/>
      <dgm:t>
        <a:bodyPr/>
        <a:lstStyle/>
        <a:p>
          <a:endParaRPr lang="en-US"/>
        </a:p>
      </dgm:t>
    </dgm:pt>
    <dgm:pt modelId="{89A59EC0-7F57-46A9-B712-31AC45B53913}" type="pres">
      <dgm:prSet presAssocID="{048D8672-F213-4206-9C2C-812B68EE985C}" presName="Name9" presStyleLbl="parChTrans1D2" presStyleIdx="1" presStyleCnt="3"/>
      <dgm:spPr/>
      <dgm:t>
        <a:bodyPr/>
        <a:lstStyle/>
        <a:p>
          <a:endParaRPr lang="en-US"/>
        </a:p>
      </dgm:t>
    </dgm:pt>
    <dgm:pt modelId="{67F6450A-DD1F-4E10-B25E-426CAE24A13D}" type="pres">
      <dgm:prSet presAssocID="{048D8672-F213-4206-9C2C-812B68EE985C}" presName="connTx" presStyleLbl="parChTrans1D2" presStyleIdx="1" presStyleCnt="3"/>
      <dgm:spPr/>
      <dgm:t>
        <a:bodyPr/>
        <a:lstStyle/>
        <a:p>
          <a:endParaRPr lang="en-US"/>
        </a:p>
      </dgm:t>
    </dgm:pt>
    <dgm:pt modelId="{3646CF96-2379-4245-B752-17D26CBF2EC2}" type="pres">
      <dgm:prSet presAssocID="{DF9A3443-1DE5-44EF-B1BF-0F501A07A21A}" presName="node" presStyleLbl="node1" presStyleIdx="1" presStyleCnt="3" custScaleY="125156" custRadScaleRad="109928" custRadScaleInc="12818">
        <dgm:presLayoutVars>
          <dgm:bulletEnabled val="1"/>
        </dgm:presLayoutVars>
      </dgm:prSet>
      <dgm:spPr/>
      <dgm:t>
        <a:bodyPr/>
        <a:lstStyle/>
        <a:p>
          <a:endParaRPr lang="en-US"/>
        </a:p>
      </dgm:t>
    </dgm:pt>
    <dgm:pt modelId="{26FAE49E-B9DE-4CA5-B3FD-FEEEC92C95CC}" type="pres">
      <dgm:prSet presAssocID="{39ECC541-9AAB-47D3-89C7-6C89ADDF99A0}" presName="Name9" presStyleLbl="parChTrans1D2" presStyleIdx="2" presStyleCnt="3"/>
      <dgm:spPr/>
      <dgm:t>
        <a:bodyPr/>
        <a:lstStyle/>
        <a:p>
          <a:endParaRPr lang="en-US"/>
        </a:p>
      </dgm:t>
    </dgm:pt>
    <dgm:pt modelId="{B206E0AA-3434-4951-85FF-E911B8BBE195}" type="pres">
      <dgm:prSet presAssocID="{39ECC541-9AAB-47D3-89C7-6C89ADDF99A0}" presName="connTx" presStyleLbl="parChTrans1D2" presStyleIdx="2" presStyleCnt="3"/>
      <dgm:spPr/>
      <dgm:t>
        <a:bodyPr/>
        <a:lstStyle/>
        <a:p>
          <a:endParaRPr lang="en-US"/>
        </a:p>
      </dgm:t>
    </dgm:pt>
    <dgm:pt modelId="{37400C5F-1F1B-489D-A200-1CB4475BEC71}" type="pres">
      <dgm:prSet presAssocID="{EF64E74A-DD02-45B0-A2F0-E0BC191D5AEC}" presName="node" presStyleLbl="node1" presStyleIdx="2" presStyleCnt="3" custScaleX="106268" custScaleY="130100" custRadScaleRad="110625" custRadScaleInc="-14434">
        <dgm:presLayoutVars>
          <dgm:bulletEnabled val="1"/>
        </dgm:presLayoutVars>
      </dgm:prSet>
      <dgm:spPr/>
      <dgm:t>
        <a:bodyPr/>
        <a:lstStyle/>
        <a:p>
          <a:endParaRPr lang="en-US"/>
        </a:p>
      </dgm:t>
    </dgm:pt>
  </dgm:ptLst>
  <dgm:cxnLst>
    <dgm:cxn modelId="{4B6E0842-5B9F-418F-BBAE-7D3681481902}" type="presOf" srcId="{3ED4CB85-5C52-4216-BBE6-7AC8D21A7B17}" destId="{B454109B-34BD-4A20-9BB5-6AC3FD7DFE1B}" srcOrd="1" destOrd="0" presId="urn:microsoft.com/office/officeart/2005/8/layout/radial1"/>
    <dgm:cxn modelId="{B55346B7-AA74-4035-8022-E3AF1D1CE15A}" type="presOf" srcId="{048D8672-F213-4206-9C2C-812B68EE985C}" destId="{67F6450A-DD1F-4E10-B25E-426CAE24A13D}" srcOrd="1" destOrd="0" presId="urn:microsoft.com/office/officeart/2005/8/layout/radial1"/>
    <dgm:cxn modelId="{6560AB6B-596C-4186-AC39-4EB27B69058A}" type="presOf" srcId="{39ECC541-9AAB-47D3-89C7-6C89ADDF99A0}" destId="{26FAE49E-B9DE-4CA5-B3FD-FEEEC92C95CC}" srcOrd="0" destOrd="0" presId="urn:microsoft.com/office/officeart/2005/8/layout/radial1"/>
    <dgm:cxn modelId="{7BC263E4-BCB4-4E67-A676-B20B7A6B23C3}" type="presOf" srcId="{C56A8201-EB00-49C0-9396-99F5E7ADEEB5}" destId="{4351DF21-1B8F-4AC4-BDA8-B7018AB89CB5}" srcOrd="0" destOrd="0" presId="urn:microsoft.com/office/officeart/2005/8/layout/radial1"/>
    <dgm:cxn modelId="{8129B52F-E256-42B5-B25C-13E9EF6B6945}" type="presOf" srcId="{DF9A3443-1DE5-44EF-B1BF-0F501A07A21A}" destId="{3646CF96-2379-4245-B752-17D26CBF2EC2}" srcOrd="0" destOrd="0" presId="urn:microsoft.com/office/officeart/2005/8/layout/radial1"/>
    <dgm:cxn modelId="{4ABD24B2-25F8-4F56-8C94-6AD6C1D229B1}" srcId="{A65C86DA-5350-43AE-BF17-74D620EA0A8D}" destId="{C56A8201-EB00-49C0-9396-99F5E7ADEEB5}" srcOrd="0" destOrd="0" parTransId="{3ED4CB85-5C52-4216-BBE6-7AC8D21A7B17}" sibTransId="{59F9BE0E-5332-4C85-AE3A-2C25E0158975}"/>
    <dgm:cxn modelId="{58E535F0-DF3A-45F7-A4CD-02FE572D49FC}" type="presOf" srcId="{A65C86DA-5350-43AE-BF17-74D620EA0A8D}" destId="{5EA0DA7A-0E5C-4920-94E6-67DF9E08D8F5}" srcOrd="0" destOrd="0" presId="urn:microsoft.com/office/officeart/2005/8/layout/radial1"/>
    <dgm:cxn modelId="{0737CAD5-BBE1-47EE-AA8A-CF8D4084BED7}" srcId="{985A364E-F1AF-4D29-894E-1736EDDDB955}" destId="{A65C86DA-5350-43AE-BF17-74D620EA0A8D}" srcOrd="0" destOrd="0" parTransId="{98578B70-1A83-4C0E-9DE6-A317C2C7B68E}" sibTransId="{EEEE7310-139D-4C01-A4C4-597392D64B11}"/>
    <dgm:cxn modelId="{6911DF64-BDFE-4515-A1B4-73E46908CFEA}" type="presOf" srcId="{EF64E74A-DD02-45B0-A2F0-E0BC191D5AEC}" destId="{37400C5F-1F1B-489D-A200-1CB4475BEC71}" srcOrd="0" destOrd="0" presId="urn:microsoft.com/office/officeart/2005/8/layout/radial1"/>
    <dgm:cxn modelId="{C3A26570-169D-4F90-94C1-40262F7BE64B}" type="presOf" srcId="{39ECC541-9AAB-47D3-89C7-6C89ADDF99A0}" destId="{B206E0AA-3434-4951-85FF-E911B8BBE195}" srcOrd="1" destOrd="0" presId="urn:microsoft.com/office/officeart/2005/8/layout/radial1"/>
    <dgm:cxn modelId="{F7B5386A-32D0-4E3E-BD7D-BC4476F4C124}" type="presOf" srcId="{3ED4CB85-5C52-4216-BBE6-7AC8D21A7B17}" destId="{D3D34FA0-265B-4271-AE25-0F0449053558}" srcOrd="0" destOrd="0" presId="urn:microsoft.com/office/officeart/2005/8/layout/radial1"/>
    <dgm:cxn modelId="{13683D3F-A536-4AFF-80E6-EA9E45D80AAB}" srcId="{A65C86DA-5350-43AE-BF17-74D620EA0A8D}" destId="{EF64E74A-DD02-45B0-A2F0-E0BC191D5AEC}" srcOrd="2" destOrd="0" parTransId="{39ECC541-9AAB-47D3-89C7-6C89ADDF99A0}" sibTransId="{80A077AD-DD7D-4EA4-A853-EF7799E59970}"/>
    <dgm:cxn modelId="{9919B2BB-3116-491A-8616-00F0822E80A0}" srcId="{A65C86DA-5350-43AE-BF17-74D620EA0A8D}" destId="{DF9A3443-1DE5-44EF-B1BF-0F501A07A21A}" srcOrd="1" destOrd="0" parTransId="{048D8672-F213-4206-9C2C-812B68EE985C}" sibTransId="{8FB877CA-6158-4195-B4F6-64A684D60E4C}"/>
    <dgm:cxn modelId="{2A672817-3E3A-4E4C-8D2D-CD50F24F366C}" type="presOf" srcId="{048D8672-F213-4206-9C2C-812B68EE985C}" destId="{89A59EC0-7F57-46A9-B712-31AC45B53913}" srcOrd="0" destOrd="0" presId="urn:microsoft.com/office/officeart/2005/8/layout/radial1"/>
    <dgm:cxn modelId="{A94B2EEA-88BE-4192-B5BD-5505DE372183}" type="presOf" srcId="{985A364E-F1AF-4D29-894E-1736EDDDB955}" destId="{719B779C-0799-460C-9DD0-5E5DDC4861A9}" srcOrd="0" destOrd="0" presId="urn:microsoft.com/office/officeart/2005/8/layout/radial1"/>
    <dgm:cxn modelId="{107E1AA6-8D31-438F-BF48-B0D382C5E902}" type="presParOf" srcId="{719B779C-0799-460C-9DD0-5E5DDC4861A9}" destId="{5EA0DA7A-0E5C-4920-94E6-67DF9E08D8F5}" srcOrd="0" destOrd="0" presId="urn:microsoft.com/office/officeart/2005/8/layout/radial1"/>
    <dgm:cxn modelId="{6C7BE7EA-A5D2-4B72-A799-F236FAF22391}" type="presParOf" srcId="{719B779C-0799-460C-9DD0-5E5DDC4861A9}" destId="{D3D34FA0-265B-4271-AE25-0F0449053558}" srcOrd="1" destOrd="0" presId="urn:microsoft.com/office/officeart/2005/8/layout/radial1"/>
    <dgm:cxn modelId="{D605FEFB-5EDB-4175-A128-2E73F0BF9E17}" type="presParOf" srcId="{D3D34FA0-265B-4271-AE25-0F0449053558}" destId="{B454109B-34BD-4A20-9BB5-6AC3FD7DFE1B}" srcOrd="0" destOrd="0" presId="urn:microsoft.com/office/officeart/2005/8/layout/radial1"/>
    <dgm:cxn modelId="{3AE63120-21A8-4407-BC98-9BD7233D2562}" type="presParOf" srcId="{719B779C-0799-460C-9DD0-5E5DDC4861A9}" destId="{4351DF21-1B8F-4AC4-BDA8-B7018AB89CB5}" srcOrd="2" destOrd="0" presId="urn:microsoft.com/office/officeart/2005/8/layout/radial1"/>
    <dgm:cxn modelId="{7FB3E06B-772D-42E1-9FB8-AAED78AEB9AF}" type="presParOf" srcId="{719B779C-0799-460C-9DD0-5E5DDC4861A9}" destId="{89A59EC0-7F57-46A9-B712-31AC45B53913}" srcOrd="3" destOrd="0" presId="urn:microsoft.com/office/officeart/2005/8/layout/radial1"/>
    <dgm:cxn modelId="{3C1669EA-8193-40F9-82C2-5271F1773A7C}" type="presParOf" srcId="{89A59EC0-7F57-46A9-B712-31AC45B53913}" destId="{67F6450A-DD1F-4E10-B25E-426CAE24A13D}" srcOrd="0" destOrd="0" presId="urn:microsoft.com/office/officeart/2005/8/layout/radial1"/>
    <dgm:cxn modelId="{2B8A2EEC-792D-42AC-85EA-A9AB58B76E34}" type="presParOf" srcId="{719B779C-0799-460C-9DD0-5E5DDC4861A9}" destId="{3646CF96-2379-4245-B752-17D26CBF2EC2}" srcOrd="4" destOrd="0" presId="urn:microsoft.com/office/officeart/2005/8/layout/radial1"/>
    <dgm:cxn modelId="{2E7725D4-B6A7-459D-B85C-DEE5ECEEDBF0}" type="presParOf" srcId="{719B779C-0799-460C-9DD0-5E5DDC4861A9}" destId="{26FAE49E-B9DE-4CA5-B3FD-FEEEC92C95CC}" srcOrd="5" destOrd="0" presId="urn:microsoft.com/office/officeart/2005/8/layout/radial1"/>
    <dgm:cxn modelId="{DB0C1842-4BDF-47F9-9F82-810A1EEE93F9}" type="presParOf" srcId="{26FAE49E-B9DE-4CA5-B3FD-FEEEC92C95CC}" destId="{B206E0AA-3434-4951-85FF-E911B8BBE195}" srcOrd="0" destOrd="0" presId="urn:microsoft.com/office/officeart/2005/8/layout/radial1"/>
    <dgm:cxn modelId="{6476FFD2-0160-4E83-AA15-6707E49B9586}" type="presParOf" srcId="{719B779C-0799-460C-9DD0-5E5DDC4861A9}" destId="{37400C5F-1F1B-489D-A200-1CB4475BEC71}" srcOrd="6" destOrd="0" presId="urn:microsoft.com/office/officeart/2005/8/layout/radial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85A364E-F1AF-4D29-894E-1736EDDDB955}" type="doc">
      <dgm:prSet loTypeId="urn:microsoft.com/office/officeart/2005/8/layout/radial1" loCatId="relationship" qsTypeId="urn:microsoft.com/office/officeart/2005/8/quickstyle/3d3" qsCatId="3D" csTypeId="urn:microsoft.com/office/officeart/2005/8/colors/accent6_2" csCatId="accent6" phldr="1"/>
      <dgm:spPr/>
      <dgm:t>
        <a:bodyPr/>
        <a:lstStyle/>
        <a:p>
          <a:endParaRPr lang="en-US"/>
        </a:p>
      </dgm:t>
    </dgm:pt>
    <dgm:pt modelId="{A65C86DA-5350-43AE-BF17-74D620EA0A8D}">
      <dgm:prSet phldrT="[Text]" custT="1"/>
      <dgm:spPr/>
      <dgm:t>
        <a:bodyPr/>
        <a:lstStyle/>
        <a:p>
          <a:r>
            <a:rPr lang="ne-NP" sz="1800" dirty="0" smtClean="0">
              <a:solidFill>
                <a:schemeClr val="bg1"/>
              </a:solidFill>
              <a:latin typeface="Preeti" pitchFamily="2" charset="0"/>
              <a:cs typeface="Kalimati" pitchFamily="2"/>
            </a:rPr>
            <a:t>स्थानीय तह</a:t>
          </a:r>
          <a:endParaRPr lang="en-US" sz="1800" dirty="0">
            <a:solidFill>
              <a:schemeClr val="bg1"/>
            </a:solidFill>
            <a:latin typeface="Preeti" pitchFamily="2" charset="0"/>
            <a:cs typeface="Kalimati" pitchFamily="2"/>
          </a:endParaRPr>
        </a:p>
      </dgm:t>
    </dgm:pt>
    <dgm:pt modelId="{98578B70-1A83-4C0E-9DE6-A317C2C7B68E}" type="parTrans" cxnId="{0737CAD5-BBE1-47EE-AA8A-CF8D4084BED7}">
      <dgm:prSet/>
      <dgm:spPr/>
      <dgm:t>
        <a:bodyPr/>
        <a:lstStyle/>
        <a:p>
          <a:endParaRPr lang="en-US" sz="1400"/>
        </a:p>
      </dgm:t>
    </dgm:pt>
    <dgm:pt modelId="{EEEE7310-139D-4C01-A4C4-597392D64B11}" type="sibTrans" cxnId="{0737CAD5-BBE1-47EE-AA8A-CF8D4084BED7}">
      <dgm:prSet/>
      <dgm:spPr/>
      <dgm:t>
        <a:bodyPr/>
        <a:lstStyle/>
        <a:p>
          <a:endParaRPr lang="en-US" sz="1400"/>
        </a:p>
      </dgm:t>
    </dgm:pt>
    <dgm:pt modelId="{C56A8201-EB00-49C0-9396-99F5E7ADEEB5}">
      <dgm:prSet phldrT="[Text]" custT="1"/>
      <dgm:spPr/>
      <dgm:t>
        <a:bodyPr/>
        <a:lstStyle/>
        <a:p>
          <a:r>
            <a:rPr lang="en-US" sz="1800" dirty="0" err="1" smtClean="0">
              <a:solidFill>
                <a:schemeClr val="bg1"/>
              </a:solidFill>
              <a:latin typeface="Preeti" pitchFamily="2" charset="0"/>
              <a:cs typeface="Kalimati" pitchFamily="2"/>
            </a:rPr>
            <a:t>Uf+fp</a:t>
          </a:r>
          <a:r>
            <a:rPr lang="en-US" sz="1800" dirty="0" smtClean="0">
              <a:solidFill>
                <a:schemeClr val="bg1"/>
              </a:solidFill>
              <a:latin typeface="Preeti" pitchFamily="2" charset="0"/>
              <a:cs typeface="Kalimati" pitchFamily="2"/>
            </a:rPr>
            <a:t>  </a:t>
          </a:r>
          <a:r>
            <a:rPr lang="en-US" sz="1800" dirty="0" err="1" smtClean="0">
              <a:solidFill>
                <a:schemeClr val="bg1"/>
              </a:solidFill>
              <a:latin typeface="Preeti" pitchFamily="2" charset="0"/>
              <a:cs typeface="Kalimati" pitchFamily="2"/>
            </a:rPr>
            <a:t>tyf</a:t>
          </a:r>
          <a:r>
            <a:rPr lang="en-US" sz="1800" dirty="0" smtClean="0">
              <a:solidFill>
                <a:schemeClr val="bg1"/>
              </a:solidFill>
              <a:latin typeface="Preeti" pitchFamily="2" charset="0"/>
              <a:cs typeface="Kalimati" pitchFamily="2"/>
            </a:rPr>
            <a:t> </a:t>
          </a:r>
          <a:r>
            <a:rPr lang="en-US" sz="1800" dirty="0" err="1" smtClean="0">
              <a:solidFill>
                <a:schemeClr val="bg1"/>
              </a:solidFill>
              <a:latin typeface="Preeti" pitchFamily="2" charset="0"/>
              <a:cs typeface="Kalimati" pitchFamily="2"/>
            </a:rPr>
            <a:t>gu</a:t>
          </a:r>
          <a:r>
            <a:rPr lang="en-US" sz="1800" dirty="0" smtClean="0">
              <a:solidFill>
                <a:schemeClr val="bg1"/>
              </a:solidFill>
              <a:latin typeface="Preeti" pitchFamily="2" charset="0"/>
              <a:cs typeface="Kalimati" pitchFamily="2"/>
            </a:rPr>
            <a:t>/ </a:t>
          </a:r>
          <a:r>
            <a:rPr lang="ne-NP" sz="1800" dirty="0" smtClean="0">
              <a:solidFill>
                <a:schemeClr val="bg1"/>
              </a:solidFill>
              <a:latin typeface="Preeti" pitchFamily="2" charset="0"/>
              <a:cs typeface="Kalimati" pitchFamily="2"/>
            </a:rPr>
            <a:t>सभा</a:t>
          </a:r>
          <a:endParaRPr lang="en-US" sz="1800" dirty="0">
            <a:solidFill>
              <a:schemeClr val="bg1"/>
            </a:solidFill>
            <a:latin typeface="Preeti" pitchFamily="2" charset="0"/>
            <a:cs typeface="Kalimati" pitchFamily="2"/>
          </a:endParaRPr>
        </a:p>
      </dgm:t>
    </dgm:pt>
    <dgm:pt modelId="{3ED4CB85-5C52-4216-BBE6-7AC8D21A7B17}" type="parTrans" cxnId="{4ABD24B2-25F8-4F56-8C94-6AD6C1D229B1}">
      <dgm:prSet custT="1"/>
      <dgm:spPr/>
      <dgm:t>
        <a:bodyPr/>
        <a:lstStyle/>
        <a:p>
          <a:endParaRPr lang="en-US" sz="300"/>
        </a:p>
      </dgm:t>
    </dgm:pt>
    <dgm:pt modelId="{59F9BE0E-5332-4C85-AE3A-2C25E0158975}" type="sibTrans" cxnId="{4ABD24B2-25F8-4F56-8C94-6AD6C1D229B1}">
      <dgm:prSet/>
      <dgm:spPr/>
      <dgm:t>
        <a:bodyPr/>
        <a:lstStyle/>
        <a:p>
          <a:endParaRPr lang="en-US" sz="1400"/>
        </a:p>
      </dgm:t>
    </dgm:pt>
    <dgm:pt modelId="{DF9A3443-1DE5-44EF-B1BF-0F501A07A21A}">
      <dgm:prSet phldrT="[Text]" custT="1"/>
      <dgm:spPr/>
      <dgm:t>
        <a:bodyPr/>
        <a:lstStyle/>
        <a:p>
          <a:r>
            <a:rPr lang="ne-NP" sz="1800" dirty="0" smtClean="0">
              <a:solidFill>
                <a:schemeClr val="bg1"/>
              </a:solidFill>
              <a:latin typeface="Preeti" pitchFamily="2" charset="0"/>
              <a:cs typeface="Kalimati" pitchFamily="2"/>
            </a:rPr>
            <a:t>न्यायिक समिति</a:t>
          </a:r>
          <a:endParaRPr lang="en-US" sz="1800" dirty="0">
            <a:solidFill>
              <a:schemeClr val="bg1"/>
            </a:solidFill>
            <a:latin typeface="Preeti" pitchFamily="2" charset="0"/>
            <a:cs typeface="Kalimati" pitchFamily="2"/>
          </a:endParaRPr>
        </a:p>
      </dgm:t>
    </dgm:pt>
    <dgm:pt modelId="{048D8672-F213-4206-9C2C-812B68EE985C}" type="parTrans" cxnId="{9919B2BB-3116-491A-8616-00F0822E80A0}">
      <dgm:prSet custT="1"/>
      <dgm:spPr/>
      <dgm:t>
        <a:bodyPr/>
        <a:lstStyle/>
        <a:p>
          <a:endParaRPr lang="en-US" sz="300"/>
        </a:p>
      </dgm:t>
    </dgm:pt>
    <dgm:pt modelId="{8FB877CA-6158-4195-B4F6-64A684D60E4C}" type="sibTrans" cxnId="{9919B2BB-3116-491A-8616-00F0822E80A0}">
      <dgm:prSet/>
      <dgm:spPr/>
      <dgm:t>
        <a:bodyPr/>
        <a:lstStyle/>
        <a:p>
          <a:endParaRPr lang="en-US" sz="1400"/>
        </a:p>
      </dgm:t>
    </dgm:pt>
    <dgm:pt modelId="{EF64E74A-DD02-45B0-A2F0-E0BC191D5AEC}">
      <dgm:prSet phldrT="[Text]" custT="1"/>
      <dgm:spPr/>
      <dgm:t>
        <a:bodyPr/>
        <a:lstStyle/>
        <a:p>
          <a:r>
            <a:rPr lang="ne-NP" sz="1300" dirty="0" smtClean="0">
              <a:solidFill>
                <a:schemeClr val="bg1"/>
              </a:solidFill>
              <a:latin typeface="Preeti" pitchFamily="2" charset="0"/>
              <a:cs typeface="Kalimati" pitchFamily="2"/>
            </a:rPr>
            <a:t>कार्यपालिका</a:t>
          </a:r>
          <a:endParaRPr lang="en-US" sz="1300" dirty="0">
            <a:solidFill>
              <a:schemeClr val="bg1"/>
            </a:solidFill>
            <a:latin typeface="Preeti" pitchFamily="2" charset="0"/>
            <a:cs typeface="Kalimati" pitchFamily="2"/>
          </a:endParaRPr>
        </a:p>
      </dgm:t>
    </dgm:pt>
    <dgm:pt modelId="{39ECC541-9AAB-47D3-89C7-6C89ADDF99A0}" type="parTrans" cxnId="{13683D3F-A536-4AFF-80E6-EA9E45D80AAB}">
      <dgm:prSet custT="1"/>
      <dgm:spPr/>
      <dgm:t>
        <a:bodyPr/>
        <a:lstStyle/>
        <a:p>
          <a:endParaRPr lang="en-US" sz="300"/>
        </a:p>
      </dgm:t>
    </dgm:pt>
    <dgm:pt modelId="{80A077AD-DD7D-4EA4-A853-EF7799E59970}" type="sibTrans" cxnId="{13683D3F-A536-4AFF-80E6-EA9E45D80AAB}">
      <dgm:prSet/>
      <dgm:spPr/>
      <dgm:t>
        <a:bodyPr/>
        <a:lstStyle/>
        <a:p>
          <a:endParaRPr lang="en-US" sz="1400"/>
        </a:p>
      </dgm:t>
    </dgm:pt>
    <dgm:pt modelId="{719B779C-0799-460C-9DD0-5E5DDC4861A9}" type="pres">
      <dgm:prSet presAssocID="{985A364E-F1AF-4D29-894E-1736EDDDB955}" presName="cycle" presStyleCnt="0">
        <dgm:presLayoutVars>
          <dgm:chMax val="1"/>
          <dgm:dir/>
          <dgm:animLvl val="ctr"/>
          <dgm:resizeHandles val="exact"/>
        </dgm:presLayoutVars>
      </dgm:prSet>
      <dgm:spPr/>
      <dgm:t>
        <a:bodyPr/>
        <a:lstStyle/>
        <a:p>
          <a:endParaRPr lang="en-US"/>
        </a:p>
      </dgm:t>
    </dgm:pt>
    <dgm:pt modelId="{5EA0DA7A-0E5C-4920-94E6-67DF9E08D8F5}" type="pres">
      <dgm:prSet presAssocID="{A65C86DA-5350-43AE-BF17-74D620EA0A8D}" presName="centerShape" presStyleLbl="node0" presStyleIdx="0" presStyleCnt="1" custScaleX="110651"/>
      <dgm:spPr/>
      <dgm:t>
        <a:bodyPr/>
        <a:lstStyle/>
        <a:p>
          <a:endParaRPr lang="en-US"/>
        </a:p>
      </dgm:t>
    </dgm:pt>
    <dgm:pt modelId="{D3D34FA0-265B-4271-AE25-0F0449053558}" type="pres">
      <dgm:prSet presAssocID="{3ED4CB85-5C52-4216-BBE6-7AC8D21A7B17}" presName="Name9" presStyleLbl="parChTrans1D2" presStyleIdx="0" presStyleCnt="3"/>
      <dgm:spPr/>
      <dgm:t>
        <a:bodyPr/>
        <a:lstStyle/>
        <a:p>
          <a:endParaRPr lang="en-US"/>
        </a:p>
      </dgm:t>
    </dgm:pt>
    <dgm:pt modelId="{B454109B-34BD-4A20-9BB5-6AC3FD7DFE1B}" type="pres">
      <dgm:prSet presAssocID="{3ED4CB85-5C52-4216-BBE6-7AC8D21A7B17}" presName="connTx" presStyleLbl="parChTrans1D2" presStyleIdx="0" presStyleCnt="3"/>
      <dgm:spPr/>
      <dgm:t>
        <a:bodyPr/>
        <a:lstStyle/>
        <a:p>
          <a:endParaRPr lang="en-US"/>
        </a:p>
      </dgm:t>
    </dgm:pt>
    <dgm:pt modelId="{4351DF21-1B8F-4AC4-BDA8-B7018AB89CB5}" type="pres">
      <dgm:prSet presAssocID="{C56A8201-EB00-49C0-9396-99F5E7ADEEB5}" presName="node" presStyleLbl="node1" presStyleIdx="0" presStyleCnt="3" custScaleX="153454">
        <dgm:presLayoutVars>
          <dgm:bulletEnabled val="1"/>
        </dgm:presLayoutVars>
      </dgm:prSet>
      <dgm:spPr/>
      <dgm:t>
        <a:bodyPr/>
        <a:lstStyle/>
        <a:p>
          <a:endParaRPr lang="en-US"/>
        </a:p>
      </dgm:t>
    </dgm:pt>
    <dgm:pt modelId="{89A59EC0-7F57-46A9-B712-31AC45B53913}" type="pres">
      <dgm:prSet presAssocID="{048D8672-F213-4206-9C2C-812B68EE985C}" presName="Name9" presStyleLbl="parChTrans1D2" presStyleIdx="1" presStyleCnt="3"/>
      <dgm:spPr/>
      <dgm:t>
        <a:bodyPr/>
        <a:lstStyle/>
        <a:p>
          <a:endParaRPr lang="en-US"/>
        </a:p>
      </dgm:t>
    </dgm:pt>
    <dgm:pt modelId="{67F6450A-DD1F-4E10-B25E-426CAE24A13D}" type="pres">
      <dgm:prSet presAssocID="{048D8672-F213-4206-9C2C-812B68EE985C}" presName="connTx" presStyleLbl="parChTrans1D2" presStyleIdx="1" presStyleCnt="3"/>
      <dgm:spPr/>
      <dgm:t>
        <a:bodyPr/>
        <a:lstStyle/>
        <a:p>
          <a:endParaRPr lang="en-US"/>
        </a:p>
      </dgm:t>
    </dgm:pt>
    <dgm:pt modelId="{3646CF96-2379-4245-B752-17D26CBF2EC2}" type="pres">
      <dgm:prSet presAssocID="{DF9A3443-1DE5-44EF-B1BF-0F501A07A21A}" presName="node" presStyleLbl="node1" presStyleIdx="1" presStyleCnt="3" custRadScaleRad="100191" custRadScaleInc="717">
        <dgm:presLayoutVars>
          <dgm:bulletEnabled val="1"/>
        </dgm:presLayoutVars>
      </dgm:prSet>
      <dgm:spPr/>
      <dgm:t>
        <a:bodyPr/>
        <a:lstStyle/>
        <a:p>
          <a:endParaRPr lang="en-US"/>
        </a:p>
      </dgm:t>
    </dgm:pt>
    <dgm:pt modelId="{26FAE49E-B9DE-4CA5-B3FD-FEEEC92C95CC}" type="pres">
      <dgm:prSet presAssocID="{39ECC541-9AAB-47D3-89C7-6C89ADDF99A0}" presName="Name9" presStyleLbl="parChTrans1D2" presStyleIdx="2" presStyleCnt="3"/>
      <dgm:spPr/>
      <dgm:t>
        <a:bodyPr/>
        <a:lstStyle/>
        <a:p>
          <a:endParaRPr lang="en-US"/>
        </a:p>
      </dgm:t>
    </dgm:pt>
    <dgm:pt modelId="{B206E0AA-3434-4951-85FF-E911B8BBE195}" type="pres">
      <dgm:prSet presAssocID="{39ECC541-9AAB-47D3-89C7-6C89ADDF99A0}" presName="connTx" presStyleLbl="parChTrans1D2" presStyleIdx="2" presStyleCnt="3"/>
      <dgm:spPr/>
      <dgm:t>
        <a:bodyPr/>
        <a:lstStyle/>
        <a:p>
          <a:endParaRPr lang="en-US"/>
        </a:p>
      </dgm:t>
    </dgm:pt>
    <dgm:pt modelId="{37400C5F-1F1B-489D-A200-1CB4475BEC71}" type="pres">
      <dgm:prSet presAssocID="{EF64E74A-DD02-45B0-A2F0-E0BC191D5AEC}" presName="node" presStyleLbl="node1" presStyleIdx="2" presStyleCnt="3" custScaleX="106734" custScaleY="109154" custRadScaleRad="111054" custRadScaleInc="-22174">
        <dgm:presLayoutVars>
          <dgm:bulletEnabled val="1"/>
        </dgm:presLayoutVars>
      </dgm:prSet>
      <dgm:spPr/>
      <dgm:t>
        <a:bodyPr/>
        <a:lstStyle/>
        <a:p>
          <a:endParaRPr lang="en-US"/>
        </a:p>
      </dgm:t>
    </dgm:pt>
  </dgm:ptLst>
  <dgm:cxnLst>
    <dgm:cxn modelId="{D4F1E083-1E69-4BE8-8A60-758A26D59263}" type="presOf" srcId="{DF9A3443-1DE5-44EF-B1BF-0F501A07A21A}" destId="{3646CF96-2379-4245-B752-17D26CBF2EC2}" srcOrd="0" destOrd="0" presId="urn:microsoft.com/office/officeart/2005/8/layout/radial1"/>
    <dgm:cxn modelId="{4ABD24B2-25F8-4F56-8C94-6AD6C1D229B1}" srcId="{A65C86DA-5350-43AE-BF17-74D620EA0A8D}" destId="{C56A8201-EB00-49C0-9396-99F5E7ADEEB5}" srcOrd="0" destOrd="0" parTransId="{3ED4CB85-5C52-4216-BBE6-7AC8D21A7B17}" sibTransId="{59F9BE0E-5332-4C85-AE3A-2C25E0158975}"/>
    <dgm:cxn modelId="{15FA31EF-EDA8-462E-8875-9C841F0EC10B}" type="presOf" srcId="{048D8672-F213-4206-9C2C-812B68EE985C}" destId="{89A59EC0-7F57-46A9-B712-31AC45B53913}" srcOrd="0" destOrd="0" presId="urn:microsoft.com/office/officeart/2005/8/layout/radial1"/>
    <dgm:cxn modelId="{00BF10AC-7FF4-4823-A612-2ADDA27260B5}" type="presOf" srcId="{985A364E-F1AF-4D29-894E-1736EDDDB955}" destId="{719B779C-0799-460C-9DD0-5E5DDC4861A9}" srcOrd="0" destOrd="0" presId="urn:microsoft.com/office/officeart/2005/8/layout/radial1"/>
    <dgm:cxn modelId="{0737CAD5-BBE1-47EE-AA8A-CF8D4084BED7}" srcId="{985A364E-F1AF-4D29-894E-1736EDDDB955}" destId="{A65C86DA-5350-43AE-BF17-74D620EA0A8D}" srcOrd="0" destOrd="0" parTransId="{98578B70-1A83-4C0E-9DE6-A317C2C7B68E}" sibTransId="{EEEE7310-139D-4C01-A4C4-597392D64B11}"/>
    <dgm:cxn modelId="{9CC9F708-49E7-4F3E-81FD-3CBE0B4E52CE}" type="presOf" srcId="{C56A8201-EB00-49C0-9396-99F5E7ADEEB5}" destId="{4351DF21-1B8F-4AC4-BDA8-B7018AB89CB5}" srcOrd="0" destOrd="0" presId="urn:microsoft.com/office/officeart/2005/8/layout/radial1"/>
    <dgm:cxn modelId="{0F820F30-DEBA-4E18-B10C-C65813D7E217}" type="presOf" srcId="{EF64E74A-DD02-45B0-A2F0-E0BC191D5AEC}" destId="{37400C5F-1F1B-489D-A200-1CB4475BEC71}" srcOrd="0" destOrd="0" presId="urn:microsoft.com/office/officeart/2005/8/layout/radial1"/>
    <dgm:cxn modelId="{29D2A836-1BAE-4833-A52D-EDDEBE29F8AC}" type="presOf" srcId="{048D8672-F213-4206-9C2C-812B68EE985C}" destId="{67F6450A-DD1F-4E10-B25E-426CAE24A13D}" srcOrd="1" destOrd="0" presId="urn:microsoft.com/office/officeart/2005/8/layout/radial1"/>
    <dgm:cxn modelId="{FF045569-7946-4026-84E1-7C1FE3DCCD37}" type="presOf" srcId="{39ECC541-9AAB-47D3-89C7-6C89ADDF99A0}" destId="{B206E0AA-3434-4951-85FF-E911B8BBE195}" srcOrd="1" destOrd="0" presId="urn:microsoft.com/office/officeart/2005/8/layout/radial1"/>
    <dgm:cxn modelId="{20FF5281-ED52-45EE-BAAF-417E46ACDB60}" type="presOf" srcId="{A65C86DA-5350-43AE-BF17-74D620EA0A8D}" destId="{5EA0DA7A-0E5C-4920-94E6-67DF9E08D8F5}" srcOrd="0" destOrd="0" presId="urn:microsoft.com/office/officeart/2005/8/layout/radial1"/>
    <dgm:cxn modelId="{13683D3F-A536-4AFF-80E6-EA9E45D80AAB}" srcId="{A65C86DA-5350-43AE-BF17-74D620EA0A8D}" destId="{EF64E74A-DD02-45B0-A2F0-E0BC191D5AEC}" srcOrd="2" destOrd="0" parTransId="{39ECC541-9AAB-47D3-89C7-6C89ADDF99A0}" sibTransId="{80A077AD-DD7D-4EA4-A853-EF7799E59970}"/>
    <dgm:cxn modelId="{9919B2BB-3116-491A-8616-00F0822E80A0}" srcId="{A65C86DA-5350-43AE-BF17-74D620EA0A8D}" destId="{DF9A3443-1DE5-44EF-B1BF-0F501A07A21A}" srcOrd="1" destOrd="0" parTransId="{048D8672-F213-4206-9C2C-812B68EE985C}" sibTransId="{8FB877CA-6158-4195-B4F6-64A684D60E4C}"/>
    <dgm:cxn modelId="{E994E4DC-CE87-45A2-8C33-CCBAD14C5DBC}" type="presOf" srcId="{3ED4CB85-5C52-4216-BBE6-7AC8D21A7B17}" destId="{B454109B-34BD-4A20-9BB5-6AC3FD7DFE1B}" srcOrd="1" destOrd="0" presId="urn:microsoft.com/office/officeart/2005/8/layout/radial1"/>
    <dgm:cxn modelId="{27D3F762-2CC0-46ED-BAE7-B650D5A12283}" type="presOf" srcId="{39ECC541-9AAB-47D3-89C7-6C89ADDF99A0}" destId="{26FAE49E-B9DE-4CA5-B3FD-FEEEC92C95CC}" srcOrd="0" destOrd="0" presId="urn:microsoft.com/office/officeart/2005/8/layout/radial1"/>
    <dgm:cxn modelId="{6607E0BE-CFB7-47BB-8AD5-47525AFD5C37}" type="presOf" srcId="{3ED4CB85-5C52-4216-BBE6-7AC8D21A7B17}" destId="{D3D34FA0-265B-4271-AE25-0F0449053558}" srcOrd="0" destOrd="0" presId="urn:microsoft.com/office/officeart/2005/8/layout/radial1"/>
    <dgm:cxn modelId="{31393521-3F69-4272-8E20-D77BD534D72F}" type="presParOf" srcId="{719B779C-0799-460C-9DD0-5E5DDC4861A9}" destId="{5EA0DA7A-0E5C-4920-94E6-67DF9E08D8F5}" srcOrd="0" destOrd="0" presId="urn:microsoft.com/office/officeart/2005/8/layout/radial1"/>
    <dgm:cxn modelId="{1D3B09D7-4575-4297-88EE-5990BEED1776}" type="presParOf" srcId="{719B779C-0799-460C-9DD0-5E5DDC4861A9}" destId="{D3D34FA0-265B-4271-AE25-0F0449053558}" srcOrd="1" destOrd="0" presId="urn:microsoft.com/office/officeart/2005/8/layout/radial1"/>
    <dgm:cxn modelId="{21A2BAFF-6EA3-4496-BC35-B07365F0ABAE}" type="presParOf" srcId="{D3D34FA0-265B-4271-AE25-0F0449053558}" destId="{B454109B-34BD-4A20-9BB5-6AC3FD7DFE1B}" srcOrd="0" destOrd="0" presId="urn:microsoft.com/office/officeart/2005/8/layout/radial1"/>
    <dgm:cxn modelId="{DDF96CC3-5C5D-408E-B579-C4B64CE31EB2}" type="presParOf" srcId="{719B779C-0799-460C-9DD0-5E5DDC4861A9}" destId="{4351DF21-1B8F-4AC4-BDA8-B7018AB89CB5}" srcOrd="2" destOrd="0" presId="urn:microsoft.com/office/officeart/2005/8/layout/radial1"/>
    <dgm:cxn modelId="{2C4FDFFA-2828-4E31-91C8-DC4A9F9AA83B}" type="presParOf" srcId="{719B779C-0799-460C-9DD0-5E5DDC4861A9}" destId="{89A59EC0-7F57-46A9-B712-31AC45B53913}" srcOrd="3" destOrd="0" presId="urn:microsoft.com/office/officeart/2005/8/layout/radial1"/>
    <dgm:cxn modelId="{8D368242-6FEE-4742-90AA-75CBFC1C70D0}" type="presParOf" srcId="{89A59EC0-7F57-46A9-B712-31AC45B53913}" destId="{67F6450A-DD1F-4E10-B25E-426CAE24A13D}" srcOrd="0" destOrd="0" presId="urn:microsoft.com/office/officeart/2005/8/layout/radial1"/>
    <dgm:cxn modelId="{9174BFFD-1CC5-4E09-81BE-FBE47132F5CC}" type="presParOf" srcId="{719B779C-0799-460C-9DD0-5E5DDC4861A9}" destId="{3646CF96-2379-4245-B752-17D26CBF2EC2}" srcOrd="4" destOrd="0" presId="urn:microsoft.com/office/officeart/2005/8/layout/radial1"/>
    <dgm:cxn modelId="{9D3FD57A-3FB0-426D-A7EC-5B8375BE1096}" type="presParOf" srcId="{719B779C-0799-460C-9DD0-5E5DDC4861A9}" destId="{26FAE49E-B9DE-4CA5-B3FD-FEEEC92C95CC}" srcOrd="5" destOrd="0" presId="urn:microsoft.com/office/officeart/2005/8/layout/radial1"/>
    <dgm:cxn modelId="{3C5A6B1E-8DFF-4B1C-9951-FEECAADA3F2B}" type="presParOf" srcId="{26FAE49E-B9DE-4CA5-B3FD-FEEEC92C95CC}" destId="{B206E0AA-3434-4951-85FF-E911B8BBE195}" srcOrd="0" destOrd="0" presId="urn:microsoft.com/office/officeart/2005/8/layout/radial1"/>
    <dgm:cxn modelId="{705FD567-29DA-4998-9F02-1FFE7608DC50}" type="presParOf" srcId="{719B779C-0799-460C-9DD0-5E5DDC4861A9}" destId="{37400C5F-1F1B-489D-A200-1CB4475BEC71}" srcOrd="6" destOrd="0" presId="urn:microsoft.com/office/officeart/2005/8/layout/radial1"/>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6ABA62D-BA00-4AF7-8D04-B06B54152F6A}"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BAD29B96-B0FF-4DCD-AB66-78DD4909EDBA}">
      <dgm:prSet phldrT="[Text]" custT="1"/>
      <dgm:spPr/>
      <dgm:t>
        <a:bodyPr/>
        <a:lstStyle/>
        <a:p>
          <a:r>
            <a:rPr lang="en-US" sz="2400" dirty="0" smtClean="0">
              <a:latin typeface="Preeti" pitchFamily="2" charset="0"/>
            </a:rPr>
            <a:t>;+</a:t>
          </a:r>
          <a:r>
            <a:rPr lang="en-US" sz="2400" dirty="0" err="1" smtClean="0">
              <a:latin typeface="Preeti" pitchFamily="2" charset="0"/>
            </a:rPr>
            <a:t>ljwfg</a:t>
          </a:r>
          <a:endParaRPr lang="en-US" sz="2400" dirty="0">
            <a:latin typeface="Preeti" pitchFamily="2" charset="0"/>
          </a:endParaRPr>
        </a:p>
      </dgm:t>
    </dgm:pt>
    <dgm:pt modelId="{8A288A72-1BC6-4FE1-BA17-9199407455D0}" type="parTrans" cxnId="{E2D5F399-3CB3-41ED-9CDF-155278464F31}">
      <dgm:prSet/>
      <dgm:spPr/>
      <dgm:t>
        <a:bodyPr/>
        <a:lstStyle/>
        <a:p>
          <a:endParaRPr lang="en-US" sz="2400">
            <a:latin typeface="Preeti" pitchFamily="2" charset="0"/>
          </a:endParaRPr>
        </a:p>
      </dgm:t>
    </dgm:pt>
    <dgm:pt modelId="{E5703F5A-4416-482C-85F2-50D80FF15FA1}" type="sibTrans" cxnId="{E2D5F399-3CB3-41ED-9CDF-155278464F31}">
      <dgm:prSet/>
      <dgm:spPr/>
      <dgm:t>
        <a:bodyPr/>
        <a:lstStyle/>
        <a:p>
          <a:endParaRPr lang="en-US" sz="2400">
            <a:latin typeface="Preeti" pitchFamily="2" charset="0"/>
          </a:endParaRPr>
        </a:p>
      </dgm:t>
    </dgm:pt>
    <dgm:pt modelId="{6EEBD836-2007-4782-A645-E59FB0AFAC99}">
      <dgm:prSet phldrT="[Text]" custT="1"/>
      <dgm:spPr/>
      <dgm:t>
        <a:bodyPr/>
        <a:lstStyle/>
        <a:p>
          <a:r>
            <a:rPr lang="en-US" sz="2400" dirty="0" smtClean="0">
              <a:latin typeface="Preeti" pitchFamily="2" charset="0"/>
            </a:rPr>
            <a:t>;+</a:t>
          </a:r>
          <a:r>
            <a:rPr lang="en-US" sz="2400" dirty="0" err="1" smtClean="0">
              <a:latin typeface="Preeti" pitchFamily="2" charset="0"/>
            </a:rPr>
            <a:t>3Lo</a:t>
          </a:r>
          <a:r>
            <a:rPr lang="en-US" sz="2400" dirty="0" smtClean="0">
              <a:latin typeface="Preeti" pitchFamily="2" charset="0"/>
            </a:rPr>
            <a:t> ;/</a:t>
          </a:r>
          <a:r>
            <a:rPr lang="en-US" sz="2400" dirty="0" err="1" smtClean="0">
              <a:latin typeface="Preeti" pitchFamily="2" charset="0"/>
            </a:rPr>
            <a:t>sf</a:t>
          </a:r>
          <a:r>
            <a:rPr lang="en-US" sz="2400" dirty="0" smtClean="0">
              <a:latin typeface="Preeti" pitchFamily="2" charset="0"/>
            </a:rPr>
            <a:t>/</a:t>
          </a:r>
          <a:endParaRPr lang="en-US" sz="2400" dirty="0">
            <a:latin typeface="Preeti" pitchFamily="2" charset="0"/>
          </a:endParaRPr>
        </a:p>
      </dgm:t>
    </dgm:pt>
    <dgm:pt modelId="{202A1B99-8174-4269-A536-72167340CEFF}" type="parTrans" cxnId="{AEA9C2E4-3371-4C9B-96FA-E092DED8BBB6}">
      <dgm:prSet/>
      <dgm:spPr/>
      <dgm:t>
        <a:bodyPr/>
        <a:lstStyle/>
        <a:p>
          <a:endParaRPr lang="en-US" sz="2400">
            <a:latin typeface="Preeti" pitchFamily="2" charset="0"/>
          </a:endParaRPr>
        </a:p>
      </dgm:t>
    </dgm:pt>
    <dgm:pt modelId="{258AB0E5-CF56-4B79-AE46-E1588422FC6C}" type="sibTrans" cxnId="{AEA9C2E4-3371-4C9B-96FA-E092DED8BBB6}">
      <dgm:prSet/>
      <dgm:spPr/>
      <dgm:t>
        <a:bodyPr/>
        <a:lstStyle/>
        <a:p>
          <a:endParaRPr lang="en-US" sz="2400">
            <a:latin typeface="Preeti" pitchFamily="2" charset="0"/>
          </a:endParaRPr>
        </a:p>
      </dgm:t>
    </dgm:pt>
    <dgm:pt modelId="{180DF066-3F1F-41E0-B1E0-4C8BEC420D8F}">
      <dgm:prSet phldrT="[Text]" custT="1"/>
      <dgm:spPr/>
      <dgm:t>
        <a:bodyPr/>
        <a:lstStyle/>
        <a:p>
          <a:r>
            <a:rPr lang="en-US" sz="2400" dirty="0" err="1" smtClean="0">
              <a:latin typeface="Preeti" pitchFamily="2" charset="0"/>
            </a:rPr>
            <a:t>k|fGtLo</a:t>
          </a:r>
          <a:r>
            <a:rPr lang="en-US" sz="2400" dirty="0" smtClean="0">
              <a:latin typeface="Preeti" pitchFamily="2" charset="0"/>
            </a:rPr>
            <a:t> ;/</a:t>
          </a:r>
          <a:r>
            <a:rPr lang="en-US" sz="2400" dirty="0" err="1" smtClean="0">
              <a:latin typeface="Preeti" pitchFamily="2" charset="0"/>
            </a:rPr>
            <a:t>sf</a:t>
          </a:r>
          <a:r>
            <a:rPr lang="en-US" sz="2400" dirty="0" smtClean="0">
              <a:latin typeface="Preeti" pitchFamily="2" charset="0"/>
            </a:rPr>
            <a:t>/</a:t>
          </a:r>
          <a:endParaRPr lang="en-US" sz="2400" dirty="0">
            <a:latin typeface="Preeti" pitchFamily="2" charset="0"/>
          </a:endParaRPr>
        </a:p>
      </dgm:t>
    </dgm:pt>
    <dgm:pt modelId="{61B0B0F0-D8B4-45D2-92A8-215EF095E09C}" type="parTrans" cxnId="{E4A9CC91-2EBD-4104-80D2-B6BD2444B01A}">
      <dgm:prSet/>
      <dgm:spPr/>
      <dgm:t>
        <a:bodyPr/>
        <a:lstStyle/>
        <a:p>
          <a:endParaRPr lang="en-US" sz="2400">
            <a:latin typeface="Preeti" pitchFamily="2" charset="0"/>
          </a:endParaRPr>
        </a:p>
      </dgm:t>
    </dgm:pt>
    <dgm:pt modelId="{0CCEC6B2-61D6-4EC3-93C0-0FF1F05ABBAD}" type="sibTrans" cxnId="{E4A9CC91-2EBD-4104-80D2-B6BD2444B01A}">
      <dgm:prSet/>
      <dgm:spPr/>
      <dgm:t>
        <a:bodyPr/>
        <a:lstStyle/>
        <a:p>
          <a:endParaRPr lang="en-US" sz="2400">
            <a:latin typeface="Preeti" pitchFamily="2" charset="0"/>
          </a:endParaRPr>
        </a:p>
      </dgm:t>
    </dgm:pt>
    <dgm:pt modelId="{93694C46-1B1E-4665-9941-37C05A3EDF67}">
      <dgm:prSet phldrT="[Text]" custT="1"/>
      <dgm:spPr/>
      <dgm:t>
        <a:bodyPr/>
        <a:lstStyle/>
        <a:p>
          <a:r>
            <a:rPr lang="en-US" sz="2400" dirty="0" err="1" smtClean="0">
              <a:latin typeface="Preeti" pitchFamily="2" charset="0"/>
            </a:rPr>
            <a:t>k|fGtLo</a:t>
          </a:r>
          <a:r>
            <a:rPr lang="en-US" sz="2400" dirty="0" smtClean="0">
              <a:latin typeface="Preeti" pitchFamily="2" charset="0"/>
            </a:rPr>
            <a:t> ;/</a:t>
          </a:r>
          <a:r>
            <a:rPr lang="en-US" sz="2400" dirty="0" err="1" smtClean="0">
              <a:latin typeface="Preeti" pitchFamily="2" charset="0"/>
            </a:rPr>
            <a:t>sf</a:t>
          </a:r>
          <a:r>
            <a:rPr lang="en-US" sz="2400" dirty="0" smtClean="0">
              <a:latin typeface="Preeti" pitchFamily="2" charset="0"/>
            </a:rPr>
            <a:t>/</a:t>
          </a:r>
          <a:endParaRPr lang="en-US" sz="2400" dirty="0">
            <a:latin typeface="Preeti" pitchFamily="2" charset="0"/>
          </a:endParaRPr>
        </a:p>
      </dgm:t>
    </dgm:pt>
    <dgm:pt modelId="{55DDDF42-EFA7-4FAE-AEA5-0EF5258C6A16}" type="parTrans" cxnId="{01300945-A4FD-4355-B25D-2599AE3D5E2B}">
      <dgm:prSet/>
      <dgm:spPr/>
      <dgm:t>
        <a:bodyPr/>
        <a:lstStyle/>
        <a:p>
          <a:endParaRPr lang="en-US" sz="2400">
            <a:latin typeface="Preeti" pitchFamily="2" charset="0"/>
          </a:endParaRPr>
        </a:p>
      </dgm:t>
    </dgm:pt>
    <dgm:pt modelId="{666FEEF0-3C7B-4B52-8EF0-EC7181C3EB58}" type="sibTrans" cxnId="{01300945-A4FD-4355-B25D-2599AE3D5E2B}">
      <dgm:prSet/>
      <dgm:spPr/>
      <dgm:t>
        <a:bodyPr/>
        <a:lstStyle/>
        <a:p>
          <a:endParaRPr lang="en-US" sz="2400">
            <a:latin typeface="Preeti" pitchFamily="2" charset="0"/>
          </a:endParaRPr>
        </a:p>
      </dgm:t>
    </dgm:pt>
    <dgm:pt modelId="{15CBA39A-F7B2-4C20-8ED5-084F64BE86CF}">
      <dgm:prSet/>
      <dgm:spPr/>
      <dgm:t>
        <a:bodyPr/>
        <a:lstStyle/>
        <a:p>
          <a:r>
            <a:rPr lang="en-US" dirty="0" smtClean="0">
              <a:latin typeface="Preeti" pitchFamily="2" charset="0"/>
            </a:rPr>
            <a:t>:</a:t>
          </a:r>
          <a:r>
            <a:rPr lang="en-US" dirty="0" err="1" smtClean="0">
              <a:latin typeface="Preeti" pitchFamily="2" charset="0"/>
            </a:rPr>
            <a:t>yfgLo</a:t>
          </a:r>
          <a:r>
            <a:rPr lang="en-US" dirty="0" smtClean="0">
              <a:latin typeface="Preeti" pitchFamily="2" charset="0"/>
            </a:rPr>
            <a:t> ;/</a:t>
          </a:r>
          <a:r>
            <a:rPr lang="en-US" dirty="0" err="1" smtClean="0">
              <a:latin typeface="Preeti" pitchFamily="2" charset="0"/>
            </a:rPr>
            <a:t>sf</a:t>
          </a:r>
          <a:r>
            <a:rPr lang="en-US" dirty="0" smtClean="0">
              <a:latin typeface="Preeti" pitchFamily="2" charset="0"/>
            </a:rPr>
            <a:t>/</a:t>
          </a:r>
          <a:endParaRPr lang="en-US" dirty="0">
            <a:latin typeface="Preeti" pitchFamily="2" charset="0"/>
          </a:endParaRPr>
        </a:p>
      </dgm:t>
    </dgm:pt>
    <dgm:pt modelId="{7BBA4F86-9B40-4DEB-B555-50247EBA5EB2}" type="parTrans" cxnId="{759CCCFE-B5E2-4358-825F-7E99777A4416}">
      <dgm:prSet/>
      <dgm:spPr/>
      <dgm:t>
        <a:bodyPr/>
        <a:lstStyle/>
        <a:p>
          <a:endParaRPr lang="en-US">
            <a:latin typeface="Preeti" pitchFamily="2" charset="0"/>
          </a:endParaRPr>
        </a:p>
      </dgm:t>
    </dgm:pt>
    <dgm:pt modelId="{0D2064E8-B72A-4CB2-B7EA-98CDCD6B3549}" type="sibTrans" cxnId="{759CCCFE-B5E2-4358-825F-7E99777A4416}">
      <dgm:prSet/>
      <dgm:spPr/>
      <dgm:t>
        <a:bodyPr/>
        <a:lstStyle/>
        <a:p>
          <a:endParaRPr lang="en-US">
            <a:latin typeface="Preeti" pitchFamily="2" charset="0"/>
          </a:endParaRPr>
        </a:p>
      </dgm:t>
    </dgm:pt>
    <dgm:pt modelId="{9A5C648E-3EB7-49BA-8B43-95DB5D2F9D64}">
      <dgm:prSet/>
      <dgm:spPr/>
      <dgm:t>
        <a:bodyPr/>
        <a:lstStyle/>
        <a:p>
          <a:r>
            <a:rPr lang="en-US" dirty="0" smtClean="0">
              <a:latin typeface="Preeti" pitchFamily="2" charset="0"/>
            </a:rPr>
            <a:t>:</a:t>
          </a:r>
          <a:r>
            <a:rPr lang="en-US" dirty="0" err="1" smtClean="0">
              <a:latin typeface="Preeti" pitchFamily="2" charset="0"/>
            </a:rPr>
            <a:t>yfgLo</a:t>
          </a:r>
          <a:r>
            <a:rPr lang="en-US" dirty="0" smtClean="0">
              <a:latin typeface="Preeti" pitchFamily="2" charset="0"/>
            </a:rPr>
            <a:t> ;/</a:t>
          </a:r>
          <a:r>
            <a:rPr lang="en-US" dirty="0" err="1" smtClean="0">
              <a:latin typeface="Preeti" pitchFamily="2" charset="0"/>
            </a:rPr>
            <a:t>sf</a:t>
          </a:r>
          <a:r>
            <a:rPr lang="en-US" dirty="0" smtClean="0">
              <a:latin typeface="Preeti" pitchFamily="2" charset="0"/>
            </a:rPr>
            <a:t>/</a:t>
          </a:r>
          <a:endParaRPr lang="en-US" dirty="0">
            <a:latin typeface="Preeti" pitchFamily="2" charset="0"/>
          </a:endParaRPr>
        </a:p>
      </dgm:t>
    </dgm:pt>
    <dgm:pt modelId="{57FE0163-2389-4D93-B172-3E0A3F36C1B1}" type="parTrans" cxnId="{D33BA4B0-A6FE-4C4F-8E75-D9EF5D5CD795}">
      <dgm:prSet/>
      <dgm:spPr/>
      <dgm:t>
        <a:bodyPr/>
        <a:lstStyle/>
        <a:p>
          <a:endParaRPr lang="en-US">
            <a:latin typeface="Preeti" pitchFamily="2" charset="0"/>
          </a:endParaRPr>
        </a:p>
      </dgm:t>
    </dgm:pt>
    <dgm:pt modelId="{C1A3B78E-822B-4A1B-8B57-581C3E051DE8}" type="sibTrans" cxnId="{D33BA4B0-A6FE-4C4F-8E75-D9EF5D5CD795}">
      <dgm:prSet/>
      <dgm:spPr/>
      <dgm:t>
        <a:bodyPr/>
        <a:lstStyle/>
        <a:p>
          <a:endParaRPr lang="en-US">
            <a:latin typeface="Preeti" pitchFamily="2" charset="0"/>
          </a:endParaRPr>
        </a:p>
      </dgm:t>
    </dgm:pt>
    <dgm:pt modelId="{1891A69C-6C66-4E12-BB6A-5871BAAA0661}">
      <dgm:prSet/>
      <dgm:spPr/>
      <dgm:t>
        <a:bodyPr/>
        <a:lstStyle/>
        <a:p>
          <a:r>
            <a:rPr lang="en-US" dirty="0" err="1" smtClean="0">
              <a:latin typeface="Preeti" pitchFamily="2" charset="0"/>
            </a:rPr>
            <a:t>ljz</a:t>
          </a:r>
          <a:r>
            <a:rPr lang="en-US" dirty="0" smtClean="0">
              <a:latin typeface="Preeti" pitchFamily="2" charset="0"/>
            </a:rPr>
            <a:t>]if If]q</a:t>
          </a:r>
          <a:endParaRPr lang="en-US" dirty="0">
            <a:latin typeface="Preeti" pitchFamily="2" charset="0"/>
          </a:endParaRPr>
        </a:p>
      </dgm:t>
    </dgm:pt>
    <dgm:pt modelId="{5E58A3E1-E23E-4BE1-A5C6-EE42474D696D}" type="parTrans" cxnId="{D35B3397-4808-4C15-8632-BACC5AA73939}">
      <dgm:prSet/>
      <dgm:spPr/>
      <dgm:t>
        <a:bodyPr/>
        <a:lstStyle/>
        <a:p>
          <a:endParaRPr lang="en-US">
            <a:latin typeface="Preeti" pitchFamily="2" charset="0"/>
          </a:endParaRPr>
        </a:p>
      </dgm:t>
    </dgm:pt>
    <dgm:pt modelId="{3E08492B-5ADA-4559-B017-790054006846}" type="sibTrans" cxnId="{D35B3397-4808-4C15-8632-BACC5AA73939}">
      <dgm:prSet/>
      <dgm:spPr/>
      <dgm:t>
        <a:bodyPr/>
        <a:lstStyle/>
        <a:p>
          <a:endParaRPr lang="en-US">
            <a:latin typeface="Preeti" pitchFamily="2" charset="0"/>
          </a:endParaRPr>
        </a:p>
      </dgm:t>
    </dgm:pt>
    <dgm:pt modelId="{91D3F6C7-8F0C-4593-BFB5-E29AE21186D8}">
      <dgm:prSet/>
      <dgm:spPr/>
      <dgm:t>
        <a:bodyPr/>
        <a:lstStyle/>
        <a:p>
          <a:r>
            <a:rPr lang="en-US" dirty="0" smtClean="0">
              <a:latin typeface="Preeti" pitchFamily="2" charset="0"/>
            </a:rPr>
            <a:t>:</a:t>
          </a:r>
          <a:r>
            <a:rPr lang="en-US" dirty="0" err="1" smtClean="0">
              <a:latin typeface="Preeti" pitchFamily="2" charset="0"/>
            </a:rPr>
            <a:t>yfgLo</a:t>
          </a:r>
          <a:r>
            <a:rPr lang="en-US" dirty="0" smtClean="0">
              <a:latin typeface="Preeti" pitchFamily="2" charset="0"/>
            </a:rPr>
            <a:t> ;/</a:t>
          </a:r>
          <a:r>
            <a:rPr lang="en-US" dirty="0" err="1" smtClean="0">
              <a:latin typeface="Preeti" pitchFamily="2" charset="0"/>
            </a:rPr>
            <a:t>sf</a:t>
          </a:r>
          <a:r>
            <a:rPr lang="en-US" dirty="0" smtClean="0">
              <a:latin typeface="Preeti" pitchFamily="2" charset="0"/>
            </a:rPr>
            <a:t>/</a:t>
          </a:r>
          <a:endParaRPr lang="en-US" dirty="0">
            <a:latin typeface="Preeti" pitchFamily="2" charset="0"/>
          </a:endParaRPr>
        </a:p>
      </dgm:t>
    </dgm:pt>
    <dgm:pt modelId="{EA42073B-1209-4F4A-BFF2-6F55246F6C87}" type="parTrans" cxnId="{DEF0F779-A761-4EF5-8085-DC946204F24B}">
      <dgm:prSet/>
      <dgm:spPr/>
      <dgm:t>
        <a:bodyPr/>
        <a:lstStyle/>
        <a:p>
          <a:endParaRPr lang="en-US">
            <a:latin typeface="Preeti" pitchFamily="2" charset="0"/>
          </a:endParaRPr>
        </a:p>
      </dgm:t>
    </dgm:pt>
    <dgm:pt modelId="{12B30FFD-3AAA-4CEF-968A-F5A60BC41503}" type="sibTrans" cxnId="{DEF0F779-A761-4EF5-8085-DC946204F24B}">
      <dgm:prSet/>
      <dgm:spPr/>
      <dgm:t>
        <a:bodyPr/>
        <a:lstStyle/>
        <a:p>
          <a:endParaRPr lang="en-US">
            <a:latin typeface="Preeti" pitchFamily="2" charset="0"/>
          </a:endParaRPr>
        </a:p>
      </dgm:t>
    </dgm:pt>
    <dgm:pt modelId="{A2F75FEC-5544-4060-8F71-CBE600BFE2C8}" type="pres">
      <dgm:prSet presAssocID="{36ABA62D-BA00-4AF7-8D04-B06B54152F6A}" presName="hierChild1" presStyleCnt="0">
        <dgm:presLayoutVars>
          <dgm:chPref val="1"/>
          <dgm:dir/>
          <dgm:animOne val="branch"/>
          <dgm:animLvl val="lvl"/>
          <dgm:resizeHandles/>
        </dgm:presLayoutVars>
      </dgm:prSet>
      <dgm:spPr/>
      <dgm:t>
        <a:bodyPr/>
        <a:lstStyle/>
        <a:p>
          <a:endParaRPr lang="en-US"/>
        </a:p>
      </dgm:t>
    </dgm:pt>
    <dgm:pt modelId="{AD6E0CF1-AC7C-4190-8E3D-0CE596DCBE3A}" type="pres">
      <dgm:prSet presAssocID="{BAD29B96-B0FF-4DCD-AB66-78DD4909EDBA}" presName="hierRoot1" presStyleCnt="0"/>
      <dgm:spPr/>
    </dgm:pt>
    <dgm:pt modelId="{BDDF4CD4-DD93-47DD-A6F7-B8BEE4C40F38}" type="pres">
      <dgm:prSet presAssocID="{BAD29B96-B0FF-4DCD-AB66-78DD4909EDBA}" presName="composite" presStyleCnt="0"/>
      <dgm:spPr/>
    </dgm:pt>
    <dgm:pt modelId="{0B8247B1-B03F-4EFD-B5F2-3EC990372904}" type="pres">
      <dgm:prSet presAssocID="{BAD29B96-B0FF-4DCD-AB66-78DD4909EDBA}" presName="background" presStyleLbl="node0" presStyleIdx="0" presStyleCnt="2"/>
      <dgm:spPr/>
    </dgm:pt>
    <dgm:pt modelId="{E196F84D-05C9-425A-8E66-BF2C3F380B78}" type="pres">
      <dgm:prSet presAssocID="{BAD29B96-B0FF-4DCD-AB66-78DD4909EDBA}" presName="text" presStyleLbl="fgAcc0" presStyleIdx="0" presStyleCnt="2">
        <dgm:presLayoutVars>
          <dgm:chPref val="3"/>
        </dgm:presLayoutVars>
      </dgm:prSet>
      <dgm:spPr/>
      <dgm:t>
        <a:bodyPr/>
        <a:lstStyle/>
        <a:p>
          <a:endParaRPr lang="en-US"/>
        </a:p>
      </dgm:t>
    </dgm:pt>
    <dgm:pt modelId="{76AD6C21-58A6-47FA-9645-906B53530ABC}" type="pres">
      <dgm:prSet presAssocID="{BAD29B96-B0FF-4DCD-AB66-78DD4909EDBA}" presName="hierChild2" presStyleCnt="0"/>
      <dgm:spPr/>
    </dgm:pt>
    <dgm:pt modelId="{203EFA70-5CE1-4C46-9E12-C60507D20E21}" type="pres">
      <dgm:prSet presAssocID="{202A1B99-8174-4269-A536-72167340CEFF}" presName="Name10" presStyleLbl="parChTrans1D2" presStyleIdx="0" presStyleCnt="1"/>
      <dgm:spPr/>
      <dgm:t>
        <a:bodyPr/>
        <a:lstStyle/>
        <a:p>
          <a:endParaRPr lang="en-US"/>
        </a:p>
      </dgm:t>
    </dgm:pt>
    <dgm:pt modelId="{93043FA9-75C5-431E-8B48-96728835E17F}" type="pres">
      <dgm:prSet presAssocID="{6EEBD836-2007-4782-A645-E59FB0AFAC99}" presName="hierRoot2" presStyleCnt="0"/>
      <dgm:spPr/>
    </dgm:pt>
    <dgm:pt modelId="{5020546E-CDB2-4221-B0B8-37CAB48154A5}" type="pres">
      <dgm:prSet presAssocID="{6EEBD836-2007-4782-A645-E59FB0AFAC99}" presName="composite2" presStyleCnt="0"/>
      <dgm:spPr/>
    </dgm:pt>
    <dgm:pt modelId="{F2B12CBF-0B58-4C2C-BD70-360811F61104}" type="pres">
      <dgm:prSet presAssocID="{6EEBD836-2007-4782-A645-E59FB0AFAC99}" presName="background2" presStyleLbl="node2" presStyleIdx="0" presStyleCnt="1"/>
      <dgm:spPr/>
    </dgm:pt>
    <dgm:pt modelId="{4069DE00-E670-4536-83D0-450E1BB17C68}" type="pres">
      <dgm:prSet presAssocID="{6EEBD836-2007-4782-A645-E59FB0AFAC99}" presName="text2" presStyleLbl="fgAcc2" presStyleIdx="0" presStyleCnt="1">
        <dgm:presLayoutVars>
          <dgm:chPref val="3"/>
        </dgm:presLayoutVars>
      </dgm:prSet>
      <dgm:spPr/>
      <dgm:t>
        <a:bodyPr/>
        <a:lstStyle/>
        <a:p>
          <a:endParaRPr lang="en-US"/>
        </a:p>
      </dgm:t>
    </dgm:pt>
    <dgm:pt modelId="{E04A5CC3-1AF4-42F8-8327-33918BADDC96}" type="pres">
      <dgm:prSet presAssocID="{6EEBD836-2007-4782-A645-E59FB0AFAC99}" presName="hierChild3" presStyleCnt="0"/>
      <dgm:spPr/>
    </dgm:pt>
    <dgm:pt modelId="{0752F72A-00B8-40BB-A7BB-AA0CD059259A}" type="pres">
      <dgm:prSet presAssocID="{61B0B0F0-D8B4-45D2-92A8-215EF095E09C}" presName="Name17" presStyleLbl="parChTrans1D3" presStyleIdx="0" presStyleCnt="2"/>
      <dgm:spPr/>
      <dgm:t>
        <a:bodyPr/>
        <a:lstStyle/>
        <a:p>
          <a:endParaRPr lang="en-US"/>
        </a:p>
      </dgm:t>
    </dgm:pt>
    <dgm:pt modelId="{DC7137C2-055E-46CE-9771-D37467C5244C}" type="pres">
      <dgm:prSet presAssocID="{180DF066-3F1F-41E0-B1E0-4C8BEC420D8F}" presName="hierRoot3" presStyleCnt="0"/>
      <dgm:spPr/>
    </dgm:pt>
    <dgm:pt modelId="{7ACA2598-A31F-463E-A53E-A075AAF8906F}" type="pres">
      <dgm:prSet presAssocID="{180DF066-3F1F-41E0-B1E0-4C8BEC420D8F}" presName="composite3" presStyleCnt="0"/>
      <dgm:spPr/>
    </dgm:pt>
    <dgm:pt modelId="{10CB8D65-0152-4C9D-A4C2-84C4A2EA2DC7}" type="pres">
      <dgm:prSet presAssocID="{180DF066-3F1F-41E0-B1E0-4C8BEC420D8F}" presName="background3" presStyleLbl="node3" presStyleIdx="0" presStyleCnt="2"/>
      <dgm:spPr/>
    </dgm:pt>
    <dgm:pt modelId="{FF588C3B-2687-4584-8674-09EB4BEE9C9D}" type="pres">
      <dgm:prSet presAssocID="{180DF066-3F1F-41E0-B1E0-4C8BEC420D8F}" presName="text3" presStyleLbl="fgAcc3" presStyleIdx="0" presStyleCnt="2">
        <dgm:presLayoutVars>
          <dgm:chPref val="3"/>
        </dgm:presLayoutVars>
      </dgm:prSet>
      <dgm:spPr/>
      <dgm:t>
        <a:bodyPr/>
        <a:lstStyle/>
        <a:p>
          <a:endParaRPr lang="en-US"/>
        </a:p>
      </dgm:t>
    </dgm:pt>
    <dgm:pt modelId="{B0F3840B-E105-4C63-91C8-06CEF5B290DA}" type="pres">
      <dgm:prSet presAssocID="{180DF066-3F1F-41E0-B1E0-4C8BEC420D8F}" presName="hierChild4" presStyleCnt="0"/>
      <dgm:spPr/>
    </dgm:pt>
    <dgm:pt modelId="{5CC76BA9-0AC1-49D4-A349-1453D04D0EFF}" type="pres">
      <dgm:prSet presAssocID="{55DDDF42-EFA7-4FAE-AEA5-0EF5258C6A16}" presName="Name17" presStyleLbl="parChTrans1D3" presStyleIdx="1" presStyleCnt="2"/>
      <dgm:spPr/>
      <dgm:t>
        <a:bodyPr/>
        <a:lstStyle/>
        <a:p>
          <a:endParaRPr lang="en-US"/>
        </a:p>
      </dgm:t>
    </dgm:pt>
    <dgm:pt modelId="{AE83A47A-A527-45AF-9314-1342BD18F083}" type="pres">
      <dgm:prSet presAssocID="{93694C46-1B1E-4665-9941-37C05A3EDF67}" presName="hierRoot3" presStyleCnt="0"/>
      <dgm:spPr/>
    </dgm:pt>
    <dgm:pt modelId="{5DE039B3-48DA-4C97-920D-744E0094BA15}" type="pres">
      <dgm:prSet presAssocID="{93694C46-1B1E-4665-9941-37C05A3EDF67}" presName="composite3" presStyleCnt="0"/>
      <dgm:spPr/>
    </dgm:pt>
    <dgm:pt modelId="{A5A6D660-30D3-4D1B-A3F3-596961E77AA8}" type="pres">
      <dgm:prSet presAssocID="{93694C46-1B1E-4665-9941-37C05A3EDF67}" presName="background3" presStyleLbl="node3" presStyleIdx="1" presStyleCnt="2"/>
      <dgm:spPr/>
    </dgm:pt>
    <dgm:pt modelId="{84987EB4-4FDF-43CE-B05F-C08816E9C50B}" type="pres">
      <dgm:prSet presAssocID="{93694C46-1B1E-4665-9941-37C05A3EDF67}" presName="text3" presStyleLbl="fgAcc3" presStyleIdx="1" presStyleCnt="2">
        <dgm:presLayoutVars>
          <dgm:chPref val="3"/>
        </dgm:presLayoutVars>
      </dgm:prSet>
      <dgm:spPr/>
      <dgm:t>
        <a:bodyPr/>
        <a:lstStyle/>
        <a:p>
          <a:endParaRPr lang="en-US"/>
        </a:p>
      </dgm:t>
    </dgm:pt>
    <dgm:pt modelId="{0120DD57-4B47-40FA-B630-917D9D374219}" type="pres">
      <dgm:prSet presAssocID="{93694C46-1B1E-4665-9941-37C05A3EDF67}" presName="hierChild4" presStyleCnt="0"/>
      <dgm:spPr/>
    </dgm:pt>
    <dgm:pt modelId="{166B72A7-6689-459C-AEE8-53307681C797}" type="pres">
      <dgm:prSet presAssocID="{57FE0163-2389-4D93-B172-3E0A3F36C1B1}" presName="Name23" presStyleLbl="parChTrans1D4" presStyleIdx="0" presStyleCnt="3"/>
      <dgm:spPr/>
      <dgm:t>
        <a:bodyPr/>
        <a:lstStyle/>
        <a:p>
          <a:endParaRPr lang="en-US"/>
        </a:p>
      </dgm:t>
    </dgm:pt>
    <dgm:pt modelId="{1CEB67BB-2EB4-4109-9CBA-778529208A0D}" type="pres">
      <dgm:prSet presAssocID="{9A5C648E-3EB7-49BA-8B43-95DB5D2F9D64}" presName="hierRoot4" presStyleCnt="0"/>
      <dgm:spPr/>
    </dgm:pt>
    <dgm:pt modelId="{DA5ED38C-3AF0-4525-A0E7-483B76786365}" type="pres">
      <dgm:prSet presAssocID="{9A5C648E-3EB7-49BA-8B43-95DB5D2F9D64}" presName="composite4" presStyleCnt="0"/>
      <dgm:spPr/>
    </dgm:pt>
    <dgm:pt modelId="{7392B8C3-6CC6-439C-9D50-520DE9477629}" type="pres">
      <dgm:prSet presAssocID="{9A5C648E-3EB7-49BA-8B43-95DB5D2F9D64}" presName="background4" presStyleLbl="node4" presStyleIdx="0" presStyleCnt="3"/>
      <dgm:spPr/>
    </dgm:pt>
    <dgm:pt modelId="{6375150C-92D1-41F9-A202-4DCE274ADB3C}" type="pres">
      <dgm:prSet presAssocID="{9A5C648E-3EB7-49BA-8B43-95DB5D2F9D64}" presName="text4" presStyleLbl="fgAcc4" presStyleIdx="0" presStyleCnt="3">
        <dgm:presLayoutVars>
          <dgm:chPref val="3"/>
        </dgm:presLayoutVars>
      </dgm:prSet>
      <dgm:spPr/>
      <dgm:t>
        <a:bodyPr/>
        <a:lstStyle/>
        <a:p>
          <a:endParaRPr lang="en-US"/>
        </a:p>
      </dgm:t>
    </dgm:pt>
    <dgm:pt modelId="{FF8E4306-1B9F-4C30-BD76-709DB072B2AA}" type="pres">
      <dgm:prSet presAssocID="{9A5C648E-3EB7-49BA-8B43-95DB5D2F9D64}" presName="hierChild5" presStyleCnt="0"/>
      <dgm:spPr/>
    </dgm:pt>
    <dgm:pt modelId="{A2F19C7E-53E1-4F70-BD67-44DE970666DD}" type="pres">
      <dgm:prSet presAssocID="{7BBA4F86-9B40-4DEB-B555-50247EBA5EB2}" presName="Name23" presStyleLbl="parChTrans1D4" presStyleIdx="1" presStyleCnt="3"/>
      <dgm:spPr/>
      <dgm:t>
        <a:bodyPr/>
        <a:lstStyle/>
        <a:p>
          <a:endParaRPr lang="en-US"/>
        </a:p>
      </dgm:t>
    </dgm:pt>
    <dgm:pt modelId="{6CD37BD7-3B7A-40C2-A52C-3769E2727D88}" type="pres">
      <dgm:prSet presAssocID="{15CBA39A-F7B2-4C20-8ED5-084F64BE86CF}" presName="hierRoot4" presStyleCnt="0"/>
      <dgm:spPr/>
    </dgm:pt>
    <dgm:pt modelId="{67537F0F-18CC-41C1-A89B-C76123E9AD19}" type="pres">
      <dgm:prSet presAssocID="{15CBA39A-F7B2-4C20-8ED5-084F64BE86CF}" presName="composite4" presStyleCnt="0"/>
      <dgm:spPr/>
    </dgm:pt>
    <dgm:pt modelId="{12803078-C02F-4033-992E-1F3372CE5D4F}" type="pres">
      <dgm:prSet presAssocID="{15CBA39A-F7B2-4C20-8ED5-084F64BE86CF}" presName="background4" presStyleLbl="node4" presStyleIdx="1" presStyleCnt="3"/>
      <dgm:spPr/>
    </dgm:pt>
    <dgm:pt modelId="{5444AE5A-6972-4834-99CA-1F77A566B826}" type="pres">
      <dgm:prSet presAssocID="{15CBA39A-F7B2-4C20-8ED5-084F64BE86CF}" presName="text4" presStyleLbl="fgAcc4" presStyleIdx="1" presStyleCnt="3">
        <dgm:presLayoutVars>
          <dgm:chPref val="3"/>
        </dgm:presLayoutVars>
      </dgm:prSet>
      <dgm:spPr/>
      <dgm:t>
        <a:bodyPr/>
        <a:lstStyle/>
        <a:p>
          <a:endParaRPr lang="en-US"/>
        </a:p>
      </dgm:t>
    </dgm:pt>
    <dgm:pt modelId="{8074B77E-EEE7-46BA-B442-584F0CC825C2}" type="pres">
      <dgm:prSet presAssocID="{15CBA39A-F7B2-4C20-8ED5-084F64BE86CF}" presName="hierChild5" presStyleCnt="0"/>
      <dgm:spPr/>
    </dgm:pt>
    <dgm:pt modelId="{950BE439-9B65-436E-BD68-B9D68FBAAD93}" type="pres">
      <dgm:prSet presAssocID="{EA42073B-1209-4F4A-BFF2-6F55246F6C87}" presName="Name23" presStyleLbl="parChTrans1D4" presStyleIdx="2" presStyleCnt="3"/>
      <dgm:spPr/>
      <dgm:t>
        <a:bodyPr/>
        <a:lstStyle/>
        <a:p>
          <a:endParaRPr lang="en-US"/>
        </a:p>
      </dgm:t>
    </dgm:pt>
    <dgm:pt modelId="{08E83176-F1F5-4797-852F-F34C275AAF59}" type="pres">
      <dgm:prSet presAssocID="{91D3F6C7-8F0C-4593-BFB5-E29AE21186D8}" presName="hierRoot4" presStyleCnt="0"/>
      <dgm:spPr/>
    </dgm:pt>
    <dgm:pt modelId="{7D7F9E95-4163-4A97-956E-D1A1B1F646EE}" type="pres">
      <dgm:prSet presAssocID="{91D3F6C7-8F0C-4593-BFB5-E29AE21186D8}" presName="composite4" presStyleCnt="0"/>
      <dgm:spPr/>
    </dgm:pt>
    <dgm:pt modelId="{9FF37882-B9F7-4080-A9FC-A78923D4AA8E}" type="pres">
      <dgm:prSet presAssocID="{91D3F6C7-8F0C-4593-BFB5-E29AE21186D8}" presName="background4" presStyleLbl="node4" presStyleIdx="2" presStyleCnt="3"/>
      <dgm:spPr/>
    </dgm:pt>
    <dgm:pt modelId="{101850D5-7D80-420C-ADEF-B673C46A940B}" type="pres">
      <dgm:prSet presAssocID="{91D3F6C7-8F0C-4593-BFB5-E29AE21186D8}" presName="text4" presStyleLbl="fgAcc4" presStyleIdx="2" presStyleCnt="3">
        <dgm:presLayoutVars>
          <dgm:chPref val="3"/>
        </dgm:presLayoutVars>
      </dgm:prSet>
      <dgm:spPr/>
      <dgm:t>
        <a:bodyPr/>
        <a:lstStyle/>
        <a:p>
          <a:endParaRPr lang="en-US"/>
        </a:p>
      </dgm:t>
    </dgm:pt>
    <dgm:pt modelId="{3BDE87C9-DF83-4FB9-BFE2-8D56E8E3FB70}" type="pres">
      <dgm:prSet presAssocID="{91D3F6C7-8F0C-4593-BFB5-E29AE21186D8}" presName="hierChild5" presStyleCnt="0"/>
      <dgm:spPr/>
    </dgm:pt>
    <dgm:pt modelId="{6ECA898E-4038-4DC4-A321-22F1BFF053F6}" type="pres">
      <dgm:prSet presAssocID="{1891A69C-6C66-4E12-BB6A-5871BAAA0661}" presName="hierRoot1" presStyleCnt="0"/>
      <dgm:spPr/>
    </dgm:pt>
    <dgm:pt modelId="{173E7563-C337-49EB-B1E6-352A6C7D243A}" type="pres">
      <dgm:prSet presAssocID="{1891A69C-6C66-4E12-BB6A-5871BAAA0661}" presName="composite" presStyleCnt="0"/>
      <dgm:spPr/>
    </dgm:pt>
    <dgm:pt modelId="{182ED4BF-C1A1-431F-90EF-A57207B614C0}" type="pres">
      <dgm:prSet presAssocID="{1891A69C-6C66-4E12-BB6A-5871BAAA0661}" presName="background" presStyleLbl="node0" presStyleIdx="1" presStyleCnt="2"/>
      <dgm:spPr/>
    </dgm:pt>
    <dgm:pt modelId="{41FD5DD0-1EBB-42E3-BDC8-5248E615A8B1}" type="pres">
      <dgm:prSet presAssocID="{1891A69C-6C66-4E12-BB6A-5871BAAA0661}" presName="text" presStyleLbl="fgAcc0" presStyleIdx="1" presStyleCnt="2" custLinFactY="48698" custLinFactNeighborX="27546" custLinFactNeighborY="100000">
        <dgm:presLayoutVars>
          <dgm:chPref val="3"/>
        </dgm:presLayoutVars>
      </dgm:prSet>
      <dgm:spPr/>
      <dgm:t>
        <a:bodyPr/>
        <a:lstStyle/>
        <a:p>
          <a:endParaRPr lang="en-US"/>
        </a:p>
      </dgm:t>
    </dgm:pt>
    <dgm:pt modelId="{84133BA8-ECBB-4714-9346-34DD664AFF27}" type="pres">
      <dgm:prSet presAssocID="{1891A69C-6C66-4E12-BB6A-5871BAAA0661}" presName="hierChild2" presStyleCnt="0"/>
      <dgm:spPr/>
    </dgm:pt>
  </dgm:ptLst>
  <dgm:cxnLst>
    <dgm:cxn modelId="{F4BCBA72-7802-496F-AF61-752A5E3F2896}" type="presOf" srcId="{7BBA4F86-9B40-4DEB-B555-50247EBA5EB2}" destId="{A2F19C7E-53E1-4F70-BD67-44DE970666DD}" srcOrd="0" destOrd="0" presId="urn:microsoft.com/office/officeart/2005/8/layout/hierarchy1"/>
    <dgm:cxn modelId="{AB5320BB-9E4D-4BB7-917C-093315D8E62B}" type="presOf" srcId="{1891A69C-6C66-4E12-BB6A-5871BAAA0661}" destId="{41FD5DD0-1EBB-42E3-BDC8-5248E615A8B1}" srcOrd="0" destOrd="0" presId="urn:microsoft.com/office/officeart/2005/8/layout/hierarchy1"/>
    <dgm:cxn modelId="{4E408F08-9045-411D-94F2-8132CFEC9E91}" type="presOf" srcId="{57FE0163-2389-4D93-B172-3E0A3F36C1B1}" destId="{166B72A7-6689-459C-AEE8-53307681C797}" srcOrd="0" destOrd="0" presId="urn:microsoft.com/office/officeart/2005/8/layout/hierarchy1"/>
    <dgm:cxn modelId="{DE6A14B6-DE0A-444B-83E5-FBA584D92A56}" type="presOf" srcId="{93694C46-1B1E-4665-9941-37C05A3EDF67}" destId="{84987EB4-4FDF-43CE-B05F-C08816E9C50B}" srcOrd="0" destOrd="0" presId="urn:microsoft.com/office/officeart/2005/8/layout/hierarchy1"/>
    <dgm:cxn modelId="{01300945-A4FD-4355-B25D-2599AE3D5E2B}" srcId="{6EEBD836-2007-4782-A645-E59FB0AFAC99}" destId="{93694C46-1B1E-4665-9941-37C05A3EDF67}" srcOrd="1" destOrd="0" parTransId="{55DDDF42-EFA7-4FAE-AEA5-0EF5258C6A16}" sibTransId="{666FEEF0-3C7B-4B52-8EF0-EC7181C3EB58}"/>
    <dgm:cxn modelId="{57E69E31-6FD2-452D-877B-B87468B82B46}" type="presOf" srcId="{91D3F6C7-8F0C-4593-BFB5-E29AE21186D8}" destId="{101850D5-7D80-420C-ADEF-B673C46A940B}" srcOrd="0" destOrd="0" presId="urn:microsoft.com/office/officeart/2005/8/layout/hierarchy1"/>
    <dgm:cxn modelId="{D132A0B9-088C-4957-8033-A93AE7B32B16}" type="presOf" srcId="{BAD29B96-B0FF-4DCD-AB66-78DD4909EDBA}" destId="{E196F84D-05C9-425A-8E66-BF2C3F380B78}" srcOrd="0" destOrd="0" presId="urn:microsoft.com/office/officeart/2005/8/layout/hierarchy1"/>
    <dgm:cxn modelId="{D1F87C11-636F-4E6E-989A-C06840907082}" type="presOf" srcId="{9A5C648E-3EB7-49BA-8B43-95DB5D2F9D64}" destId="{6375150C-92D1-41F9-A202-4DCE274ADB3C}" srcOrd="0" destOrd="0" presId="urn:microsoft.com/office/officeart/2005/8/layout/hierarchy1"/>
    <dgm:cxn modelId="{E239E4A2-A977-42BA-9645-1B20B242ADC0}" type="presOf" srcId="{61B0B0F0-D8B4-45D2-92A8-215EF095E09C}" destId="{0752F72A-00B8-40BB-A7BB-AA0CD059259A}" srcOrd="0" destOrd="0" presId="urn:microsoft.com/office/officeart/2005/8/layout/hierarchy1"/>
    <dgm:cxn modelId="{DEF0F779-A761-4EF5-8085-DC946204F24B}" srcId="{93694C46-1B1E-4665-9941-37C05A3EDF67}" destId="{91D3F6C7-8F0C-4593-BFB5-E29AE21186D8}" srcOrd="2" destOrd="0" parTransId="{EA42073B-1209-4F4A-BFF2-6F55246F6C87}" sibTransId="{12B30FFD-3AAA-4CEF-968A-F5A60BC41503}"/>
    <dgm:cxn modelId="{B0260B17-60A9-41CB-A631-823B51446BEC}" type="presOf" srcId="{15CBA39A-F7B2-4C20-8ED5-084F64BE86CF}" destId="{5444AE5A-6972-4834-99CA-1F77A566B826}" srcOrd="0" destOrd="0" presId="urn:microsoft.com/office/officeart/2005/8/layout/hierarchy1"/>
    <dgm:cxn modelId="{759CCCFE-B5E2-4358-825F-7E99777A4416}" srcId="{93694C46-1B1E-4665-9941-37C05A3EDF67}" destId="{15CBA39A-F7B2-4C20-8ED5-084F64BE86CF}" srcOrd="1" destOrd="0" parTransId="{7BBA4F86-9B40-4DEB-B555-50247EBA5EB2}" sibTransId="{0D2064E8-B72A-4CB2-B7EA-98CDCD6B3549}"/>
    <dgm:cxn modelId="{B7925F97-8D0D-4028-AA7A-4224E6F9F307}" type="presOf" srcId="{55DDDF42-EFA7-4FAE-AEA5-0EF5258C6A16}" destId="{5CC76BA9-0AC1-49D4-A349-1453D04D0EFF}" srcOrd="0" destOrd="0" presId="urn:microsoft.com/office/officeart/2005/8/layout/hierarchy1"/>
    <dgm:cxn modelId="{2208D991-9CB2-4755-A77A-8C16053C524D}" type="presOf" srcId="{6EEBD836-2007-4782-A645-E59FB0AFAC99}" destId="{4069DE00-E670-4536-83D0-450E1BB17C68}" srcOrd="0" destOrd="0" presId="urn:microsoft.com/office/officeart/2005/8/layout/hierarchy1"/>
    <dgm:cxn modelId="{21EC9D12-479B-41A6-AAB9-89A737ACE654}" type="presOf" srcId="{180DF066-3F1F-41E0-B1E0-4C8BEC420D8F}" destId="{FF588C3B-2687-4584-8674-09EB4BEE9C9D}" srcOrd="0" destOrd="0" presId="urn:microsoft.com/office/officeart/2005/8/layout/hierarchy1"/>
    <dgm:cxn modelId="{D35B3397-4808-4C15-8632-BACC5AA73939}" srcId="{36ABA62D-BA00-4AF7-8D04-B06B54152F6A}" destId="{1891A69C-6C66-4E12-BB6A-5871BAAA0661}" srcOrd="1" destOrd="0" parTransId="{5E58A3E1-E23E-4BE1-A5C6-EE42474D696D}" sibTransId="{3E08492B-5ADA-4559-B017-790054006846}"/>
    <dgm:cxn modelId="{E2D5F399-3CB3-41ED-9CDF-155278464F31}" srcId="{36ABA62D-BA00-4AF7-8D04-B06B54152F6A}" destId="{BAD29B96-B0FF-4DCD-AB66-78DD4909EDBA}" srcOrd="0" destOrd="0" parTransId="{8A288A72-1BC6-4FE1-BA17-9199407455D0}" sibTransId="{E5703F5A-4416-482C-85F2-50D80FF15FA1}"/>
    <dgm:cxn modelId="{E4A9CC91-2EBD-4104-80D2-B6BD2444B01A}" srcId="{6EEBD836-2007-4782-A645-E59FB0AFAC99}" destId="{180DF066-3F1F-41E0-B1E0-4C8BEC420D8F}" srcOrd="0" destOrd="0" parTransId="{61B0B0F0-D8B4-45D2-92A8-215EF095E09C}" sibTransId="{0CCEC6B2-61D6-4EC3-93C0-0FF1F05ABBAD}"/>
    <dgm:cxn modelId="{0C7DA0B2-5934-40B9-9970-02F22F34ADA1}" type="presOf" srcId="{EA42073B-1209-4F4A-BFF2-6F55246F6C87}" destId="{950BE439-9B65-436E-BD68-B9D68FBAAD93}" srcOrd="0" destOrd="0" presId="urn:microsoft.com/office/officeart/2005/8/layout/hierarchy1"/>
    <dgm:cxn modelId="{D33BA4B0-A6FE-4C4F-8E75-D9EF5D5CD795}" srcId="{93694C46-1B1E-4665-9941-37C05A3EDF67}" destId="{9A5C648E-3EB7-49BA-8B43-95DB5D2F9D64}" srcOrd="0" destOrd="0" parTransId="{57FE0163-2389-4D93-B172-3E0A3F36C1B1}" sibTransId="{C1A3B78E-822B-4A1B-8B57-581C3E051DE8}"/>
    <dgm:cxn modelId="{52040687-EC77-451E-9476-BFD798DD5C16}" type="presOf" srcId="{36ABA62D-BA00-4AF7-8D04-B06B54152F6A}" destId="{A2F75FEC-5544-4060-8F71-CBE600BFE2C8}" srcOrd="0" destOrd="0" presId="urn:microsoft.com/office/officeart/2005/8/layout/hierarchy1"/>
    <dgm:cxn modelId="{565B50F4-2BC4-4870-9F02-9CD194A4F06E}" type="presOf" srcId="{202A1B99-8174-4269-A536-72167340CEFF}" destId="{203EFA70-5CE1-4C46-9E12-C60507D20E21}" srcOrd="0" destOrd="0" presId="urn:microsoft.com/office/officeart/2005/8/layout/hierarchy1"/>
    <dgm:cxn modelId="{AEA9C2E4-3371-4C9B-96FA-E092DED8BBB6}" srcId="{BAD29B96-B0FF-4DCD-AB66-78DD4909EDBA}" destId="{6EEBD836-2007-4782-A645-E59FB0AFAC99}" srcOrd="0" destOrd="0" parTransId="{202A1B99-8174-4269-A536-72167340CEFF}" sibTransId="{258AB0E5-CF56-4B79-AE46-E1588422FC6C}"/>
    <dgm:cxn modelId="{5CACB628-9795-4532-963C-AB5D38422505}" type="presParOf" srcId="{A2F75FEC-5544-4060-8F71-CBE600BFE2C8}" destId="{AD6E0CF1-AC7C-4190-8E3D-0CE596DCBE3A}" srcOrd="0" destOrd="0" presId="urn:microsoft.com/office/officeart/2005/8/layout/hierarchy1"/>
    <dgm:cxn modelId="{C6D99CBE-6273-4FC8-907D-5D551D7BA613}" type="presParOf" srcId="{AD6E0CF1-AC7C-4190-8E3D-0CE596DCBE3A}" destId="{BDDF4CD4-DD93-47DD-A6F7-B8BEE4C40F38}" srcOrd="0" destOrd="0" presId="urn:microsoft.com/office/officeart/2005/8/layout/hierarchy1"/>
    <dgm:cxn modelId="{1CB88A31-CC96-435F-B09A-CC7EEE436BEC}" type="presParOf" srcId="{BDDF4CD4-DD93-47DD-A6F7-B8BEE4C40F38}" destId="{0B8247B1-B03F-4EFD-B5F2-3EC990372904}" srcOrd="0" destOrd="0" presId="urn:microsoft.com/office/officeart/2005/8/layout/hierarchy1"/>
    <dgm:cxn modelId="{5BC30E1F-95D6-477F-B551-F8594A60C0C0}" type="presParOf" srcId="{BDDF4CD4-DD93-47DD-A6F7-B8BEE4C40F38}" destId="{E196F84D-05C9-425A-8E66-BF2C3F380B78}" srcOrd="1" destOrd="0" presId="urn:microsoft.com/office/officeart/2005/8/layout/hierarchy1"/>
    <dgm:cxn modelId="{206F7CFB-A134-45D8-8057-E7C12048D986}" type="presParOf" srcId="{AD6E0CF1-AC7C-4190-8E3D-0CE596DCBE3A}" destId="{76AD6C21-58A6-47FA-9645-906B53530ABC}" srcOrd="1" destOrd="0" presId="urn:microsoft.com/office/officeart/2005/8/layout/hierarchy1"/>
    <dgm:cxn modelId="{FE1EA4A3-8077-41BB-B124-19925DE87494}" type="presParOf" srcId="{76AD6C21-58A6-47FA-9645-906B53530ABC}" destId="{203EFA70-5CE1-4C46-9E12-C60507D20E21}" srcOrd="0" destOrd="0" presId="urn:microsoft.com/office/officeart/2005/8/layout/hierarchy1"/>
    <dgm:cxn modelId="{B1FF7ED8-99E2-4777-B8EE-DD5AF41DF82E}" type="presParOf" srcId="{76AD6C21-58A6-47FA-9645-906B53530ABC}" destId="{93043FA9-75C5-431E-8B48-96728835E17F}" srcOrd="1" destOrd="0" presId="urn:microsoft.com/office/officeart/2005/8/layout/hierarchy1"/>
    <dgm:cxn modelId="{E4BCF616-7CFA-4420-9607-78E3F631D2EC}" type="presParOf" srcId="{93043FA9-75C5-431E-8B48-96728835E17F}" destId="{5020546E-CDB2-4221-B0B8-37CAB48154A5}" srcOrd="0" destOrd="0" presId="urn:microsoft.com/office/officeart/2005/8/layout/hierarchy1"/>
    <dgm:cxn modelId="{FA107614-0E9E-415D-8F5C-BB925BE8B0FE}" type="presParOf" srcId="{5020546E-CDB2-4221-B0B8-37CAB48154A5}" destId="{F2B12CBF-0B58-4C2C-BD70-360811F61104}" srcOrd="0" destOrd="0" presId="urn:microsoft.com/office/officeart/2005/8/layout/hierarchy1"/>
    <dgm:cxn modelId="{74A64B65-6847-4270-8840-0BBAFE3A9193}" type="presParOf" srcId="{5020546E-CDB2-4221-B0B8-37CAB48154A5}" destId="{4069DE00-E670-4536-83D0-450E1BB17C68}" srcOrd="1" destOrd="0" presId="urn:microsoft.com/office/officeart/2005/8/layout/hierarchy1"/>
    <dgm:cxn modelId="{78633E67-D164-40CB-BBB6-5993DAE8894A}" type="presParOf" srcId="{93043FA9-75C5-431E-8B48-96728835E17F}" destId="{E04A5CC3-1AF4-42F8-8327-33918BADDC96}" srcOrd="1" destOrd="0" presId="urn:microsoft.com/office/officeart/2005/8/layout/hierarchy1"/>
    <dgm:cxn modelId="{78A767AE-105C-43DA-97FB-2118254C6AF6}" type="presParOf" srcId="{E04A5CC3-1AF4-42F8-8327-33918BADDC96}" destId="{0752F72A-00B8-40BB-A7BB-AA0CD059259A}" srcOrd="0" destOrd="0" presId="urn:microsoft.com/office/officeart/2005/8/layout/hierarchy1"/>
    <dgm:cxn modelId="{6816CE20-BA0C-4C4B-82D0-BC834798767D}" type="presParOf" srcId="{E04A5CC3-1AF4-42F8-8327-33918BADDC96}" destId="{DC7137C2-055E-46CE-9771-D37467C5244C}" srcOrd="1" destOrd="0" presId="urn:microsoft.com/office/officeart/2005/8/layout/hierarchy1"/>
    <dgm:cxn modelId="{E28681C9-1B52-4E67-9F87-57308488AD27}" type="presParOf" srcId="{DC7137C2-055E-46CE-9771-D37467C5244C}" destId="{7ACA2598-A31F-463E-A53E-A075AAF8906F}" srcOrd="0" destOrd="0" presId="urn:microsoft.com/office/officeart/2005/8/layout/hierarchy1"/>
    <dgm:cxn modelId="{80347794-5A0C-48A8-B416-5439C019437A}" type="presParOf" srcId="{7ACA2598-A31F-463E-A53E-A075AAF8906F}" destId="{10CB8D65-0152-4C9D-A4C2-84C4A2EA2DC7}" srcOrd="0" destOrd="0" presId="urn:microsoft.com/office/officeart/2005/8/layout/hierarchy1"/>
    <dgm:cxn modelId="{6CDDB5F1-E891-4A56-A8E0-22B64D166FB9}" type="presParOf" srcId="{7ACA2598-A31F-463E-A53E-A075AAF8906F}" destId="{FF588C3B-2687-4584-8674-09EB4BEE9C9D}" srcOrd="1" destOrd="0" presId="urn:microsoft.com/office/officeart/2005/8/layout/hierarchy1"/>
    <dgm:cxn modelId="{6F5152F4-403B-4C5B-986D-5F7BDA468FF5}" type="presParOf" srcId="{DC7137C2-055E-46CE-9771-D37467C5244C}" destId="{B0F3840B-E105-4C63-91C8-06CEF5B290DA}" srcOrd="1" destOrd="0" presId="urn:microsoft.com/office/officeart/2005/8/layout/hierarchy1"/>
    <dgm:cxn modelId="{242FCE2E-787C-408D-92F1-A762F7510C04}" type="presParOf" srcId="{E04A5CC3-1AF4-42F8-8327-33918BADDC96}" destId="{5CC76BA9-0AC1-49D4-A349-1453D04D0EFF}" srcOrd="2" destOrd="0" presId="urn:microsoft.com/office/officeart/2005/8/layout/hierarchy1"/>
    <dgm:cxn modelId="{93442DCC-7539-4D7C-86E4-64F60E6E93A5}" type="presParOf" srcId="{E04A5CC3-1AF4-42F8-8327-33918BADDC96}" destId="{AE83A47A-A527-45AF-9314-1342BD18F083}" srcOrd="3" destOrd="0" presId="urn:microsoft.com/office/officeart/2005/8/layout/hierarchy1"/>
    <dgm:cxn modelId="{D41CF973-140D-4042-A588-A68A72F535BE}" type="presParOf" srcId="{AE83A47A-A527-45AF-9314-1342BD18F083}" destId="{5DE039B3-48DA-4C97-920D-744E0094BA15}" srcOrd="0" destOrd="0" presId="urn:microsoft.com/office/officeart/2005/8/layout/hierarchy1"/>
    <dgm:cxn modelId="{4EC04F28-57A0-4531-A0A9-F3507468F22D}" type="presParOf" srcId="{5DE039B3-48DA-4C97-920D-744E0094BA15}" destId="{A5A6D660-30D3-4D1B-A3F3-596961E77AA8}" srcOrd="0" destOrd="0" presId="urn:microsoft.com/office/officeart/2005/8/layout/hierarchy1"/>
    <dgm:cxn modelId="{E2CB8C68-6243-4FF7-A8D0-D05DBA961AB0}" type="presParOf" srcId="{5DE039B3-48DA-4C97-920D-744E0094BA15}" destId="{84987EB4-4FDF-43CE-B05F-C08816E9C50B}" srcOrd="1" destOrd="0" presId="urn:microsoft.com/office/officeart/2005/8/layout/hierarchy1"/>
    <dgm:cxn modelId="{C36B33B0-B597-4C69-A5C1-0488CA8CDE51}" type="presParOf" srcId="{AE83A47A-A527-45AF-9314-1342BD18F083}" destId="{0120DD57-4B47-40FA-B630-917D9D374219}" srcOrd="1" destOrd="0" presId="urn:microsoft.com/office/officeart/2005/8/layout/hierarchy1"/>
    <dgm:cxn modelId="{825DAC76-6463-44F9-AB19-DB4B25098FCE}" type="presParOf" srcId="{0120DD57-4B47-40FA-B630-917D9D374219}" destId="{166B72A7-6689-459C-AEE8-53307681C797}" srcOrd="0" destOrd="0" presId="urn:microsoft.com/office/officeart/2005/8/layout/hierarchy1"/>
    <dgm:cxn modelId="{C535056C-C741-451B-9335-1C7A0A419312}" type="presParOf" srcId="{0120DD57-4B47-40FA-B630-917D9D374219}" destId="{1CEB67BB-2EB4-4109-9CBA-778529208A0D}" srcOrd="1" destOrd="0" presId="urn:microsoft.com/office/officeart/2005/8/layout/hierarchy1"/>
    <dgm:cxn modelId="{FF4DBE62-BC72-4A06-AA88-A3528F715C14}" type="presParOf" srcId="{1CEB67BB-2EB4-4109-9CBA-778529208A0D}" destId="{DA5ED38C-3AF0-4525-A0E7-483B76786365}" srcOrd="0" destOrd="0" presId="urn:microsoft.com/office/officeart/2005/8/layout/hierarchy1"/>
    <dgm:cxn modelId="{B5337D5B-8F5E-44B3-A782-64BDC2D1E112}" type="presParOf" srcId="{DA5ED38C-3AF0-4525-A0E7-483B76786365}" destId="{7392B8C3-6CC6-439C-9D50-520DE9477629}" srcOrd="0" destOrd="0" presId="urn:microsoft.com/office/officeart/2005/8/layout/hierarchy1"/>
    <dgm:cxn modelId="{F6E7DDEC-D473-4FB4-91B9-CA58FFE0F48A}" type="presParOf" srcId="{DA5ED38C-3AF0-4525-A0E7-483B76786365}" destId="{6375150C-92D1-41F9-A202-4DCE274ADB3C}" srcOrd="1" destOrd="0" presId="urn:microsoft.com/office/officeart/2005/8/layout/hierarchy1"/>
    <dgm:cxn modelId="{B3A688B6-2D4F-423E-B9D8-9DD3B406977B}" type="presParOf" srcId="{1CEB67BB-2EB4-4109-9CBA-778529208A0D}" destId="{FF8E4306-1B9F-4C30-BD76-709DB072B2AA}" srcOrd="1" destOrd="0" presId="urn:microsoft.com/office/officeart/2005/8/layout/hierarchy1"/>
    <dgm:cxn modelId="{4237C69F-AA98-4EF5-A769-8F934E0B62A2}" type="presParOf" srcId="{0120DD57-4B47-40FA-B630-917D9D374219}" destId="{A2F19C7E-53E1-4F70-BD67-44DE970666DD}" srcOrd="2" destOrd="0" presId="urn:microsoft.com/office/officeart/2005/8/layout/hierarchy1"/>
    <dgm:cxn modelId="{0CB6702D-E691-4841-9B08-B2FE126849DE}" type="presParOf" srcId="{0120DD57-4B47-40FA-B630-917D9D374219}" destId="{6CD37BD7-3B7A-40C2-A52C-3769E2727D88}" srcOrd="3" destOrd="0" presId="urn:microsoft.com/office/officeart/2005/8/layout/hierarchy1"/>
    <dgm:cxn modelId="{1DBF8756-46FA-40AA-9B96-BE8C5F247924}" type="presParOf" srcId="{6CD37BD7-3B7A-40C2-A52C-3769E2727D88}" destId="{67537F0F-18CC-41C1-A89B-C76123E9AD19}" srcOrd="0" destOrd="0" presId="urn:microsoft.com/office/officeart/2005/8/layout/hierarchy1"/>
    <dgm:cxn modelId="{8B66E92F-7509-4DC3-85FF-A279C7CE61BD}" type="presParOf" srcId="{67537F0F-18CC-41C1-A89B-C76123E9AD19}" destId="{12803078-C02F-4033-992E-1F3372CE5D4F}" srcOrd="0" destOrd="0" presId="urn:microsoft.com/office/officeart/2005/8/layout/hierarchy1"/>
    <dgm:cxn modelId="{EEAF7DF7-3F9C-49C9-8D76-F38134E2B3A0}" type="presParOf" srcId="{67537F0F-18CC-41C1-A89B-C76123E9AD19}" destId="{5444AE5A-6972-4834-99CA-1F77A566B826}" srcOrd="1" destOrd="0" presId="urn:microsoft.com/office/officeart/2005/8/layout/hierarchy1"/>
    <dgm:cxn modelId="{E152206B-144E-4BD7-AAEF-ED17ED21720D}" type="presParOf" srcId="{6CD37BD7-3B7A-40C2-A52C-3769E2727D88}" destId="{8074B77E-EEE7-46BA-B442-584F0CC825C2}" srcOrd="1" destOrd="0" presId="urn:microsoft.com/office/officeart/2005/8/layout/hierarchy1"/>
    <dgm:cxn modelId="{C4AD8E82-B7F4-4308-9683-6721AC722BC9}" type="presParOf" srcId="{0120DD57-4B47-40FA-B630-917D9D374219}" destId="{950BE439-9B65-436E-BD68-B9D68FBAAD93}" srcOrd="4" destOrd="0" presId="urn:microsoft.com/office/officeart/2005/8/layout/hierarchy1"/>
    <dgm:cxn modelId="{24282C61-CCD3-488C-9E07-3A1F0CBF2CB8}" type="presParOf" srcId="{0120DD57-4B47-40FA-B630-917D9D374219}" destId="{08E83176-F1F5-4797-852F-F34C275AAF59}" srcOrd="5" destOrd="0" presId="urn:microsoft.com/office/officeart/2005/8/layout/hierarchy1"/>
    <dgm:cxn modelId="{810F7808-B2F5-404C-8CB4-D9B285F743E9}" type="presParOf" srcId="{08E83176-F1F5-4797-852F-F34C275AAF59}" destId="{7D7F9E95-4163-4A97-956E-D1A1B1F646EE}" srcOrd="0" destOrd="0" presId="urn:microsoft.com/office/officeart/2005/8/layout/hierarchy1"/>
    <dgm:cxn modelId="{CED62B1F-00DD-4FF0-B136-74E5B9769BFF}" type="presParOf" srcId="{7D7F9E95-4163-4A97-956E-D1A1B1F646EE}" destId="{9FF37882-B9F7-4080-A9FC-A78923D4AA8E}" srcOrd="0" destOrd="0" presId="urn:microsoft.com/office/officeart/2005/8/layout/hierarchy1"/>
    <dgm:cxn modelId="{AECE1B42-7CCA-4A46-A33E-E587B14C7E81}" type="presParOf" srcId="{7D7F9E95-4163-4A97-956E-D1A1B1F646EE}" destId="{101850D5-7D80-420C-ADEF-B673C46A940B}" srcOrd="1" destOrd="0" presId="urn:microsoft.com/office/officeart/2005/8/layout/hierarchy1"/>
    <dgm:cxn modelId="{CEF695CE-3130-46F9-8F56-F2059396F695}" type="presParOf" srcId="{08E83176-F1F5-4797-852F-F34C275AAF59}" destId="{3BDE87C9-DF83-4FB9-BFE2-8D56E8E3FB70}" srcOrd="1" destOrd="0" presId="urn:microsoft.com/office/officeart/2005/8/layout/hierarchy1"/>
    <dgm:cxn modelId="{2B33625C-79F4-4F3A-A7D1-92D4C17C8435}" type="presParOf" srcId="{A2F75FEC-5544-4060-8F71-CBE600BFE2C8}" destId="{6ECA898E-4038-4DC4-A321-22F1BFF053F6}" srcOrd="1" destOrd="0" presId="urn:microsoft.com/office/officeart/2005/8/layout/hierarchy1"/>
    <dgm:cxn modelId="{146FB606-7D73-4580-88CD-38374700549F}" type="presParOf" srcId="{6ECA898E-4038-4DC4-A321-22F1BFF053F6}" destId="{173E7563-C337-49EB-B1E6-352A6C7D243A}" srcOrd="0" destOrd="0" presId="urn:microsoft.com/office/officeart/2005/8/layout/hierarchy1"/>
    <dgm:cxn modelId="{904DE670-2845-4793-922E-5E1754F96F77}" type="presParOf" srcId="{173E7563-C337-49EB-B1E6-352A6C7D243A}" destId="{182ED4BF-C1A1-431F-90EF-A57207B614C0}" srcOrd="0" destOrd="0" presId="urn:microsoft.com/office/officeart/2005/8/layout/hierarchy1"/>
    <dgm:cxn modelId="{50D7E3E2-A018-461B-B87D-C080D3C3D90F}" type="presParOf" srcId="{173E7563-C337-49EB-B1E6-352A6C7D243A}" destId="{41FD5DD0-1EBB-42E3-BDC8-5248E615A8B1}" srcOrd="1" destOrd="0" presId="urn:microsoft.com/office/officeart/2005/8/layout/hierarchy1"/>
    <dgm:cxn modelId="{7E1ACCA7-539E-4BF7-8941-2145E45C5A0E}" type="presParOf" srcId="{6ECA898E-4038-4DC4-A321-22F1BFF053F6}" destId="{84133BA8-ECBB-4714-9346-34DD664AFF27}"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8854322-68E6-4D5A-9516-8BB210F2509F}" type="doc">
      <dgm:prSet loTypeId="urn:microsoft.com/office/officeart/2005/8/layout/hierarchy1" loCatId="hierarchy" qsTypeId="urn:microsoft.com/office/officeart/2005/8/quickstyle/simple1" qsCatId="simple" csTypeId="urn:microsoft.com/office/officeart/2005/8/colors/accent2_1" csCatId="accent2" phldr="1"/>
      <dgm:spPr/>
      <dgm:t>
        <a:bodyPr/>
        <a:lstStyle/>
        <a:p>
          <a:endParaRPr lang="en-US"/>
        </a:p>
      </dgm:t>
    </dgm:pt>
    <dgm:pt modelId="{678F6152-0E31-445D-A070-2EF9EF553268}">
      <dgm:prSet phldrT="[Text]" custT="1"/>
      <dgm:spPr/>
      <dgm:t>
        <a:bodyPr/>
        <a:lstStyle/>
        <a:p>
          <a:r>
            <a:rPr lang="en-US" sz="2400" dirty="0" smtClean="0">
              <a:latin typeface="Preeti" pitchFamily="2" charset="0"/>
            </a:rPr>
            <a:t>;+</a:t>
          </a:r>
          <a:r>
            <a:rPr lang="en-US" sz="2400" dirty="0" err="1" smtClean="0">
              <a:latin typeface="Preeti" pitchFamily="2" charset="0"/>
            </a:rPr>
            <a:t>3Lo</a:t>
          </a:r>
          <a:r>
            <a:rPr lang="en-US" sz="2400" dirty="0" smtClean="0">
              <a:latin typeface="Preeti" pitchFamily="2" charset="0"/>
            </a:rPr>
            <a:t> ;/</a:t>
          </a:r>
          <a:r>
            <a:rPr lang="en-US" sz="2400" dirty="0" err="1" smtClean="0">
              <a:latin typeface="Preeti" pitchFamily="2" charset="0"/>
            </a:rPr>
            <a:t>sf</a:t>
          </a:r>
          <a:r>
            <a:rPr lang="en-US" sz="2400" dirty="0" smtClean="0">
              <a:latin typeface="Preeti" pitchFamily="2" charset="0"/>
            </a:rPr>
            <a:t>/</a:t>
          </a:r>
          <a:r>
            <a:rPr lang="en-US" sz="2400" dirty="0" err="1" smtClean="0">
              <a:latin typeface="Preeti" pitchFamily="2" charset="0"/>
            </a:rPr>
            <a:t>sf</a:t>
          </a:r>
          <a:r>
            <a:rPr lang="en-US" sz="2400" dirty="0" smtClean="0">
              <a:latin typeface="Preeti" pitchFamily="2" charset="0"/>
            </a:rPr>
            <a:t>] ;"</a:t>
          </a:r>
          <a:r>
            <a:rPr lang="en-US" sz="2400" dirty="0" err="1" smtClean="0">
              <a:latin typeface="Preeti" pitchFamily="2" charset="0"/>
            </a:rPr>
            <a:t>rL</a:t>
          </a:r>
          <a:endParaRPr lang="en-US" sz="2400" dirty="0">
            <a:latin typeface="Preeti" pitchFamily="2" charset="0"/>
          </a:endParaRPr>
        </a:p>
      </dgm:t>
    </dgm:pt>
    <dgm:pt modelId="{8E624D35-048D-4C7C-9B48-FD9B65FFE35A}" type="parTrans" cxnId="{914F638F-1524-430B-A168-99BB94177B7D}">
      <dgm:prSet/>
      <dgm:spPr/>
      <dgm:t>
        <a:bodyPr/>
        <a:lstStyle/>
        <a:p>
          <a:endParaRPr lang="en-US" sz="2400">
            <a:latin typeface="Preeti" pitchFamily="2" charset="0"/>
          </a:endParaRPr>
        </a:p>
      </dgm:t>
    </dgm:pt>
    <dgm:pt modelId="{5AC156C0-CD24-4A0B-8664-713DC6A86B91}" type="sibTrans" cxnId="{914F638F-1524-430B-A168-99BB94177B7D}">
      <dgm:prSet/>
      <dgm:spPr/>
      <dgm:t>
        <a:bodyPr/>
        <a:lstStyle/>
        <a:p>
          <a:endParaRPr lang="en-US" sz="2400">
            <a:latin typeface="Preeti" pitchFamily="2" charset="0"/>
          </a:endParaRPr>
        </a:p>
      </dgm:t>
    </dgm:pt>
    <dgm:pt modelId="{53846B6C-0554-4F35-BCFA-81CE8DFC4DF7}">
      <dgm:prSet phldrT="[Text]" custT="1"/>
      <dgm:spPr/>
      <dgm:t>
        <a:bodyPr/>
        <a:lstStyle/>
        <a:p>
          <a:r>
            <a:rPr lang="en-US" sz="2400" dirty="0" smtClean="0">
              <a:latin typeface="Preeti" pitchFamily="2" charset="0"/>
            </a:rPr>
            <a:t>;</a:t>
          </a:r>
          <a:r>
            <a:rPr lang="en-US" sz="2400" dirty="0" err="1" smtClean="0">
              <a:latin typeface="Preeti" pitchFamily="2" charset="0"/>
            </a:rPr>
            <a:t>femf</a:t>
          </a:r>
          <a:r>
            <a:rPr lang="en-US" sz="2400" dirty="0" smtClean="0">
              <a:latin typeface="Preeti" pitchFamily="2" charset="0"/>
            </a:rPr>
            <a:t> ;"</a:t>
          </a:r>
          <a:r>
            <a:rPr lang="en-US" sz="2400" dirty="0" err="1" smtClean="0">
              <a:latin typeface="Preeti" pitchFamily="2" charset="0"/>
            </a:rPr>
            <a:t>rL</a:t>
          </a:r>
          <a:endParaRPr lang="en-US" sz="2400" dirty="0">
            <a:latin typeface="Preeti" pitchFamily="2" charset="0"/>
          </a:endParaRPr>
        </a:p>
      </dgm:t>
    </dgm:pt>
    <dgm:pt modelId="{0774E8A7-6B1B-4B3E-9336-40F4F0AA0DB7}" type="parTrans" cxnId="{951B064A-12A0-4894-9750-8512E75BC39C}">
      <dgm:prSet/>
      <dgm:spPr/>
      <dgm:t>
        <a:bodyPr/>
        <a:lstStyle/>
        <a:p>
          <a:endParaRPr lang="en-US" sz="2400">
            <a:latin typeface="Preeti" pitchFamily="2" charset="0"/>
          </a:endParaRPr>
        </a:p>
      </dgm:t>
    </dgm:pt>
    <dgm:pt modelId="{3D298F85-65C0-4A12-A393-D2EC6E468685}" type="sibTrans" cxnId="{951B064A-12A0-4894-9750-8512E75BC39C}">
      <dgm:prSet/>
      <dgm:spPr/>
      <dgm:t>
        <a:bodyPr/>
        <a:lstStyle/>
        <a:p>
          <a:endParaRPr lang="en-US" sz="2400">
            <a:latin typeface="Preeti" pitchFamily="2" charset="0"/>
          </a:endParaRPr>
        </a:p>
      </dgm:t>
    </dgm:pt>
    <dgm:pt modelId="{FC653BA7-6149-454C-B97F-9C7A41DEE8F1}">
      <dgm:prSet phldrT="[Text]" custT="1"/>
      <dgm:spPr/>
      <dgm:t>
        <a:bodyPr/>
        <a:lstStyle/>
        <a:p>
          <a:r>
            <a:rPr lang="en-US" sz="2400" dirty="0" err="1" smtClean="0">
              <a:latin typeface="Preeti" pitchFamily="2" charset="0"/>
            </a:rPr>
            <a:t>k|fGtLo</a:t>
          </a:r>
          <a:r>
            <a:rPr lang="en-US" sz="2400" dirty="0" smtClean="0">
              <a:latin typeface="Preeti" pitchFamily="2" charset="0"/>
            </a:rPr>
            <a:t> ;/</a:t>
          </a:r>
          <a:r>
            <a:rPr lang="en-US" sz="2400" dirty="0" err="1" smtClean="0">
              <a:latin typeface="Preeti" pitchFamily="2" charset="0"/>
            </a:rPr>
            <a:t>sf</a:t>
          </a:r>
          <a:r>
            <a:rPr lang="en-US" sz="2400" dirty="0" smtClean="0">
              <a:latin typeface="Preeti" pitchFamily="2" charset="0"/>
            </a:rPr>
            <a:t>/</a:t>
          </a:r>
          <a:r>
            <a:rPr lang="en-US" sz="2400" dirty="0" err="1" smtClean="0">
              <a:latin typeface="Preeti" pitchFamily="2" charset="0"/>
            </a:rPr>
            <a:t>sf</a:t>
          </a:r>
          <a:r>
            <a:rPr lang="en-US" sz="2400" dirty="0" smtClean="0">
              <a:latin typeface="Preeti" pitchFamily="2" charset="0"/>
            </a:rPr>
            <a:t>] ;"</a:t>
          </a:r>
          <a:r>
            <a:rPr lang="en-US" sz="2400" dirty="0" err="1" smtClean="0">
              <a:latin typeface="Preeti" pitchFamily="2" charset="0"/>
            </a:rPr>
            <a:t>rL</a:t>
          </a:r>
          <a:endParaRPr lang="en-US" sz="2400" dirty="0">
            <a:latin typeface="Preeti" pitchFamily="2" charset="0"/>
          </a:endParaRPr>
        </a:p>
      </dgm:t>
    </dgm:pt>
    <dgm:pt modelId="{F444ED33-1156-40A5-A39C-F07E1D168ADA}" type="parTrans" cxnId="{D3D10E4C-9BA5-4473-A3B2-9A47381703BB}">
      <dgm:prSet/>
      <dgm:spPr/>
      <dgm:t>
        <a:bodyPr/>
        <a:lstStyle/>
        <a:p>
          <a:endParaRPr lang="en-US" sz="2400">
            <a:latin typeface="Preeti" pitchFamily="2" charset="0"/>
          </a:endParaRPr>
        </a:p>
      </dgm:t>
    </dgm:pt>
    <dgm:pt modelId="{F8B96B44-18CD-4EB0-A7BA-439698391915}" type="sibTrans" cxnId="{D3D10E4C-9BA5-4473-A3B2-9A47381703BB}">
      <dgm:prSet/>
      <dgm:spPr/>
      <dgm:t>
        <a:bodyPr/>
        <a:lstStyle/>
        <a:p>
          <a:endParaRPr lang="en-US" sz="2400">
            <a:latin typeface="Preeti" pitchFamily="2" charset="0"/>
          </a:endParaRPr>
        </a:p>
      </dgm:t>
    </dgm:pt>
    <dgm:pt modelId="{5FB5964B-E2BF-4197-95F3-5FBAB5D1F64E}">
      <dgm:prSet/>
      <dgm:spPr/>
      <dgm:t>
        <a:bodyPr/>
        <a:lstStyle/>
        <a:p>
          <a:r>
            <a:rPr lang="en-US" dirty="0" smtClean="0">
              <a:latin typeface="Preeti" pitchFamily="2" charset="0"/>
            </a:rPr>
            <a:t>:</a:t>
          </a:r>
          <a:r>
            <a:rPr lang="en-US" dirty="0" err="1" smtClean="0">
              <a:latin typeface="Preeti" pitchFamily="2" charset="0"/>
            </a:rPr>
            <a:t>yfgLo</a:t>
          </a:r>
          <a:r>
            <a:rPr lang="en-US" dirty="0" smtClean="0">
              <a:latin typeface="Preeti" pitchFamily="2" charset="0"/>
            </a:rPr>
            <a:t> ;/</a:t>
          </a:r>
          <a:r>
            <a:rPr lang="en-US" dirty="0" err="1" smtClean="0">
              <a:latin typeface="Preeti" pitchFamily="2" charset="0"/>
            </a:rPr>
            <a:t>sf</a:t>
          </a:r>
          <a:r>
            <a:rPr lang="en-US" dirty="0" smtClean="0">
              <a:latin typeface="Preeti" pitchFamily="2" charset="0"/>
            </a:rPr>
            <a:t>/</a:t>
          </a:r>
          <a:r>
            <a:rPr lang="en-US" dirty="0" err="1" smtClean="0">
              <a:latin typeface="Preeti" pitchFamily="2" charset="0"/>
            </a:rPr>
            <a:t>sf</a:t>
          </a:r>
          <a:r>
            <a:rPr lang="en-US" dirty="0" smtClean="0">
              <a:latin typeface="Preeti" pitchFamily="2" charset="0"/>
            </a:rPr>
            <a:t>] ;"</a:t>
          </a:r>
          <a:r>
            <a:rPr lang="en-US" dirty="0" err="1" smtClean="0">
              <a:latin typeface="Preeti" pitchFamily="2" charset="0"/>
            </a:rPr>
            <a:t>rL</a:t>
          </a:r>
          <a:r>
            <a:rPr lang="en-US" dirty="0" smtClean="0">
              <a:latin typeface="Preeti" pitchFamily="2" charset="0"/>
            </a:rPr>
            <a:t> </a:t>
          </a:r>
          <a:endParaRPr lang="en-US" dirty="0">
            <a:latin typeface="Preeti" pitchFamily="2" charset="0"/>
          </a:endParaRPr>
        </a:p>
      </dgm:t>
    </dgm:pt>
    <dgm:pt modelId="{45273999-E259-4D19-988B-AD96ED791C35}" type="parTrans" cxnId="{EB2022CA-8C7E-425B-BC63-E4FBE9148C0B}">
      <dgm:prSet/>
      <dgm:spPr/>
      <dgm:t>
        <a:bodyPr/>
        <a:lstStyle/>
        <a:p>
          <a:endParaRPr lang="en-US">
            <a:latin typeface="Preeti" pitchFamily="2" charset="0"/>
          </a:endParaRPr>
        </a:p>
      </dgm:t>
    </dgm:pt>
    <dgm:pt modelId="{F4A2F62A-C99B-44D7-874B-1A7F7DBF8C41}" type="sibTrans" cxnId="{EB2022CA-8C7E-425B-BC63-E4FBE9148C0B}">
      <dgm:prSet/>
      <dgm:spPr/>
      <dgm:t>
        <a:bodyPr/>
        <a:lstStyle/>
        <a:p>
          <a:endParaRPr lang="en-US">
            <a:latin typeface="Preeti" pitchFamily="2" charset="0"/>
          </a:endParaRPr>
        </a:p>
      </dgm:t>
    </dgm:pt>
    <dgm:pt modelId="{F61450C3-D3C0-4491-8876-9945AA899361}" type="pres">
      <dgm:prSet presAssocID="{18854322-68E6-4D5A-9516-8BB210F2509F}" presName="hierChild1" presStyleCnt="0">
        <dgm:presLayoutVars>
          <dgm:chPref val="1"/>
          <dgm:dir/>
          <dgm:animOne val="branch"/>
          <dgm:animLvl val="lvl"/>
          <dgm:resizeHandles/>
        </dgm:presLayoutVars>
      </dgm:prSet>
      <dgm:spPr/>
      <dgm:t>
        <a:bodyPr/>
        <a:lstStyle/>
        <a:p>
          <a:endParaRPr lang="en-US"/>
        </a:p>
      </dgm:t>
    </dgm:pt>
    <dgm:pt modelId="{26768F33-812F-48F6-A4E3-795539C5E6C7}" type="pres">
      <dgm:prSet presAssocID="{678F6152-0E31-445D-A070-2EF9EF553268}" presName="hierRoot1" presStyleCnt="0"/>
      <dgm:spPr/>
    </dgm:pt>
    <dgm:pt modelId="{002BB688-ED59-4D1D-9180-00EFC1A4EAE3}" type="pres">
      <dgm:prSet presAssocID="{678F6152-0E31-445D-A070-2EF9EF553268}" presName="composite" presStyleCnt="0"/>
      <dgm:spPr/>
    </dgm:pt>
    <dgm:pt modelId="{0D3AC8C1-027C-4152-9F34-989ECA267C35}" type="pres">
      <dgm:prSet presAssocID="{678F6152-0E31-445D-A070-2EF9EF553268}" presName="background" presStyleLbl="node0" presStyleIdx="0" presStyleCnt="1"/>
      <dgm:spPr/>
    </dgm:pt>
    <dgm:pt modelId="{DCA56B45-85CD-4ECC-8C46-E654AE4DB275}" type="pres">
      <dgm:prSet presAssocID="{678F6152-0E31-445D-A070-2EF9EF553268}" presName="text" presStyleLbl="fgAcc0" presStyleIdx="0" presStyleCnt="1">
        <dgm:presLayoutVars>
          <dgm:chPref val="3"/>
        </dgm:presLayoutVars>
      </dgm:prSet>
      <dgm:spPr/>
      <dgm:t>
        <a:bodyPr/>
        <a:lstStyle/>
        <a:p>
          <a:endParaRPr lang="en-US"/>
        </a:p>
      </dgm:t>
    </dgm:pt>
    <dgm:pt modelId="{3FDE8657-F404-4EDD-B70F-B339FDAE4316}" type="pres">
      <dgm:prSet presAssocID="{678F6152-0E31-445D-A070-2EF9EF553268}" presName="hierChild2" presStyleCnt="0"/>
      <dgm:spPr/>
    </dgm:pt>
    <dgm:pt modelId="{B50E60BB-FF2A-4589-AA9A-B40985573A7B}" type="pres">
      <dgm:prSet presAssocID="{0774E8A7-6B1B-4B3E-9336-40F4F0AA0DB7}" presName="Name10" presStyleLbl="parChTrans1D2" presStyleIdx="0" presStyleCnt="1"/>
      <dgm:spPr/>
      <dgm:t>
        <a:bodyPr/>
        <a:lstStyle/>
        <a:p>
          <a:endParaRPr lang="en-US"/>
        </a:p>
      </dgm:t>
    </dgm:pt>
    <dgm:pt modelId="{CAE02836-EB97-454B-90F8-C69225C0BB52}" type="pres">
      <dgm:prSet presAssocID="{53846B6C-0554-4F35-BCFA-81CE8DFC4DF7}" presName="hierRoot2" presStyleCnt="0"/>
      <dgm:spPr/>
    </dgm:pt>
    <dgm:pt modelId="{2F2B0DC6-624E-4E9B-AEF8-AE2AB101B01D}" type="pres">
      <dgm:prSet presAssocID="{53846B6C-0554-4F35-BCFA-81CE8DFC4DF7}" presName="composite2" presStyleCnt="0"/>
      <dgm:spPr/>
    </dgm:pt>
    <dgm:pt modelId="{D3937C94-9C4A-4A85-8EDA-7B9C7209A339}" type="pres">
      <dgm:prSet presAssocID="{53846B6C-0554-4F35-BCFA-81CE8DFC4DF7}" presName="background2" presStyleLbl="node2" presStyleIdx="0" presStyleCnt="1"/>
      <dgm:spPr/>
    </dgm:pt>
    <dgm:pt modelId="{68F5F914-5867-4911-ABF4-2F6900842278}" type="pres">
      <dgm:prSet presAssocID="{53846B6C-0554-4F35-BCFA-81CE8DFC4DF7}" presName="text2" presStyleLbl="fgAcc2" presStyleIdx="0" presStyleCnt="1">
        <dgm:presLayoutVars>
          <dgm:chPref val="3"/>
        </dgm:presLayoutVars>
      </dgm:prSet>
      <dgm:spPr/>
      <dgm:t>
        <a:bodyPr/>
        <a:lstStyle/>
        <a:p>
          <a:endParaRPr lang="en-US"/>
        </a:p>
      </dgm:t>
    </dgm:pt>
    <dgm:pt modelId="{1367BE21-6B54-4F7A-A3EA-AC0981E0D6B3}" type="pres">
      <dgm:prSet presAssocID="{53846B6C-0554-4F35-BCFA-81CE8DFC4DF7}" presName="hierChild3" presStyleCnt="0"/>
      <dgm:spPr/>
    </dgm:pt>
    <dgm:pt modelId="{B80C9D96-1D30-4EB9-B016-545FCB63E909}" type="pres">
      <dgm:prSet presAssocID="{F444ED33-1156-40A5-A39C-F07E1D168ADA}" presName="Name17" presStyleLbl="parChTrans1D3" presStyleIdx="0" presStyleCnt="1"/>
      <dgm:spPr/>
      <dgm:t>
        <a:bodyPr/>
        <a:lstStyle/>
        <a:p>
          <a:endParaRPr lang="en-US"/>
        </a:p>
      </dgm:t>
    </dgm:pt>
    <dgm:pt modelId="{9FCED109-E9D7-4DD3-AB0C-4B25293E9DF5}" type="pres">
      <dgm:prSet presAssocID="{FC653BA7-6149-454C-B97F-9C7A41DEE8F1}" presName="hierRoot3" presStyleCnt="0"/>
      <dgm:spPr/>
    </dgm:pt>
    <dgm:pt modelId="{AF27393E-8232-4618-A1E3-7EB9729C9A84}" type="pres">
      <dgm:prSet presAssocID="{FC653BA7-6149-454C-B97F-9C7A41DEE8F1}" presName="composite3" presStyleCnt="0"/>
      <dgm:spPr/>
    </dgm:pt>
    <dgm:pt modelId="{281B10E7-07D2-47D3-B7C0-BE0578832C7F}" type="pres">
      <dgm:prSet presAssocID="{FC653BA7-6149-454C-B97F-9C7A41DEE8F1}" presName="background3" presStyleLbl="node3" presStyleIdx="0" presStyleCnt="1"/>
      <dgm:spPr/>
    </dgm:pt>
    <dgm:pt modelId="{9E4E78ED-E312-4EE1-9B0F-47CC0337CC12}" type="pres">
      <dgm:prSet presAssocID="{FC653BA7-6149-454C-B97F-9C7A41DEE8F1}" presName="text3" presStyleLbl="fgAcc3" presStyleIdx="0" presStyleCnt="1">
        <dgm:presLayoutVars>
          <dgm:chPref val="3"/>
        </dgm:presLayoutVars>
      </dgm:prSet>
      <dgm:spPr/>
      <dgm:t>
        <a:bodyPr/>
        <a:lstStyle/>
        <a:p>
          <a:endParaRPr lang="en-US"/>
        </a:p>
      </dgm:t>
    </dgm:pt>
    <dgm:pt modelId="{B0673FF5-ECB0-4D59-98C6-84E5C8074F8F}" type="pres">
      <dgm:prSet presAssocID="{FC653BA7-6149-454C-B97F-9C7A41DEE8F1}" presName="hierChild4" presStyleCnt="0"/>
      <dgm:spPr/>
    </dgm:pt>
    <dgm:pt modelId="{85752E1D-3BBC-4F40-BB87-D57D85850981}" type="pres">
      <dgm:prSet presAssocID="{45273999-E259-4D19-988B-AD96ED791C35}" presName="Name23" presStyleLbl="parChTrans1D4" presStyleIdx="0" presStyleCnt="1"/>
      <dgm:spPr/>
      <dgm:t>
        <a:bodyPr/>
        <a:lstStyle/>
        <a:p>
          <a:endParaRPr lang="en-US"/>
        </a:p>
      </dgm:t>
    </dgm:pt>
    <dgm:pt modelId="{CF62C7D9-FC61-4FF4-82EE-BB6A589FD411}" type="pres">
      <dgm:prSet presAssocID="{5FB5964B-E2BF-4197-95F3-5FBAB5D1F64E}" presName="hierRoot4" presStyleCnt="0"/>
      <dgm:spPr/>
    </dgm:pt>
    <dgm:pt modelId="{402B2D76-401F-4CAC-B62F-4616C0C2D899}" type="pres">
      <dgm:prSet presAssocID="{5FB5964B-E2BF-4197-95F3-5FBAB5D1F64E}" presName="composite4" presStyleCnt="0"/>
      <dgm:spPr/>
    </dgm:pt>
    <dgm:pt modelId="{E3ED4D5A-11FA-4361-9F25-76E3086B3941}" type="pres">
      <dgm:prSet presAssocID="{5FB5964B-E2BF-4197-95F3-5FBAB5D1F64E}" presName="background4" presStyleLbl="node4" presStyleIdx="0" presStyleCnt="1"/>
      <dgm:spPr/>
    </dgm:pt>
    <dgm:pt modelId="{1310363B-F342-4A7B-8348-18A3E1A3956A}" type="pres">
      <dgm:prSet presAssocID="{5FB5964B-E2BF-4197-95F3-5FBAB5D1F64E}" presName="text4" presStyleLbl="fgAcc4" presStyleIdx="0" presStyleCnt="1" custLinFactNeighborX="-2914" custLinFactNeighborY="736">
        <dgm:presLayoutVars>
          <dgm:chPref val="3"/>
        </dgm:presLayoutVars>
      </dgm:prSet>
      <dgm:spPr/>
      <dgm:t>
        <a:bodyPr/>
        <a:lstStyle/>
        <a:p>
          <a:endParaRPr lang="en-US"/>
        </a:p>
      </dgm:t>
    </dgm:pt>
    <dgm:pt modelId="{C52E803A-E369-4CEF-83ED-E0B4A858EAE2}" type="pres">
      <dgm:prSet presAssocID="{5FB5964B-E2BF-4197-95F3-5FBAB5D1F64E}" presName="hierChild5" presStyleCnt="0"/>
      <dgm:spPr/>
    </dgm:pt>
  </dgm:ptLst>
  <dgm:cxnLst>
    <dgm:cxn modelId="{8EA0D0BD-6374-4B3F-BACA-DDBFA70F849B}" type="presOf" srcId="{53846B6C-0554-4F35-BCFA-81CE8DFC4DF7}" destId="{68F5F914-5867-4911-ABF4-2F6900842278}" srcOrd="0" destOrd="0" presId="urn:microsoft.com/office/officeart/2005/8/layout/hierarchy1"/>
    <dgm:cxn modelId="{9A19A2B9-FEC3-49F6-9753-8B561D26C4B8}" type="presOf" srcId="{F444ED33-1156-40A5-A39C-F07E1D168ADA}" destId="{B80C9D96-1D30-4EB9-B016-545FCB63E909}" srcOrd="0" destOrd="0" presId="urn:microsoft.com/office/officeart/2005/8/layout/hierarchy1"/>
    <dgm:cxn modelId="{32BD1874-7913-4E54-9EEA-F3D2F4ED368B}" type="presOf" srcId="{678F6152-0E31-445D-A070-2EF9EF553268}" destId="{DCA56B45-85CD-4ECC-8C46-E654AE4DB275}" srcOrd="0" destOrd="0" presId="urn:microsoft.com/office/officeart/2005/8/layout/hierarchy1"/>
    <dgm:cxn modelId="{3AD617CF-B54E-48D5-A705-1BBCDFD7B6E7}" type="presOf" srcId="{18854322-68E6-4D5A-9516-8BB210F2509F}" destId="{F61450C3-D3C0-4491-8876-9945AA899361}" srcOrd="0" destOrd="0" presId="urn:microsoft.com/office/officeart/2005/8/layout/hierarchy1"/>
    <dgm:cxn modelId="{1C5CA664-8F56-4292-A3D4-E1CA7AA147C0}" type="presOf" srcId="{FC653BA7-6149-454C-B97F-9C7A41DEE8F1}" destId="{9E4E78ED-E312-4EE1-9B0F-47CC0337CC12}" srcOrd="0" destOrd="0" presId="urn:microsoft.com/office/officeart/2005/8/layout/hierarchy1"/>
    <dgm:cxn modelId="{951B064A-12A0-4894-9750-8512E75BC39C}" srcId="{678F6152-0E31-445D-A070-2EF9EF553268}" destId="{53846B6C-0554-4F35-BCFA-81CE8DFC4DF7}" srcOrd="0" destOrd="0" parTransId="{0774E8A7-6B1B-4B3E-9336-40F4F0AA0DB7}" sibTransId="{3D298F85-65C0-4A12-A393-D2EC6E468685}"/>
    <dgm:cxn modelId="{58912773-F096-4E46-A345-315686FD6C0D}" type="presOf" srcId="{0774E8A7-6B1B-4B3E-9336-40F4F0AA0DB7}" destId="{B50E60BB-FF2A-4589-AA9A-B40985573A7B}" srcOrd="0" destOrd="0" presId="urn:microsoft.com/office/officeart/2005/8/layout/hierarchy1"/>
    <dgm:cxn modelId="{D3D10E4C-9BA5-4473-A3B2-9A47381703BB}" srcId="{53846B6C-0554-4F35-BCFA-81CE8DFC4DF7}" destId="{FC653BA7-6149-454C-B97F-9C7A41DEE8F1}" srcOrd="0" destOrd="0" parTransId="{F444ED33-1156-40A5-A39C-F07E1D168ADA}" sibTransId="{F8B96B44-18CD-4EB0-A7BA-439698391915}"/>
    <dgm:cxn modelId="{E2D7E620-3FDA-4180-82E3-CA35C44DB10F}" type="presOf" srcId="{5FB5964B-E2BF-4197-95F3-5FBAB5D1F64E}" destId="{1310363B-F342-4A7B-8348-18A3E1A3956A}" srcOrd="0" destOrd="0" presId="urn:microsoft.com/office/officeart/2005/8/layout/hierarchy1"/>
    <dgm:cxn modelId="{FFCC60B2-8087-4D73-9143-35A4F19A1265}" type="presOf" srcId="{45273999-E259-4D19-988B-AD96ED791C35}" destId="{85752E1D-3BBC-4F40-BB87-D57D85850981}" srcOrd="0" destOrd="0" presId="urn:microsoft.com/office/officeart/2005/8/layout/hierarchy1"/>
    <dgm:cxn modelId="{914F638F-1524-430B-A168-99BB94177B7D}" srcId="{18854322-68E6-4D5A-9516-8BB210F2509F}" destId="{678F6152-0E31-445D-A070-2EF9EF553268}" srcOrd="0" destOrd="0" parTransId="{8E624D35-048D-4C7C-9B48-FD9B65FFE35A}" sibTransId="{5AC156C0-CD24-4A0B-8664-713DC6A86B91}"/>
    <dgm:cxn modelId="{EB2022CA-8C7E-425B-BC63-E4FBE9148C0B}" srcId="{FC653BA7-6149-454C-B97F-9C7A41DEE8F1}" destId="{5FB5964B-E2BF-4197-95F3-5FBAB5D1F64E}" srcOrd="0" destOrd="0" parTransId="{45273999-E259-4D19-988B-AD96ED791C35}" sibTransId="{F4A2F62A-C99B-44D7-874B-1A7F7DBF8C41}"/>
    <dgm:cxn modelId="{DA8FB8D7-E4AD-4C9E-9EE4-CCF699F36DC9}" type="presParOf" srcId="{F61450C3-D3C0-4491-8876-9945AA899361}" destId="{26768F33-812F-48F6-A4E3-795539C5E6C7}" srcOrd="0" destOrd="0" presId="urn:microsoft.com/office/officeart/2005/8/layout/hierarchy1"/>
    <dgm:cxn modelId="{95A61649-3299-4DB7-A876-D268B8EDBD7E}" type="presParOf" srcId="{26768F33-812F-48F6-A4E3-795539C5E6C7}" destId="{002BB688-ED59-4D1D-9180-00EFC1A4EAE3}" srcOrd="0" destOrd="0" presId="urn:microsoft.com/office/officeart/2005/8/layout/hierarchy1"/>
    <dgm:cxn modelId="{2F4AD578-A31F-4E04-B897-15C26B50C498}" type="presParOf" srcId="{002BB688-ED59-4D1D-9180-00EFC1A4EAE3}" destId="{0D3AC8C1-027C-4152-9F34-989ECA267C35}" srcOrd="0" destOrd="0" presId="urn:microsoft.com/office/officeart/2005/8/layout/hierarchy1"/>
    <dgm:cxn modelId="{413E5CEA-359D-4578-81BF-FE73B06DACE6}" type="presParOf" srcId="{002BB688-ED59-4D1D-9180-00EFC1A4EAE3}" destId="{DCA56B45-85CD-4ECC-8C46-E654AE4DB275}" srcOrd="1" destOrd="0" presId="urn:microsoft.com/office/officeart/2005/8/layout/hierarchy1"/>
    <dgm:cxn modelId="{942BD8E9-2AD7-41E7-85D3-245E48BA8250}" type="presParOf" srcId="{26768F33-812F-48F6-A4E3-795539C5E6C7}" destId="{3FDE8657-F404-4EDD-B70F-B339FDAE4316}" srcOrd="1" destOrd="0" presId="urn:microsoft.com/office/officeart/2005/8/layout/hierarchy1"/>
    <dgm:cxn modelId="{2CB431DA-ED80-4CD6-91C1-08B7E9274B5F}" type="presParOf" srcId="{3FDE8657-F404-4EDD-B70F-B339FDAE4316}" destId="{B50E60BB-FF2A-4589-AA9A-B40985573A7B}" srcOrd="0" destOrd="0" presId="urn:microsoft.com/office/officeart/2005/8/layout/hierarchy1"/>
    <dgm:cxn modelId="{E4D9CB6B-A1F5-436D-BA5F-E19DB9FFEEEC}" type="presParOf" srcId="{3FDE8657-F404-4EDD-B70F-B339FDAE4316}" destId="{CAE02836-EB97-454B-90F8-C69225C0BB52}" srcOrd="1" destOrd="0" presId="urn:microsoft.com/office/officeart/2005/8/layout/hierarchy1"/>
    <dgm:cxn modelId="{FE845C28-4B3A-46B1-B168-B28690E91CA8}" type="presParOf" srcId="{CAE02836-EB97-454B-90F8-C69225C0BB52}" destId="{2F2B0DC6-624E-4E9B-AEF8-AE2AB101B01D}" srcOrd="0" destOrd="0" presId="urn:microsoft.com/office/officeart/2005/8/layout/hierarchy1"/>
    <dgm:cxn modelId="{48CA5BB0-A98E-40E3-98CB-51B19DBCEF9C}" type="presParOf" srcId="{2F2B0DC6-624E-4E9B-AEF8-AE2AB101B01D}" destId="{D3937C94-9C4A-4A85-8EDA-7B9C7209A339}" srcOrd="0" destOrd="0" presId="urn:microsoft.com/office/officeart/2005/8/layout/hierarchy1"/>
    <dgm:cxn modelId="{AE001E35-7BFA-4E46-B481-2D34B61A7E78}" type="presParOf" srcId="{2F2B0DC6-624E-4E9B-AEF8-AE2AB101B01D}" destId="{68F5F914-5867-4911-ABF4-2F6900842278}" srcOrd="1" destOrd="0" presId="urn:microsoft.com/office/officeart/2005/8/layout/hierarchy1"/>
    <dgm:cxn modelId="{88B60786-142B-4809-A72F-D32E2026A2F9}" type="presParOf" srcId="{CAE02836-EB97-454B-90F8-C69225C0BB52}" destId="{1367BE21-6B54-4F7A-A3EA-AC0981E0D6B3}" srcOrd="1" destOrd="0" presId="urn:microsoft.com/office/officeart/2005/8/layout/hierarchy1"/>
    <dgm:cxn modelId="{415C7419-1ACE-4132-AF97-4EF61B1F3329}" type="presParOf" srcId="{1367BE21-6B54-4F7A-A3EA-AC0981E0D6B3}" destId="{B80C9D96-1D30-4EB9-B016-545FCB63E909}" srcOrd="0" destOrd="0" presId="urn:microsoft.com/office/officeart/2005/8/layout/hierarchy1"/>
    <dgm:cxn modelId="{403C8FBE-2C85-4736-8D96-676A9E24C33C}" type="presParOf" srcId="{1367BE21-6B54-4F7A-A3EA-AC0981E0D6B3}" destId="{9FCED109-E9D7-4DD3-AB0C-4B25293E9DF5}" srcOrd="1" destOrd="0" presId="urn:microsoft.com/office/officeart/2005/8/layout/hierarchy1"/>
    <dgm:cxn modelId="{C202B675-D667-4C85-A8AC-C4E3874E4646}" type="presParOf" srcId="{9FCED109-E9D7-4DD3-AB0C-4B25293E9DF5}" destId="{AF27393E-8232-4618-A1E3-7EB9729C9A84}" srcOrd="0" destOrd="0" presId="urn:microsoft.com/office/officeart/2005/8/layout/hierarchy1"/>
    <dgm:cxn modelId="{6290D7CB-14AB-41B8-8E31-306BDF5404CD}" type="presParOf" srcId="{AF27393E-8232-4618-A1E3-7EB9729C9A84}" destId="{281B10E7-07D2-47D3-B7C0-BE0578832C7F}" srcOrd="0" destOrd="0" presId="urn:microsoft.com/office/officeart/2005/8/layout/hierarchy1"/>
    <dgm:cxn modelId="{80BCEB6F-ACAE-47D4-9B8C-AADCBA2C742D}" type="presParOf" srcId="{AF27393E-8232-4618-A1E3-7EB9729C9A84}" destId="{9E4E78ED-E312-4EE1-9B0F-47CC0337CC12}" srcOrd="1" destOrd="0" presId="urn:microsoft.com/office/officeart/2005/8/layout/hierarchy1"/>
    <dgm:cxn modelId="{67D6D3EC-2674-4569-BB19-80FCBCAC46C7}" type="presParOf" srcId="{9FCED109-E9D7-4DD3-AB0C-4B25293E9DF5}" destId="{B0673FF5-ECB0-4D59-98C6-84E5C8074F8F}" srcOrd="1" destOrd="0" presId="urn:microsoft.com/office/officeart/2005/8/layout/hierarchy1"/>
    <dgm:cxn modelId="{133E5561-1AF0-461A-8693-12A3789DFE3A}" type="presParOf" srcId="{B0673FF5-ECB0-4D59-98C6-84E5C8074F8F}" destId="{85752E1D-3BBC-4F40-BB87-D57D85850981}" srcOrd="0" destOrd="0" presId="urn:microsoft.com/office/officeart/2005/8/layout/hierarchy1"/>
    <dgm:cxn modelId="{565FC081-B703-4EE6-ABAA-9580D35667D2}" type="presParOf" srcId="{B0673FF5-ECB0-4D59-98C6-84E5C8074F8F}" destId="{CF62C7D9-FC61-4FF4-82EE-BB6A589FD411}" srcOrd="1" destOrd="0" presId="urn:microsoft.com/office/officeart/2005/8/layout/hierarchy1"/>
    <dgm:cxn modelId="{D7668AD4-E193-4DA6-9CD1-87BEBBC46E62}" type="presParOf" srcId="{CF62C7D9-FC61-4FF4-82EE-BB6A589FD411}" destId="{402B2D76-401F-4CAC-B62F-4616C0C2D899}" srcOrd="0" destOrd="0" presId="urn:microsoft.com/office/officeart/2005/8/layout/hierarchy1"/>
    <dgm:cxn modelId="{D74701E3-F370-4F3F-B6A9-8CCDEBD90056}" type="presParOf" srcId="{402B2D76-401F-4CAC-B62F-4616C0C2D899}" destId="{E3ED4D5A-11FA-4361-9F25-76E3086B3941}" srcOrd="0" destOrd="0" presId="urn:microsoft.com/office/officeart/2005/8/layout/hierarchy1"/>
    <dgm:cxn modelId="{D677E57A-08C0-40BD-83CE-33FD771D41F4}" type="presParOf" srcId="{402B2D76-401F-4CAC-B62F-4616C0C2D899}" destId="{1310363B-F342-4A7B-8348-18A3E1A3956A}" srcOrd="1" destOrd="0" presId="urn:microsoft.com/office/officeart/2005/8/layout/hierarchy1"/>
    <dgm:cxn modelId="{041E8D67-A24A-41A5-BAE3-75A5E762AD0B}" type="presParOf" srcId="{CF62C7D9-FC61-4FF4-82EE-BB6A589FD411}" destId="{C52E803A-E369-4CEF-83ED-E0B4A858EAE2}" srcOrd="1" destOrd="0" presId="urn:microsoft.com/office/officeart/2005/8/layout/hierarchy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1E185DF-BDBD-45B3-95A8-11C1E58EAD8F}">
      <dsp:nvSpPr>
        <dsp:cNvPr id="0" name=""/>
        <dsp:cNvSpPr/>
      </dsp:nvSpPr>
      <dsp:spPr>
        <a:xfrm>
          <a:off x="7050951" y="1981323"/>
          <a:ext cx="131065" cy="1522893"/>
        </a:xfrm>
        <a:custGeom>
          <a:avLst/>
          <a:gdLst/>
          <a:ahLst/>
          <a:cxnLst/>
          <a:rect l="0" t="0" r="0" b="0"/>
          <a:pathLst>
            <a:path>
              <a:moveTo>
                <a:pt x="0" y="0"/>
              </a:moveTo>
              <a:lnTo>
                <a:pt x="0" y="1393320"/>
              </a:lnTo>
              <a:lnTo>
                <a:pt x="131065" y="1393320"/>
              </a:lnTo>
              <a:lnTo>
                <a:pt x="131065" y="152289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BDDB7C4-873F-4510-BECA-A2C12C889B8F}">
      <dsp:nvSpPr>
        <dsp:cNvPr id="0" name=""/>
        <dsp:cNvSpPr/>
      </dsp:nvSpPr>
      <dsp:spPr>
        <a:xfrm>
          <a:off x="6660973" y="1981323"/>
          <a:ext cx="389977" cy="124428"/>
        </a:xfrm>
        <a:custGeom>
          <a:avLst/>
          <a:gdLst/>
          <a:ahLst/>
          <a:cxnLst/>
          <a:rect l="0" t="0" r="0" b="0"/>
          <a:pathLst>
            <a:path>
              <a:moveTo>
                <a:pt x="389977" y="0"/>
              </a:moveTo>
              <a:lnTo>
                <a:pt x="0" y="0"/>
              </a:lnTo>
              <a:lnTo>
                <a:pt x="0" y="1244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771F184-1217-4654-83A0-A14152BC15CF}">
      <dsp:nvSpPr>
        <dsp:cNvPr id="0" name=""/>
        <dsp:cNvSpPr/>
      </dsp:nvSpPr>
      <dsp:spPr>
        <a:xfrm>
          <a:off x="3639954" y="635734"/>
          <a:ext cx="3410997" cy="457420"/>
        </a:xfrm>
        <a:custGeom>
          <a:avLst/>
          <a:gdLst/>
          <a:ahLst/>
          <a:cxnLst/>
          <a:rect l="0" t="0" r="0" b="0"/>
          <a:pathLst>
            <a:path>
              <a:moveTo>
                <a:pt x="0" y="0"/>
              </a:moveTo>
              <a:lnTo>
                <a:pt x="0" y="327847"/>
              </a:lnTo>
              <a:lnTo>
                <a:pt x="3410997" y="327847"/>
              </a:lnTo>
              <a:lnTo>
                <a:pt x="3410997" y="4574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158AF85-6DB5-4300-AF98-2C3976887082}">
      <dsp:nvSpPr>
        <dsp:cNvPr id="0" name=""/>
        <dsp:cNvSpPr/>
      </dsp:nvSpPr>
      <dsp:spPr>
        <a:xfrm>
          <a:off x="3371135" y="3287060"/>
          <a:ext cx="91440" cy="340954"/>
        </a:xfrm>
        <a:custGeom>
          <a:avLst/>
          <a:gdLst/>
          <a:ahLst/>
          <a:cxnLst/>
          <a:rect l="0" t="0" r="0" b="0"/>
          <a:pathLst>
            <a:path>
              <a:moveTo>
                <a:pt x="45720" y="0"/>
              </a:moveTo>
              <a:lnTo>
                <a:pt x="45720" y="211381"/>
              </a:lnTo>
              <a:lnTo>
                <a:pt x="50531" y="211381"/>
              </a:lnTo>
              <a:lnTo>
                <a:pt x="50531" y="34095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298C279-1D7F-4853-B412-5551008A31AE}">
      <dsp:nvSpPr>
        <dsp:cNvPr id="0" name=""/>
        <dsp:cNvSpPr/>
      </dsp:nvSpPr>
      <dsp:spPr>
        <a:xfrm>
          <a:off x="3332237" y="1843932"/>
          <a:ext cx="91440" cy="554958"/>
        </a:xfrm>
        <a:custGeom>
          <a:avLst/>
          <a:gdLst/>
          <a:ahLst/>
          <a:cxnLst/>
          <a:rect l="0" t="0" r="0" b="0"/>
          <a:pathLst>
            <a:path>
              <a:moveTo>
                <a:pt x="45720" y="0"/>
              </a:moveTo>
              <a:lnTo>
                <a:pt x="45720" y="425385"/>
              </a:lnTo>
              <a:lnTo>
                <a:pt x="84617" y="425385"/>
              </a:lnTo>
              <a:lnTo>
                <a:pt x="84617" y="55495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7B92A2D-C0C1-4563-BE42-E19127AFC75D}">
      <dsp:nvSpPr>
        <dsp:cNvPr id="0" name=""/>
        <dsp:cNvSpPr/>
      </dsp:nvSpPr>
      <dsp:spPr>
        <a:xfrm>
          <a:off x="3377957" y="635734"/>
          <a:ext cx="261996" cy="320029"/>
        </a:xfrm>
        <a:custGeom>
          <a:avLst/>
          <a:gdLst/>
          <a:ahLst/>
          <a:cxnLst/>
          <a:rect l="0" t="0" r="0" b="0"/>
          <a:pathLst>
            <a:path>
              <a:moveTo>
                <a:pt x="261996" y="0"/>
              </a:moveTo>
              <a:lnTo>
                <a:pt x="261996" y="190456"/>
              </a:lnTo>
              <a:lnTo>
                <a:pt x="0" y="190456"/>
              </a:lnTo>
              <a:lnTo>
                <a:pt x="0" y="32002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B6E82D8-35AC-419C-A406-4BE646DEE6FA}">
      <dsp:nvSpPr>
        <dsp:cNvPr id="0" name=""/>
        <dsp:cNvSpPr/>
      </dsp:nvSpPr>
      <dsp:spPr>
        <a:xfrm>
          <a:off x="543935" y="3472793"/>
          <a:ext cx="225545" cy="399849"/>
        </a:xfrm>
        <a:custGeom>
          <a:avLst/>
          <a:gdLst/>
          <a:ahLst/>
          <a:cxnLst/>
          <a:rect l="0" t="0" r="0" b="0"/>
          <a:pathLst>
            <a:path>
              <a:moveTo>
                <a:pt x="0" y="0"/>
              </a:moveTo>
              <a:lnTo>
                <a:pt x="0" y="270276"/>
              </a:lnTo>
              <a:lnTo>
                <a:pt x="225545" y="270276"/>
              </a:lnTo>
              <a:lnTo>
                <a:pt x="225545" y="39984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1FDAD08-B729-41AB-8699-8C5219DB2488}">
      <dsp:nvSpPr>
        <dsp:cNvPr id="0" name=""/>
        <dsp:cNvSpPr/>
      </dsp:nvSpPr>
      <dsp:spPr>
        <a:xfrm>
          <a:off x="498215" y="1964599"/>
          <a:ext cx="91440" cy="391384"/>
        </a:xfrm>
        <a:custGeom>
          <a:avLst/>
          <a:gdLst/>
          <a:ahLst/>
          <a:cxnLst/>
          <a:rect l="0" t="0" r="0" b="0"/>
          <a:pathLst>
            <a:path>
              <a:moveTo>
                <a:pt x="45720" y="0"/>
              </a:moveTo>
              <a:lnTo>
                <a:pt x="45720" y="39138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A11EDBA-ABD6-4295-9E31-08F7D186F319}">
      <dsp:nvSpPr>
        <dsp:cNvPr id="0" name=""/>
        <dsp:cNvSpPr/>
      </dsp:nvSpPr>
      <dsp:spPr>
        <a:xfrm>
          <a:off x="543935" y="635734"/>
          <a:ext cx="3096018" cy="440696"/>
        </a:xfrm>
        <a:custGeom>
          <a:avLst/>
          <a:gdLst/>
          <a:ahLst/>
          <a:cxnLst/>
          <a:rect l="0" t="0" r="0" b="0"/>
          <a:pathLst>
            <a:path>
              <a:moveTo>
                <a:pt x="3096018" y="0"/>
              </a:moveTo>
              <a:lnTo>
                <a:pt x="3096018" y="311122"/>
              </a:lnTo>
              <a:lnTo>
                <a:pt x="0" y="311122"/>
              </a:lnTo>
              <a:lnTo>
                <a:pt x="0" y="44069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E1CCF37-3D52-4906-9B2E-A6166276936D}">
      <dsp:nvSpPr>
        <dsp:cNvPr id="0" name=""/>
        <dsp:cNvSpPr/>
      </dsp:nvSpPr>
      <dsp:spPr>
        <a:xfrm>
          <a:off x="2940608" y="-11544"/>
          <a:ext cx="1398690" cy="647279"/>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6974C68-1B6E-4836-9B63-BC0693836053}">
      <dsp:nvSpPr>
        <dsp:cNvPr id="0" name=""/>
        <dsp:cNvSpPr/>
      </dsp:nvSpPr>
      <dsp:spPr>
        <a:xfrm>
          <a:off x="3096018" y="136094"/>
          <a:ext cx="1398690" cy="647279"/>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ne-NP" sz="2400" b="1" kern="1200" dirty="0" smtClean="0"/>
            <a:t>संविधान</a:t>
          </a:r>
          <a:endParaRPr lang="en-US" sz="2400" b="1" kern="1200" dirty="0"/>
        </a:p>
      </dsp:txBody>
      <dsp:txXfrm>
        <a:off x="3096018" y="136094"/>
        <a:ext cx="1398690" cy="647279"/>
      </dsp:txXfrm>
    </dsp:sp>
    <dsp:sp modelId="{4CFBAE26-BC62-4BDE-ADF1-CD736F1A59A7}">
      <dsp:nvSpPr>
        <dsp:cNvPr id="0" name=""/>
        <dsp:cNvSpPr/>
      </dsp:nvSpPr>
      <dsp:spPr>
        <a:xfrm>
          <a:off x="-155410" y="1076430"/>
          <a:ext cx="1398690" cy="888168"/>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712567C-8ACA-43BD-A590-83B5780F3427}">
      <dsp:nvSpPr>
        <dsp:cNvPr id="0" name=""/>
        <dsp:cNvSpPr/>
      </dsp:nvSpPr>
      <dsp:spPr>
        <a:xfrm>
          <a:off x="0" y="1224070"/>
          <a:ext cx="1398690" cy="888168"/>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ne-NP" sz="2000" kern="1200" dirty="0" smtClean="0"/>
            <a:t>संघीय सरकार</a:t>
          </a:r>
          <a:endParaRPr lang="en-US" sz="2000" kern="1200" dirty="0"/>
        </a:p>
      </dsp:txBody>
      <dsp:txXfrm>
        <a:off x="0" y="1224070"/>
        <a:ext cx="1398690" cy="888168"/>
      </dsp:txXfrm>
    </dsp:sp>
    <dsp:sp modelId="{0C52F9C7-8E2C-49A5-825B-1CC233C3F14B}">
      <dsp:nvSpPr>
        <dsp:cNvPr id="0" name=""/>
        <dsp:cNvSpPr/>
      </dsp:nvSpPr>
      <dsp:spPr>
        <a:xfrm>
          <a:off x="-155410" y="2355984"/>
          <a:ext cx="1398690" cy="1116809"/>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7F6B94F-A278-490C-9E48-CDC09CD128DE}">
      <dsp:nvSpPr>
        <dsp:cNvPr id="0" name=""/>
        <dsp:cNvSpPr/>
      </dsp:nvSpPr>
      <dsp:spPr>
        <a:xfrm>
          <a:off x="0" y="2503623"/>
          <a:ext cx="1398690" cy="1116809"/>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ne-NP" sz="1400" kern="1200" dirty="0" smtClean="0"/>
            <a:t>नेपाल सरकार</a:t>
          </a:r>
          <a:endParaRPr lang="en-US" sz="1400" kern="1200" dirty="0" smtClean="0"/>
        </a:p>
        <a:p>
          <a:pPr lvl="0" algn="ctr" defTabSz="622300">
            <a:lnSpc>
              <a:spcPct val="90000"/>
            </a:lnSpc>
            <a:spcBef>
              <a:spcPct val="0"/>
            </a:spcBef>
            <a:spcAft>
              <a:spcPct val="35000"/>
            </a:spcAft>
          </a:pPr>
          <a:r>
            <a:rPr lang="en-US" sz="1400" kern="1200" dirty="0" smtClean="0"/>
            <a:t>(</a:t>
          </a:r>
          <a:r>
            <a:rPr lang="ne-NP" sz="1400" kern="1200" dirty="0" smtClean="0"/>
            <a:t>मन्त्रालय</a:t>
          </a:r>
          <a:r>
            <a:rPr lang="en-US" sz="1400" kern="1200" dirty="0" smtClean="0"/>
            <a:t>, </a:t>
          </a:r>
          <a:r>
            <a:rPr lang="ne-NP" sz="1400" kern="1200" dirty="0" smtClean="0"/>
            <a:t>विभाग  र नियमनकारी निकायहरु</a:t>
          </a:r>
          <a:r>
            <a:rPr lang="en-US" sz="1000" kern="1200" dirty="0" smtClean="0"/>
            <a:t>)</a:t>
          </a:r>
          <a:endParaRPr lang="en-US" sz="1000" kern="1200" dirty="0"/>
        </a:p>
      </dsp:txBody>
      <dsp:txXfrm>
        <a:off x="0" y="2503623"/>
        <a:ext cx="1398690" cy="1116809"/>
      </dsp:txXfrm>
    </dsp:sp>
    <dsp:sp modelId="{2AE02511-3F44-4EFF-A4A2-A3180D69C858}">
      <dsp:nvSpPr>
        <dsp:cNvPr id="0" name=""/>
        <dsp:cNvSpPr/>
      </dsp:nvSpPr>
      <dsp:spPr>
        <a:xfrm>
          <a:off x="125859" y="3872643"/>
          <a:ext cx="1287242" cy="1161289"/>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52DD30F-1B05-486C-9A57-F021AE771A42}">
      <dsp:nvSpPr>
        <dsp:cNvPr id="0" name=""/>
        <dsp:cNvSpPr/>
      </dsp:nvSpPr>
      <dsp:spPr>
        <a:xfrm>
          <a:off x="281269" y="4020282"/>
          <a:ext cx="1287242" cy="1161289"/>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ne-NP" sz="1600" kern="1200" dirty="0" smtClean="0"/>
            <a:t>केन्द्रीय  स्तरका आयोजना र कार्यालय</a:t>
          </a:r>
          <a:endParaRPr lang="en-US" sz="1600" kern="1200" dirty="0"/>
        </a:p>
      </dsp:txBody>
      <dsp:txXfrm>
        <a:off x="281269" y="4020282"/>
        <a:ext cx="1287242" cy="1161289"/>
      </dsp:txXfrm>
    </dsp:sp>
    <dsp:sp modelId="{7439A009-BD62-49BC-8112-AB54F9B5541E}">
      <dsp:nvSpPr>
        <dsp:cNvPr id="0" name=""/>
        <dsp:cNvSpPr/>
      </dsp:nvSpPr>
      <dsp:spPr>
        <a:xfrm>
          <a:off x="2678612" y="955764"/>
          <a:ext cx="1398690" cy="888168"/>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80FF86A-ECA6-4605-BC2D-9BB2A5FCDB8D}">
      <dsp:nvSpPr>
        <dsp:cNvPr id="0" name=""/>
        <dsp:cNvSpPr/>
      </dsp:nvSpPr>
      <dsp:spPr>
        <a:xfrm>
          <a:off x="2834022" y="1103403"/>
          <a:ext cx="1398690" cy="888168"/>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ne-NP" sz="2000" kern="1200" dirty="0" smtClean="0"/>
            <a:t>प्रदेश सरकार</a:t>
          </a:r>
          <a:endParaRPr lang="en-US" sz="2000" kern="1200" dirty="0"/>
        </a:p>
      </dsp:txBody>
      <dsp:txXfrm>
        <a:off x="2834022" y="1103403"/>
        <a:ext cx="1398690" cy="888168"/>
      </dsp:txXfrm>
    </dsp:sp>
    <dsp:sp modelId="{D0EAA9E7-EBD0-43E7-B8E0-F3238268D3CC}">
      <dsp:nvSpPr>
        <dsp:cNvPr id="0" name=""/>
        <dsp:cNvSpPr/>
      </dsp:nvSpPr>
      <dsp:spPr>
        <a:xfrm>
          <a:off x="2717509" y="2398891"/>
          <a:ext cx="1398690" cy="888168"/>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2DB8071-7804-4DE5-BD4F-DD72A82030A7}">
      <dsp:nvSpPr>
        <dsp:cNvPr id="0" name=""/>
        <dsp:cNvSpPr/>
      </dsp:nvSpPr>
      <dsp:spPr>
        <a:xfrm>
          <a:off x="2872920" y="2546531"/>
          <a:ext cx="1398690" cy="888168"/>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ne-NP" sz="1600" kern="1200" dirty="0" smtClean="0"/>
            <a:t>प्रदेश मन्त्रालय</a:t>
          </a:r>
          <a:r>
            <a:rPr lang="en-US" sz="1600" kern="1200" dirty="0" smtClean="0"/>
            <a:t>, </a:t>
          </a:r>
          <a:r>
            <a:rPr lang="ne-NP" sz="1600" kern="1200" dirty="0" smtClean="0"/>
            <a:t>विभाग र अन्य</a:t>
          </a:r>
          <a:endParaRPr lang="en-US" sz="1600" kern="1200" dirty="0"/>
        </a:p>
      </dsp:txBody>
      <dsp:txXfrm>
        <a:off x="2872920" y="2546531"/>
        <a:ext cx="1398690" cy="888168"/>
      </dsp:txXfrm>
    </dsp:sp>
    <dsp:sp modelId="{00DC09D8-02E0-4AEB-8A61-D04EF07A2026}">
      <dsp:nvSpPr>
        <dsp:cNvPr id="0" name=""/>
        <dsp:cNvSpPr/>
      </dsp:nvSpPr>
      <dsp:spPr>
        <a:xfrm>
          <a:off x="2722321" y="3628014"/>
          <a:ext cx="1398690" cy="1316292"/>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196E50F-202C-4B37-B7AA-93237A46601B}">
      <dsp:nvSpPr>
        <dsp:cNvPr id="0" name=""/>
        <dsp:cNvSpPr/>
      </dsp:nvSpPr>
      <dsp:spPr>
        <a:xfrm>
          <a:off x="2877731" y="3775654"/>
          <a:ext cx="1398690" cy="1316292"/>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ne-NP" sz="1600" kern="1200" dirty="0" smtClean="0"/>
            <a:t>नियमन र कार्यान्वयन</a:t>
          </a:r>
          <a:endParaRPr lang="en-US" sz="1600" kern="1200" dirty="0"/>
        </a:p>
      </dsp:txBody>
      <dsp:txXfrm>
        <a:off x="2877731" y="3775654"/>
        <a:ext cx="1398690" cy="1316292"/>
      </dsp:txXfrm>
    </dsp:sp>
    <dsp:sp modelId="{359E8B2B-5D4C-4C92-A47E-096AE08641C4}">
      <dsp:nvSpPr>
        <dsp:cNvPr id="0" name=""/>
        <dsp:cNvSpPr/>
      </dsp:nvSpPr>
      <dsp:spPr>
        <a:xfrm>
          <a:off x="6351606" y="1093155"/>
          <a:ext cx="1398690" cy="888168"/>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6F10B4-6BCE-4DD5-9F38-381F645D7375}">
      <dsp:nvSpPr>
        <dsp:cNvPr id="0" name=""/>
        <dsp:cNvSpPr/>
      </dsp:nvSpPr>
      <dsp:spPr>
        <a:xfrm>
          <a:off x="6507016" y="1240794"/>
          <a:ext cx="1398690" cy="888168"/>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ne-NP" sz="2000" kern="1200" dirty="0" smtClean="0"/>
            <a:t>स्थानीय सरकार </a:t>
          </a:r>
          <a:endParaRPr lang="en-US" sz="2000" kern="1200" dirty="0"/>
        </a:p>
      </dsp:txBody>
      <dsp:txXfrm>
        <a:off x="6507016" y="1240794"/>
        <a:ext cx="1398690" cy="888168"/>
      </dsp:txXfrm>
    </dsp:sp>
    <dsp:sp modelId="{A0DA181C-E5D5-4F4D-87B2-68205F129FE9}">
      <dsp:nvSpPr>
        <dsp:cNvPr id="0" name=""/>
        <dsp:cNvSpPr/>
      </dsp:nvSpPr>
      <dsp:spPr>
        <a:xfrm>
          <a:off x="5542224" y="2105751"/>
          <a:ext cx="2237499" cy="1179087"/>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8B112EE-1D94-4875-9C7C-EF479F2B1900}">
      <dsp:nvSpPr>
        <dsp:cNvPr id="0" name=""/>
        <dsp:cNvSpPr/>
      </dsp:nvSpPr>
      <dsp:spPr>
        <a:xfrm>
          <a:off x="5697634" y="2253391"/>
          <a:ext cx="2237499" cy="1179087"/>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 </a:t>
          </a:r>
          <a:r>
            <a:rPr lang="ne-NP" sz="1600" kern="1200" dirty="0" smtClean="0"/>
            <a:t>जिल्ला समन्वय समिति</a:t>
          </a:r>
          <a:endParaRPr lang="en-US" sz="1600" kern="1200" dirty="0" smtClean="0"/>
        </a:p>
        <a:p>
          <a:pPr lvl="0" algn="l" defTabSz="711200">
            <a:lnSpc>
              <a:spcPct val="90000"/>
            </a:lnSpc>
            <a:spcBef>
              <a:spcPct val="0"/>
            </a:spcBef>
            <a:spcAft>
              <a:spcPct val="35000"/>
            </a:spcAft>
          </a:pPr>
          <a:r>
            <a:rPr lang="ne-NP" sz="1600" kern="1200" dirty="0" smtClean="0"/>
            <a:t>गाँउ</a:t>
          </a:r>
          <a:r>
            <a:rPr lang="en-US" sz="1600" kern="1200" dirty="0" smtClean="0"/>
            <a:t>/</a:t>
          </a:r>
          <a:r>
            <a:rPr lang="ne-NP" sz="1600" kern="1200" dirty="0" smtClean="0"/>
            <a:t>नगरकार्यपालिका</a:t>
          </a:r>
          <a:endParaRPr lang="en-US" sz="1600" kern="1200" dirty="0"/>
        </a:p>
      </dsp:txBody>
      <dsp:txXfrm>
        <a:off x="5697634" y="2253391"/>
        <a:ext cx="2237499" cy="1179087"/>
      </dsp:txXfrm>
    </dsp:sp>
    <dsp:sp modelId="{2C659444-F138-4BBF-9EB2-749BC7A6CC8A}">
      <dsp:nvSpPr>
        <dsp:cNvPr id="0" name=""/>
        <dsp:cNvSpPr/>
      </dsp:nvSpPr>
      <dsp:spPr>
        <a:xfrm>
          <a:off x="5855827" y="3504217"/>
          <a:ext cx="2652378" cy="987021"/>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EE0594A-EC4C-433D-AD30-AAA445E6FCAD}">
      <dsp:nvSpPr>
        <dsp:cNvPr id="0" name=""/>
        <dsp:cNvSpPr/>
      </dsp:nvSpPr>
      <dsp:spPr>
        <a:xfrm>
          <a:off x="6011237" y="3651856"/>
          <a:ext cx="2652378" cy="987021"/>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b="0" kern="1200" dirty="0" smtClean="0"/>
            <a:t>- </a:t>
          </a:r>
          <a:r>
            <a:rPr lang="ne-NP" sz="1600" b="0" kern="1200" dirty="0" smtClean="0"/>
            <a:t>विषयगत शाखा</a:t>
          </a:r>
          <a:endParaRPr lang="ne-NP" sz="1600" b="0" kern="1200" dirty="0" smtClean="0">
            <a:latin typeface="Preeti" pitchFamily="2" charset="0"/>
          </a:endParaRPr>
        </a:p>
        <a:p>
          <a:pPr lvl="0" algn="l" defTabSz="711200">
            <a:lnSpc>
              <a:spcPct val="90000"/>
            </a:lnSpc>
            <a:spcBef>
              <a:spcPct val="0"/>
            </a:spcBef>
            <a:spcAft>
              <a:spcPct val="35000"/>
            </a:spcAft>
          </a:pPr>
          <a:r>
            <a:rPr lang="en-US" sz="1600" b="0" kern="1200" dirty="0" smtClean="0"/>
            <a:t>- </a:t>
          </a:r>
          <a:r>
            <a:rPr lang="ne-NP" sz="1600" b="0" kern="1200" dirty="0" smtClean="0"/>
            <a:t>वडा कार्यालयहरु</a:t>
          </a:r>
          <a:r>
            <a:rPr lang="en-US" sz="1600" b="0" kern="1200" dirty="0" smtClean="0"/>
            <a:t>  </a:t>
          </a:r>
          <a:endParaRPr lang="en-US" sz="1600" b="0" kern="1200" dirty="0"/>
        </a:p>
      </dsp:txBody>
      <dsp:txXfrm>
        <a:off x="6011237" y="3651856"/>
        <a:ext cx="2652378" cy="98702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EA0DA7A-0E5C-4920-94E6-67DF9E08D8F5}">
      <dsp:nvSpPr>
        <dsp:cNvPr id="0" name=""/>
        <dsp:cNvSpPr/>
      </dsp:nvSpPr>
      <dsp:spPr>
        <a:xfrm>
          <a:off x="1157546" y="2248931"/>
          <a:ext cx="1021696" cy="1021696"/>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ne-NP" sz="1800" kern="1200" dirty="0" smtClean="0">
              <a:solidFill>
                <a:srgbClr val="FF0000"/>
              </a:solidFill>
              <a:latin typeface="Preeti" pitchFamily="2" charset="0"/>
              <a:cs typeface="Kalimati" pitchFamily="2"/>
            </a:rPr>
            <a:t>प्रदेश</a:t>
          </a:r>
          <a:endParaRPr lang="en-US" sz="1800" kern="1200" dirty="0">
            <a:solidFill>
              <a:srgbClr val="FF0000"/>
            </a:solidFill>
            <a:latin typeface="Preeti" pitchFamily="2" charset="0"/>
            <a:cs typeface="Kalimati" pitchFamily="2"/>
          </a:endParaRPr>
        </a:p>
      </dsp:txBody>
      <dsp:txXfrm>
        <a:off x="1157546" y="2248931"/>
        <a:ext cx="1021696" cy="1021696"/>
      </dsp:txXfrm>
    </dsp:sp>
    <dsp:sp modelId="{D3D34FA0-265B-4271-AE25-0F0449053558}">
      <dsp:nvSpPr>
        <dsp:cNvPr id="0" name=""/>
        <dsp:cNvSpPr/>
      </dsp:nvSpPr>
      <dsp:spPr>
        <a:xfrm rot="16163856">
          <a:off x="1553145" y="2112804"/>
          <a:ext cx="217470" cy="54851"/>
        </a:xfrm>
        <a:custGeom>
          <a:avLst/>
          <a:gdLst/>
          <a:ahLst/>
          <a:cxnLst/>
          <a:rect l="0" t="0" r="0" b="0"/>
          <a:pathLst>
            <a:path>
              <a:moveTo>
                <a:pt x="0" y="27425"/>
              </a:moveTo>
              <a:lnTo>
                <a:pt x="217470" y="27425"/>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6163856">
        <a:off x="1656444" y="2134793"/>
        <a:ext cx="10873" cy="10873"/>
      </dsp:txXfrm>
    </dsp:sp>
    <dsp:sp modelId="{4351DF21-1B8F-4AC4-BDA8-B7018AB89CB5}">
      <dsp:nvSpPr>
        <dsp:cNvPr id="0" name=""/>
        <dsp:cNvSpPr/>
      </dsp:nvSpPr>
      <dsp:spPr>
        <a:xfrm>
          <a:off x="1143000" y="720130"/>
          <a:ext cx="1021686" cy="1311429"/>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err="1" smtClean="0">
              <a:solidFill>
                <a:srgbClr val="FF0000"/>
              </a:solidFill>
              <a:latin typeface="Preeti" pitchFamily="2" charset="0"/>
              <a:cs typeface="Kalimati" pitchFamily="2"/>
            </a:rPr>
            <a:t>k|b</a:t>
          </a:r>
          <a:r>
            <a:rPr lang="en-US" sz="1800" kern="1200" dirty="0" smtClean="0">
              <a:solidFill>
                <a:srgbClr val="FF0000"/>
              </a:solidFill>
              <a:latin typeface="Preeti" pitchFamily="2" charset="0"/>
              <a:cs typeface="Kalimati" pitchFamily="2"/>
            </a:rPr>
            <a:t>]z ;</a:t>
          </a:r>
          <a:r>
            <a:rPr lang="en-US" sz="1800" kern="1200" dirty="0" err="1" smtClean="0">
              <a:solidFill>
                <a:srgbClr val="FF0000"/>
              </a:solidFill>
              <a:latin typeface="Preeti" pitchFamily="2" charset="0"/>
              <a:cs typeface="Kalimati" pitchFamily="2"/>
            </a:rPr>
            <a:t>ef</a:t>
          </a:r>
          <a:r>
            <a:rPr lang="en-US" sz="1800" kern="1200" dirty="0" smtClean="0">
              <a:solidFill>
                <a:srgbClr val="FF0000"/>
              </a:solidFill>
              <a:latin typeface="Preeti" pitchFamily="2" charset="0"/>
              <a:cs typeface="Kalimati" pitchFamily="2"/>
            </a:rPr>
            <a:t> </a:t>
          </a:r>
          <a:endParaRPr lang="en-US" sz="1800" kern="1200" dirty="0">
            <a:solidFill>
              <a:srgbClr val="FF0000"/>
            </a:solidFill>
            <a:latin typeface="Preeti" pitchFamily="2" charset="0"/>
            <a:cs typeface="Kalimati" pitchFamily="2"/>
          </a:endParaRPr>
        </a:p>
      </dsp:txBody>
      <dsp:txXfrm>
        <a:off x="1143000" y="720130"/>
        <a:ext cx="1021686" cy="1311429"/>
      </dsp:txXfrm>
    </dsp:sp>
    <dsp:sp modelId="{89A59EC0-7F57-46A9-B712-31AC45B53913}">
      <dsp:nvSpPr>
        <dsp:cNvPr id="0" name=""/>
        <dsp:cNvSpPr/>
      </dsp:nvSpPr>
      <dsp:spPr>
        <a:xfrm rot="1800000">
          <a:off x="2093982" y="3050551"/>
          <a:ext cx="251092" cy="54851"/>
        </a:xfrm>
        <a:custGeom>
          <a:avLst/>
          <a:gdLst/>
          <a:ahLst/>
          <a:cxnLst/>
          <a:rect l="0" t="0" r="0" b="0"/>
          <a:pathLst>
            <a:path>
              <a:moveTo>
                <a:pt x="0" y="27425"/>
              </a:moveTo>
              <a:lnTo>
                <a:pt x="251092" y="27425"/>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800000">
        <a:off x="2213251" y="3071699"/>
        <a:ext cx="12554" cy="12554"/>
      </dsp:txXfrm>
    </dsp:sp>
    <dsp:sp modelId="{3646CF96-2379-4245-B752-17D26CBF2EC2}">
      <dsp:nvSpPr>
        <dsp:cNvPr id="0" name=""/>
        <dsp:cNvSpPr/>
      </dsp:nvSpPr>
      <dsp:spPr>
        <a:xfrm>
          <a:off x="2261983" y="2823024"/>
          <a:ext cx="1117756" cy="1204263"/>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ne-NP" sz="1200" kern="1200" dirty="0" smtClean="0">
              <a:solidFill>
                <a:srgbClr val="FF0000"/>
              </a:solidFill>
              <a:latin typeface="Preeti" pitchFamily="2" charset="0"/>
              <a:cs typeface="Kalimati" pitchFamily="2"/>
            </a:rPr>
            <a:t>न्यायपालिका</a:t>
          </a:r>
          <a:endParaRPr lang="en-US" sz="1200" kern="1200" dirty="0">
            <a:solidFill>
              <a:srgbClr val="FF0000"/>
            </a:solidFill>
            <a:latin typeface="Preeti" pitchFamily="2" charset="0"/>
            <a:cs typeface="Kalimati" pitchFamily="2"/>
          </a:endParaRPr>
        </a:p>
      </dsp:txBody>
      <dsp:txXfrm>
        <a:off x="2261983" y="2823024"/>
        <a:ext cx="1117756" cy="1204263"/>
      </dsp:txXfrm>
    </dsp:sp>
    <dsp:sp modelId="{26FAE49E-B9DE-4CA5-B3FD-FEEEC92C95CC}">
      <dsp:nvSpPr>
        <dsp:cNvPr id="0" name=""/>
        <dsp:cNvSpPr/>
      </dsp:nvSpPr>
      <dsp:spPr>
        <a:xfrm rot="9000000">
          <a:off x="959515" y="3059179"/>
          <a:ext cx="285603" cy="54851"/>
        </a:xfrm>
        <a:custGeom>
          <a:avLst/>
          <a:gdLst/>
          <a:ahLst/>
          <a:cxnLst/>
          <a:rect l="0" t="0" r="0" b="0"/>
          <a:pathLst>
            <a:path>
              <a:moveTo>
                <a:pt x="0" y="27425"/>
              </a:moveTo>
              <a:lnTo>
                <a:pt x="285603" y="27425"/>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9000000">
        <a:off x="1095177" y="3079464"/>
        <a:ext cx="14280" cy="14280"/>
      </dsp:txXfrm>
    </dsp:sp>
    <dsp:sp modelId="{37400C5F-1F1B-489D-A200-1CB4475BEC71}">
      <dsp:nvSpPr>
        <dsp:cNvPr id="0" name=""/>
        <dsp:cNvSpPr/>
      </dsp:nvSpPr>
      <dsp:spPr>
        <a:xfrm>
          <a:off x="-26940" y="2914308"/>
          <a:ext cx="1085736" cy="1021696"/>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ne-NP" sz="1200" kern="1200" dirty="0" smtClean="0">
              <a:solidFill>
                <a:srgbClr val="FF0000"/>
              </a:solidFill>
              <a:latin typeface="Preeti" pitchFamily="2" charset="0"/>
              <a:cs typeface="Kalimati" pitchFamily="2"/>
            </a:rPr>
            <a:t>कार्यपालिका</a:t>
          </a:r>
          <a:endParaRPr lang="en-US" sz="1200" kern="1200" dirty="0">
            <a:solidFill>
              <a:srgbClr val="FF0000"/>
            </a:solidFill>
            <a:latin typeface="Preeti" pitchFamily="2" charset="0"/>
            <a:cs typeface="Kalimati" pitchFamily="2"/>
          </a:endParaRPr>
        </a:p>
      </dsp:txBody>
      <dsp:txXfrm>
        <a:off x="-26940" y="2914308"/>
        <a:ext cx="1085736" cy="1021696"/>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EA0DA7A-0E5C-4920-94E6-67DF9E08D8F5}">
      <dsp:nvSpPr>
        <dsp:cNvPr id="0" name=""/>
        <dsp:cNvSpPr/>
      </dsp:nvSpPr>
      <dsp:spPr>
        <a:xfrm>
          <a:off x="1143003" y="2006962"/>
          <a:ext cx="998476" cy="1227926"/>
        </a:xfrm>
        <a:prstGeom prst="ellipse">
          <a:avLst/>
        </a:prstGeom>
        <a:gradFill rotWithShape="0">
          <a:gsLst>
            <a:gs pos="0">
              <a:schemeClr val="accent1">
                <a:hueOff val="0"/>
                <a:satOff val="0"/>
                <a:lumOff val="0"/>
                <a:alphaOff val="0"/>
                <a:shade val="63000"/>
                <a:satMod val="165000"/>
              </a:schemeClr>
            </a:gs>
            <a:gs pos="30000">
              <a:schemeClr val="accent1">
                <a:hueOff val="0"/>
                <a:satOff val="0"/>
                <a:lumOff val="0"/>
                <a:alphaOff val="0"/>
                <a:shade val="58000"/>
                <a:satMod val="165000"/>
              </a:schemeClr>
            </a:gs>
            <a:gs pos="75000">
              <a:schemeClr val="accent1">
                <a:hueOff val="0"/>
                <a:satOff val="0"/>
                <a:lumOff val="0"/>
                <a:alphaOff val="0"/>
                <a:shade val="30000"/>
                <a:satMod val="175000"/>
              </a:schemeClr>
            </a:gs>
            <a:gs pos="100000">
              <a:schemeClr val="accent1">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ne-NP" sz="3200" kern="1200" dirty="0" smtClean="0">
              <a:solidFill>
                <a:srgbClr val="CC0000"/>
              </a:solidFill>
            </a:rPr>
            <a:t>संघ</a:t>
          </a:r>
          <a:endParaRPr lang="en-US" sz="3200" kern="1200" dirty="0">
            <a:solidFill>
              <a:srgbClr val="CC0000"/>
            </a:solidFill>
          </a:endParaRPr>
        </a:p>
      </dsp:txBody>
      <dsp:txXfrm>
        <a:off x="1143003" y="2006962"/>
        <a:ext cx="998476" cy="1227926"/>
      </dsp:txXfrm>
    </dsp:sp>
    <dsp:sp modelId="{D3D34FA0-265B-4271-AE25-0F0449053558}">
      <dsp:nvSpPr>
        <dsp:cNvPr id="0" name=""/>
        <dsp:cNvSpPr/>
      </dsp:nvSpPr>
      <dsp:spPr>
        <a:xfrm rot="16227225">
          <a:off x="1525597" y="1857093"/>
          <a:ext cx="244953" cy="54851"/>
        </a:xfrm>
        <a:custGeom>
          <a:avLst/>
          <a:gdLst/>
          <a:ahLst/>
          <a:cxnLst/>
          <a:rect l="0" t="0" r="0" b="0"/>
          <a:pathLst>
            <a:path>
              <a:moveTo>
                <a:pt x="0" y="27425"/>
              </a:moveTo>
              <a:lnTo>
                <a:pt x="244953" y="27425"/>
              </a:lnTo>
            </a:path>
          </a:pathLst>
        </a:custGeom>
        <a:noFill/>
        <a:ln w="1270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6227225">
        <a:off x="1641949" y="1878395"/>
        <a:ext cx="12247" cy="12247"/>
      </dsp:txXfrm>
    </dsp:sp>
    <dsp:sp modelId="{4351DF21-1B8F-4AC4-BDA8-B7018AB89CB5}">
      <dsp:nvSpPr>
        <dsp:cNvPr id="0" name=""/>
        <dsp:cNvSpPr/>
      </dsp:nvSpPr>
      <dsp:spPr>
        <a:xfrm>
          <a:off x="1154707" y="523925"/>
          <a:ext cx="998476" cy="1238150"/>
        </a:xfrm>
        <a:prstGeom prst="ellipse">
          <a:avLst/>
        </a:prstGeom>
        <a:gradFill rotWithShape="0">
          <a:gsLst>
            <a:gs pos="0">
              <a:schemeClr val="accent1">
                <a:hueOff val="0"/>
                <a:satOff val="0"/>
                <a:lumOff val="0"/>
                <a:alphaOff val="0"/>
                <a:shade val="63000"/>
                <a:satMod val="165000"/>
              </a:schemeClr>
            </a:gs>
            <a:gs pos="30000">
              <a:schemeClr val="accent1">
                <a:hueOff val="0"/>
                <a:satOff val="0"/>
                <a:lumOff val="0"/>
                <a:alphaOff val="0"/>
                <a:shade val="58000"/>
                <a:satMod val="165000"/>
              </a:schemeClr>
            </a:gs>
            <a:gs pos="75000">
              <a:schemeClr val="accent1">
                <a:hueOff val="0"/>
                <a:satOff val="0"/>
                <a:lumOff val="0"/>
                <a:alphaOff val="0"/>
                <a:shade val="30000"/>
                <a:satMod val="175000"/>
              </a:schemeClr>
            </a:gs>
            <a:gs pos="100000">
              <a:schemeClr val="accent1">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ne-NP" sz="2000" kern="1200" dirty="0" smtClean="0">
              <a:solidFill>
                <a:srgbClr val="CC0000"/>
              </a:solidFill>
            </a:rPr>
            <a:t>संसद</a:t>
          </a:r>
          <a:endParaRPr lang="en-US" sz="2000" kern="1200" dirty="0">
            <a:solidFill>
              <a:srgbClr val="CC0000"/>
            </a:solidFill>
          </a:endParaRPr>
        </a:p>
      </dsp:txBody>
      <dsp:txXfrm>
        <a:off x="1154707" y="523925"/>
        <a:ext cx="998476" cy="1238150"/>
      </dsp:txXfrm>
    </dsp:sp>
    <dsp:sp modelId="{89A59EC0-7F57-46A9-B712-31AC45B53913}">
      <dsp:nvSpPr>
        <dsp:cNvPr id="0" name=""/>
        <dsp:cNvSpPr/>
      </dsp:nvSpPr>
      <dsp:spPr>
        <a:xfrm rot="1888467">
          <a:off x="2068243" y="2941358"/>
          <a:ext cx="284438" cy="54851"/>
        </a:xfrm>
        <a:custGeom>
          <a:avLst/>
          <a:gdLst/>
          <a:ahLst/>
          <a:cxnLst/>
          <a:rect l="0" t="0" r="0" b="0"/>
          <a:pathLst>
            <a:path>
              <a:moveTo>
                <a:pt x="0" y="27425"/>
              </a:moveTo>
              <a:lnTo>
                <a:pt x="284438" y="27425"/>
              </a:lnTo>
            </a:path>
          </a:pathLst>
        </a:custGeom>
        <a:noFill/>
        <a:ln w="1270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888467">
        <a:off x="2203351" y="2961672"/>
        <a:ext cx="14221" cy="14221"/>
      </dsp:txXfrm>
    </dsp:sp>
    <dsp:sp modelId="{3646CF96-2379-4245-B752-17D26CBF2EC2}">
      <dsp:nvSpPr>
        <dsp:cNvPr id="0" name=""/>
        <dsp:cNvSpPr/>
      </dsp:nvSpPr>
      <dsp:spPr>
        <a:xfrm>
          <a:off x="2280982" y="2692756"/>
          <a:ext cx="998476" cy="1249653"/>
        </a:xfrm>
        <a:prstGeom prst="ellipse">
          <a:avLst/>
        </a:prstGeom>
        <a:gradFill rotWithShape="0">
          <a:gsLst>
            <a:gs pos="0">
              <a:schemeClr val="accent1">
                <a:hueOff val="0"/>
                <a:satOff val="0"/>
                <a:lumOff val="0"/>
                <a:alphaOff val="0"/>
                <a:shade val="63000"/>
                <a:satMod val="165000"/>
              </a:schemeClr>
            </a:gs>
            <a:gs pos="30000">
              <a:schemeClr val="accent1">
                <a:hueOff val="0"/>
                <a:satOff val="0"/>
                <a:lumOff val="0"/>
                <a:alphaOff val="0"/>
                <a:shade val="58000"/>
                <a:satMod val="165000"/>
              </a:schemeClr>
            </a:gs>
            <a:gs pos="75000">
              <a:schemeClr val="accent1">
                <a:hueOff val="0"/>
                <a:satOff val="0"/>
                <a:lumOff val="0"/>
                <a:alphaOff val="0"/>
                <a:shade val="30000"/>
                <a:satMod val="175000"/>
              </a:schemeClr>
            </a:gs>
            <a:gs pos="100000">
              <a:schemeClr val="accent1">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66725">
            <a:lnSpc>
              <a:spcPct val="90000"/>
            </a:lnSpc>
            <a:spcBef>
              <a:spcPct val="0"/>
            </a:spcBef>
            <a:spcAft>
              <a:spcPct val="35000"/>
            </a:spcAft>
          </a:pPr>
          <a:r>
            <a:rPr lang="ne-NP" sz="1050" kern="1200" dirty="0" smtClean="0">
              <a:solidFill>
                <a:srgbClr val="CC0000"/>
              </a:solidFill>
            </a:rPr>
            <a:t>न्यायपालिका</a:t>
          </a:r>
          <a:endParaRPr lang="en-US" sz="1050" kern="1200" dirty="0">
            <a:solidFill>
              <a:srgbClr val="CC0000"/>
            </a:solidFill>
          </a:endParaRPr>
        </a:p>
      </dsp:txBody>
      <dsp:txXfrm>
        <a:off x="2280982" y="2692756"/>
        <a:ext cx="998476" cy="1249653"/>
      </dsp:txXfrm>
    </dsp:sp>
    <dsp:sp modelId="{26FAE49E-B9DE-4CA5-B3FD-FEEEC92C95CC}">
      <dsp:nvSpPr>
        <dsp:cNvPr id="0" name=""/>
        <dsp:cNvSpPr/>
      </dsp:nvSpPr>
      <dsp:spPr>
        <a:xfrm rot="8821343">
          <a:off x="979951" y="2945340"/>
          <a:ext cx="240081" cy="54851"/>
        </a:xfrm>
        <a:custGeom>
          <a:avLst/>
          <a:gdLst/>
          <a:ahLst/>
          <a:cxnLst/>
          <a:rect l="0" t="0" r="0" b="0"/>
          <a:pathLst>
            <a:path>
              <a:moveTo>
                <a:pt x="0" y="27425"/>
              </a:moveTo>
              <a:lnTo>
                <a:pt x="240081" y="27425"/>
              </a:lnTo>
            </a:path>
          </a:pathLst>
        </a:custGeom>
        <a:noFill/>
        <a:ln w="1270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8821343">
        <a:off x="1093989" y="2966764"/>
        <a:ext cx="12004" cy="12004"/>
      </dsp:txXfrm>
    </dsp:sp>
    <dsp:sp modelId="{37400C5F-1F1B-489D-A200-1CB4475BEC71}">
      <dsp:nvSpPr>
        <dsp:cNvPr id="0" name=""/>
        <dsp:cNvSpPr/>
      </dsp:nvSpPr>
      <dsp:spPr>
        <a:xfrm>
          <a:off x="-2" y="2692754"/>
          <a:ext cx="1061061" cy="1299017"/>
        </a:xfrm>
        <a:prstGeom prst="ellipse">
          <a:avLst/>
        </a:prstGeom>
        <a:gradFill rotWithShape="0">
          <a:gsLst>
            <a:gs pos="0">
              <a:schemeClr val="accent1">
                <a:hueOff val="0"/>
                <a:satOff val="0"/>
                <a:lumOff val="0"/>
                <a:alphaOff val="0"/>
                <a:shade val="63000"/>
                <a:satMod val="165000"/>
              </a:schemeClr>
            </a:gs>
            <a:gs pos="30000">
              <a:schemeClr val="accent1">
                <a:hueOff val="0"/>
                <a:satOff val="0"/>
                <a:lumOff val="0"/>
                <a:alphaOff val="0"/>
                <a:shade val="58000"/>
                <a:satMod val="165000"/>
              </a:schemeClr>
            </a:gs>
            <a:gs pos="75000">
              <a:schemeClr val="accent1">
                <a:hueOff val="0"/>
                <a:satOff val="0"/>
                <a:lumOff val="0"/>
                <a:alphaOff val="0"/>
                <a:shade val="30000"/>
                <a:satMod val="175000"/>
              </a:schemeClr>
            </a:gs>
            <a:gs pos="100000">
              <a:schemeClr val="accent1">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985" tIns="6985" rIns="6985" bIns="6985" numCol="1" spcCol="1270" anchor="ctr" anchorCtr="0">
          <a:noAutofit/>
        </a:bodyPr>
        <a:lstStyle/>
        <a:p>
          <a:pPr lvl="0" algn="ctr" defTabSz="466725">
            <a:lnSpc>
              <a:spcPct val="90000"/>
            </a:lnSpc>
            <a:spcBef>
              <a:spcPct val="0"/>
            </a:spcBef>
            <a:spcAft>
              <a:spcPct val="35000"/>
            </a:spcAft>
          </a:pPr>
          <a:r>
            <a:rPr lang="ne-NP" sz="1050" kern="1200" dirty="0" smtClean="0">
              <a:solidFill>
                <a:srgbClr val="CC0000"/>
              </a:solidFill>
            </a:rPr>
            <a:t>कार्यपालिका</a:t>
          </a:r>
          <a:endParaRPr lang="en-US" sz="1050" kern="1200" dirty="0">
            <a:solidFill>
              <a:srgbClr val="CC0000"/>
            </a:solidFill>
          </a:endParaRPr>
        </a:p>
      </dsp:txBody>
      <dsp:txXfrm>
        <a:off x="-2" y="2692754"/>
        <a:ext cx="1061061" cy="1299017"/>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EA0DA7A-0E5C-4920-94E6-67DF9E08D8F5}">
      <dsp:nvSpPr>
        <dsp:cNvPr id="0" name=""/>
        <dsp:cNvSpPr/>
      </dsp:nvSpPr>
      <dsp:spPr>
        <a:xfrm>
          <a:off x="1179629" y="1884797"/>
          <a:ext cx="1181905" cy="1068137"/>
        </a:xfrm>
        <a:prstGeom prst="ellipse">
          <a:avLst/>
        </a:prstGeom>
        <a:solidFill>
          <a:schemeClr val="accent6">
            <a:hueOff val="0"/>
            <a:satOff val="0"/>
            <a:lumOff val="0"/>
            <a:alphaOff val="0"/>
          </a:schemeClr>
        </a:solidFill>
        <a:ln>
          <a:noFill/>
        </a:ln>
        <a:effectLst>
          <a:outerShdw blurRad="50800" dist="25000" dir="5400000" rotWithShape="0">
            <a:srgbClr val="000000">
              <a:alpha val="4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ne-NP" sz="1800" kern="1200" dirty="0" smtClean="0">
              <a:solidFill>
                <a:schemeClr val="bg1"/>
              </a:solidFill>
              <a:latin typeface="Preeti" pitchFamily="2" charset="0"/>
              <a:cs typeface="Kalimati" pitchFamily="2"/>
            </a:rPr>
            <a:t>स्थानीय तह</a:t>
          </a:r>
          <a:endParaRPr lang="en-US" sz="1800" kern="1200" dirty="0">
            <a:solidFill>
              <a:schemeClr val="bg1"/>
            </a:solidFill>
            <a:latin typeface="Preeti" pitchFamily="2" charset="0"/>
            <a:cs typeface="Kalimati" pitchFamily="2"/>
          </a:endParaRPr>
        </a:p>
      </dsp:txBody>
      <dsp:txXfrm>
        <a:off x="1179629" y="1884797"/>
        <a:ext cx="1181905" cy="1068137"/>
      </dsp:txXfrm>
    </dsp:sp>
    <dsp:sp modelId="{D3D34FA0-265B-4271-AE25-0F0449053558}">
      <dsp:nvSpPr>
        <dsp:cNvPr id="0" name=""/>
        <dsp:cNvSpPr/>
      </dsp:nvSpPr>
      <dsp:spPr>
        <a:xfrm rot="16200000">
          <a:off x="1609029" y="1695819"/>
          <a:ext cx="323105" cy="54851"/>
        </a:xfrm>
        <a:custGeom>
          <a:avLst/>
          <a:gdLst/>
          <a:ahLst/>
          <a:cxnLst/>
          <a:rect l="0" t="0" r="0" b="0"/>
          <a:pathLst>
            <a:path>
              <a:moveTo>
                <a:pt x="0" y="27425"/>
              </a:moveTo>
              <a:lnTo>
                <a:pt x="323105" y="27425"/>
              </a:lnTo>
            </a:path>
          </a:pathLst>
        </a:custGeom>
        <a:noFill/>
        <a:ln w="25400" cap="flat" cmpd="sng" algn="ctr">
          <a:solidFill>
            <a:schemeClr val="accent6">
              <a:shade val="6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33350">
            <a:lnSpc>
              <a:spcPct val="90000"/>
            </a:lnSpc>
            <a:spcBef>
              <a:spcPct val="0"/>
            </a:spcBef>
            <a:spcAft>
              <a:spcPct val="35000"/>
            </a:spcAft>
          </a:pPr>
          <a:endParaRPr lang="en-US" sz="300" kern="1200"/>
        </a:p>
      </dsp:txBody>
      <dsp:txXfrm rot="16200000">
        <a:off x="1762504" y="1715167"/>
        <a:ext cx="16155" cy="16155"/>
      </dsp:txXfrm>
    </dsp:sp>
    <dsp:sp modelId="{4351DF21-1B8F-4AC4-BDA8-B7018AB89CB5}">
      <dsp:nvSpPr>
        <dsp:cNvPr id="0" name=""/>
        <dsp:cNvSpPr/>
      </dsp:nvSpPr>
      <dsp:spPr>
        <a:xfrm>
          <a:off x="951032" y="493554"/>
          <a:ext cx="1639100" cy="1068137"/>
        </a:xfrm>
        <a:prstGeom prst="ellipse">
          <a:avLst/>
        </a:prstGeom>
        <a:solidFill>
          <a:schemeClr val="accent6">
            <a:hueOff val="0"/>
            <a:satOff val="0"/>
            <a:lumOff val="0"/>
            <a:alphaOff val="0"/>
          </a:schemeClr>
        </a:solidFill>
        <a:ln>
          <a:noFill/>
        </a:ln>
        <a:effectLst>
          <a:outerShdw blurRad="50800" dist="20000" dir="5400000" rotWithShape="0">
            <a:srgbClr val="000000">
              <a:alpha val="42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err="1" smtClean="0">
              <a:solidFill>
                <a:schemeClr val="bg1"/>
              </a:solidFill>
              <a:latin typeface="Preeti" pitchFamily="2" charset="0"/>
              <a:cs typeface="Kalimati" pitchFamily="2"/>
            </a:rPr>
            <a:t>Uf+fp</a:t>
          </a:r>
          <a:r>
            <a:rPr lang="en-US" sz="1800" kern="1200" dirty="0" smtClean="0">
              <a:solidFill>
                <a:schemeClr val="bg1"/>
              </a:solidFill>
              <a:latin typeface="Preeti" pitchFamily="2" charset="0"/>
              <a:cs typeface="Kalimati" pitchFamily="2"/>
            </a:rPr>
            <a:t>  </a:t>
          </a:r>
          <a:r>
            <a:rPr lang="en-US" sz="1800" kern="1200" dirty="0" err="1" smtClean="0">
              <a:solidFill>
                <a:schemeClr val="bg1"/>
              </a:solidFill>
              <a:latin typeface="Preeti" pitchFamily="2" charset="0"/>
              <a:cs typeface="Kalimati" pitchFamily="2"/>
            </a:rPr>
            <a:t>tyf</a:t>
          </a:r>
          <a:r>
            <a:rPr lang="en-US" sz="1800" kern="1200" dirty="0" smtClean="0">
              <a:solidFill>
                <a:schemeClr val="bg1"/>
              </a:solidFill>
              <a:latin typeface="Preeti" pitchFamily="2" charset="0"/>
              <a:cs typeface="Kalimati" pitchFamily="2"/>
            </a:rPr>
            <a:t> </a:t>
          </a:r>
          <a:r>
            <a:rPr lang="en-US" sz="1800" kern="1200" dirty="0" err="1" smtClean="0">
              <a:solidFill>
                <a:schemeClr val="bg1"/>
              </a:solidFill>
              <a:latin typeface="Preeti" pitchFamily="2" charset="0"/>
              <a:cs typeface="Kalimati" pitchFamily="2"/>
            </a:rPr>
            <a:t>gu</a:t>
          </a:r>
          <a:r>
            <a:rPr lang="en-US" sz="1800" kern="1200" dirty="0" smtClean="0">
              <a:solidFill>
                <a:schemeClr val="bg1"/>
              </a:solidFill>
              <a:latin typeface="Preeti" pitchFamily="2" charset="0"/>
              <a:cs typeface="Kalimati" pitchFamily="2"/>
            </a:rPr>
            <a:t>/ </a:t>
          </a:r>
          <a:r>
            <a:rPr lang="ne-NP" sz="1800" kern="1200" dirty="0" smtClean="0">
              <a:solidFill>
                <a:schemeClr val="bg1"/>
              </a:solidFill>
              <a:latin typeface="Preeti" pitchFamily="2" charset="0"/>
              <a:cs typeface="Kalimati" pitchFamily="2"/>
            </a:rPr>
            <a:t>सभा</a:t>
          </a:r>
          <a:endParaRPr lang="en-US" sz="1800" kern="1200" dirty="0">
            <a:solidFill>
              <a:schemeClr val="bg1"/>
            </a:solidFill>
            <a:latin typeface="Preeti" pitchFamily="2" charset="0"/>
            <a:cs typeface="Kalimati" pitchFamily="2"/>
          </a:endParaRPr>
        </a:p>
      </dsp:txBody>
      <dsp:txXfrm>
        <a:off x="951032" y="493554"/>
        <a:ext cx="1639100" cy="1068137"/>
      </dsp:txXfrm>
    </dsp:sp>
    <dsp:sp modelId="{89A59EC0-7F57-46A9-B712-31AC45B53913}">
      <dsp:nvSpPr>
        <dsp:cNvPr id="0" name=""/>
        <dsp:cNvSpPr/>
      </dsp:nvSpPr>
      <dsp:spPr>
        <a:xfrm rot="1825812">
          <a:off x="2246426" y="2754713"/>
          <a:ext cx="285184" cy="54851"/>
        </a:xfrm>
        <a:custGeom>
          <a:avLst/>
          <a:gdLst/>
          <a:ahLst/>
          <a:cxnLst/>
          <a:rect l="0" t="0" r="0" b="0"/>
          <a:pathLst>
            <a:path>
              <a:moveTo>
                <a:pt x="0" y="27425"/>
              </a:moveTo>
              <a:lnTo>
                <a:pt x="285184" y="27425"/>
              </a:lnTo>
            </a:path>
          </a:pathLst>
        </a:custGeom>
        <a:noFill/>
        <a:ln w="25400" cap="flat" cmpd="sng" algn="ctr">
          <a:solidFill>
            <a:schemeClr val="accent6">
              <a:shade val="6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33350">
            <a:lnSpc>
              <a:spcPct val="90000"/>
            </a:lnSpc>
            <a:spcBef>
              <a:spcPct val="0"/>
            </a:spcBef>
            <a:spcAft>
              <a:spcPct val="35000"/>
            </a:spcAft>
          </a:pPr>
          <a:endParaRPr lang="en-US" sz="300" kern="1200"/>
        </a:p>
      </dsp:txBody>
      <dsp:txXfrm rot="1825812">
        <a:off x="2381889" y="2775009"/>
        <a:ext cx="14259" cy="14259"/>
      </dsp:txXfrm>
    </dsp:sp>
    <dsp:sp modelId="{3646CF96-2379-4245-B752-17D26CBF2EC2}">
      <dsp:nvSpPr>
        <dsp:cNvPr id="0" name=""/>
        <dsp:cNvSpPr/>
      </dsp:nvSpPr>
      <dsp:spPr>
        <a:xfrm>
          <a:off x="2438399" y="2590791"/>
          <a:ext cx="1068137" cy="1068137"/>
        </a:xfrm>
        <a:prstGeom prst="ellipse">
          <a:avLst/>
        </a:prstGeom>
        <a:solidFill>
          <a:schemeClr val="accent6">
            <a:hueOff val="0"/>
            <a:satOff val="0"/>
            <a:lumOff val="0"/>
            <a:alphaOff val="0"/>
          </a:schemeClr>
        </a:solidFill>
        <a:ln>
          <a:noFill/>
        </a:ln>
        <a:effectLst>
          <a:outerShdw blurRad="50800" dist="20000" dir="5400000" rotWithShape="0">
            <a:srgbClr val="000000">
              <a:alpha val="42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ne-NP" sz="1800" kern="1200" dirty="0" smtClean="0">
              <a:solidFill>
                <a:schemeClr val="bg1"/>
              </a:solidFill>
              <a:latin typeface="Preeti" pitchFamily="2" charset="0"/>
              <a:cs typeface="Kalimati" pitchFamily="2"/>
            </a:rPr>
            <a:t>न्यायिक समिति</a:t>
          </a:r>
          <a:endParaRPr lang="en-US" sz="1800" kern="1200" dirty="0">
            <a:solidFill>
              <a:schemeClr val="bg1"/>
            </a:solidFill>
            <a:latin typeface="Preeti" pitchFamily="2" charset="0"/>
            <a:cs typeface="Kalimati" pitchFamily="2"/>
          </a:endParaRPr>
        </a:p>
      </dsp:txBody>
      <dsp:txXfrm>
        <a:off x="2438399" y="2590791"/>
        <a:ext cx="1068137" cy="1068137"/>
      </dsp:txXfrm>
    </dsp:sp>
    <dsp:sp modelId="{26FAE49E-B9DE-4CA5-B3FD-FEEEC92C95CC}">
      <dsp:nvSpPr>
        <dsp:cNvPr id="0" name=""/>
        <dsp:cNvSpPr/>
      </dsp:nvSpPr>
      <dsp:spPr>
        <a:xfrm rot="8201736">
          <a:off x="1009994" y="2916498"/>
          <a:ext cx="406989" cy="54851"/>
        </a:xfrm>
        <a:custGeom>
          <a:avLst/>
          <a:gdLst/>
          <a:ahLst/>
          <a:cxnLst/>
          <a:rect l="0" t="0" r="0" b="0"/>
          <a:pathLst>
            <a:path>
              <a:moveTo>
                <a:pt x="0" y="27425"/>
              </a:moveTo>
              <a:lnTo>
                <a:pt x="406989" y="27425"/>
              </a:lnTo>
            </a:path>
          </a:pathLst>
        </a:custGeom>
        <a:noFill/>
        <a:ln w="25400" cap="flat" cmpd="sng" algn="ctr">
          <a:solidFill>
            <a:schemeClr val="accent6">
              <a:shade val="6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33350">
            <a:lnSpc>
              <a:spcPct val="90000"/>
            </a:lnSpc>
            <a:spcBef>
              <a:spcPct val="0"/>
            </a:spcBef>
            <a:spcAft>
              <a:spcPct val="35000"/>
            </a:spcAft>
          </a:pPr>
          <a:endParaRPr lang="en-US" sz="300" kern="1200"/>
        </a:p>
      </dsp:txBody>
      <dsp:txXfrm rot="8201736">
        <a:off x="1203315" y="2933749"/>
        <a:ext cx="20349" cy="20349"/>
      </dsp:txXfrm>
    </dsp:sp>
    <dsp:sp modelId="{37400C5F-1F1B-489D-A200-1CB4475BEC71}">
      <dsp:nvSpPr>
        <dsp:cNvPr id="0" name=""/>
        <dsp:cNvSpPr/>
      </dsp:nvSpPr>
      <dsp:spPr>
        <a:xfrm>
          <a:off x="76199" y="2895605"/>
          <a:ext cx="1140066" cy="1165915"/>
        </a:xfrm>
        <a:prstGeom prst="ellipse">
          <a:avLst/>
        </a:prstGeom>
        <a:solidFill>
          <a:schemeClr val="accent6">
            <a:hueOff val="0"/>
            <a:satOff val="0"/>
            <a:lumOff val="0"/>
            <a:alphaOff val="0"/>
          </a:schemeClr>
        </a:solidFill>
        <a:ln>
          <a:noFill/>
        </a:ln>
        <a:effectLst>
          <a:outerShdw blurRad="50800" dist="20000" dir="5400000" rotWithShape="0">
            <a:srgbClr val="000000">
              <a:alpha val="42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ne-NP" sz="1300" kern="1200" dirty="0" smtClean="0">
              <a:solidFill>
                <a:schemeClr val="bg1"/>
              </a:solidFill>
              <a:latin typeface="Preeti" pitchFamily="2" charset="0"/>
              <a:cs typeface="Kalimati" pitchFamily="2"/>
            </a:rPr>
            <a:t>कार्यपालिका</a:t>
          </a:r>
          <a:endParaRPr lang="en-US" sz="1300" kern="1200" dirty="0">
            <a:solidFill>
              <a:schemeClr val="bg1"/>
            </a:solidFill>
            <a:latin typeface="Preeti" pitchFamily="2" charset="0"/>
            <a:cs typeface="Kalimati" pitchFamily="2"/>
          </a:endParaRPr>
        </a:p>
      </dsp:txBody>
      <dsp:txXfrm>
        <a:off x="76199" y="2895605"/>
        <a:ext cx="1140066" cy="1165915"/>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0BE439-9B65-436E-BD68-B9D68FBAAD93}">
      <dsp:nvSpPr>
        <dsp:cNvPr id="0" name=""/>
        <dsp:cNvSpPr/>
      </dsp:nvSpPr>
      <dsp:spPr>
        <a:xfrm>
          <a:off x="3352400" y="3428968"/>
          <a:ext cx="1685199" cy="401000"/>
        </a:xfrm>
        <a:custGeom>
          <a:avLst/>
          <a:gdLst/>
          <a:ahLst/>
          <a:cxnLst/>
          <a:rect l="0" t="0" r="0" b="0"/>
          <a:pathLst>
            <a:path>
              <a:moveTo>
                <a:pt x="0" y="0"/>
              </a:moveTo>
              <a:lnTo>
                <a:pt x="0" y="273270"/>
              </a:lnTo>
              <a:lnTo>
                <a:pt x="1685199" y="273270"/>
              </a:lnTo>
              <a:lnTo>
                <a:pt x="1685199" y="40100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2F19C7E-53E1-4F70-BD67-44DE970666DD}">
      <dsp:nvSpPr>
        <dsp:cNvPr id="0" name=""/>
        <dsp:cNvSpPr/>
      </dsp:nvSpPr>
      <dsp:spPr>
        <a:xfrm>
          <a:off x="3306680" y="3428968"/>
          <a:ext cx="91440" cy="401000"/>
        </a:xfrm>
        <a:custGeom>
          <a:avLst/>
          <a:gdLst/>
          <a:ahLst/>
          <a:cxnLst/>
          <a:rect l="0" t="0" r="0" b="0"/>
          <a:pathLst>
            <a:path>
              <a:moveTo>
                <a:pt x="45720" y="0"/>
              </a:moveTo>
              <a:lnTo>
                <a:pt x="45720" y="40100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6B72A7-6689-459C-AEE8-53307681C797}">
      <dsp:nvSpPr>
        <dsp:cNvPr id="0" name=""/>
        <dsp:cNvSpPr/>
      </dsp:nvSpPr>
      <dsp:spPr>
        <a:xfrm>
          <a:off x="1667200" y="3428968"/>
          <a:ext cx="1685199" cy="401000"/>
        </a:xfrm>
        <a:custGeom>
          <a:avLst/>
          <a:gdLst/>
          <a:ahLst/>
          <a:cxnLst/>
          <a:rect l="0" t="0" r="0" b="0"/>
          <a:pathLst>
            <a:path>
              <a:moveTo>
                <a:pt x="1685199" y="0"/>
              </a:moveTo>
              <a:lnTo>
                <a:pt x="1685199" y="273270"/>
              </a:lnTo>
              <a:lnTo>
                <a:pt x="0" y="273270"/>
              </a:lnTo>
              <a:lnTo>
                <a:pt x="0" y="40100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CC76BA9-0AC1-49D4-A349-1453D04D0EFF}">
      <dsp:nvSpPr>
        <dsp:cNvPr id="0" name=""/>
        <dsp:cNvSpPr/>
      </dsp:nvSpPr>
      <dsp:spPr>
        <a:xfrm>
          <a:off x="2509800" y="2152429"/>
          <a:ext cx="842599" cy="401000"/>
        </a:xfrm>
        <a:custGeom>
          <a:avLst/>
          <a:gdLst/>
          <a:ahLst/>
          <a:cxnLst/>
          <a:rect l="0" t="0" r="0" b="0"/>
          <a:pathLst>
            <a:path>
              <a:moveTo>
                <a:pt x="0" y="0"/>
              </a:moveTo>
              <a:lnTo>
                <a:pt x="0" y="273270"/>
              </a:lnTo>
              <a:lnTo>
                <a:pt x="842599" y="273270"/>
              </a:lnTo>
              <a:lnTo>
                <a:pt x="842599" y="40100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752F72A-00B8-40BB-A7BB-AA0CD059259A}">
      <dsp:nvSpPr>
        <dsp:cNvPr id="0" name=""/>
        <dsp:cNvSpPr/>
      </dsp:nvSpPr>
      <dsp:spPr>
        <a:xfrm>
          <a:off x="1667200" y="2152429"/>
          <a:ext cx="842599" cy="401000"/>
        </a:xfrm>
        <a:custGeom>
          <a:avLst/>
          <a:gdLst/>
          <a:ahLst/>
          <a:cxnLst/>
          <a:rect l="0" t="0" r="0" b="0"/>
          <a:pathLst>
            <a:path>
              <a:moveTo>
                <a:pt x="842599" y="0"/>
              </a:moveTo>
              <a:lnTo>
                <a:pt x="842599" y="273270"/>
              </a:lnTo>
              <a:lnTo>
                <a:pt x="0" y="273270"/>
              </a:lnTo>
              <a:lnTo>
                <a:pt x="0" y="40100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03EFA70-5CE1-4C46-9E12-C60507D20E21}">
      <dsp:nvSpPr>
        <dsp:cNvPr id="0" name=""/>
        <dsp:cNvSpPr/>
      </dsp:nvSpPr>
      <dsp:spPr>
        <a:xfrm>
          <a:off x="2464080" y="875890"/>
          <a:ext cx="91440" cy="401000"/>
        </a:xfrm>
        <a:custGeom>
          <a:avLst/>
          <a:gdLst/>
          <a:ahLst/>
          <a:cxnLst/>
          <a:rect l="0" t="0" r="0" b="0"/>
          <a:pathLst>
            <a:path>
              <a:moveTo>
                <a:pt x="45720" y="0"/>
              </a:moveTo>
              <a:lnTo>
                <a:pt x="45720" y="40100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B8247B1-B03F-4EFD-B5F2-3EC990372904}">
      <dsp:nvSpPr>
        <dsp:cNvPr id="0" name=""/>
        <dsp:cNvSpPr/>
      </dsp:nvSpPr>
      <dsp:spPr>
        <a:xfrm>
          <a:off x="1820400" y="353"/>
          <a:ext cx="1378799" cy="8755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96F84D-05C9-425A-8E66-BF2C3F380B78}">
      <dsp:nvSpPr>
        <dsp:cNvPr id="0" name=""/>
        <dsp:cNvSpPr/>
      </dsp:nvSpPr>
      <dsp:spPr>
        <a:xfrm>
          <a:off x="1973600" y="145893"/>
          <a:ext cx="1378799" cy="87553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Preeti" pitchFamily="2" charset="0"/>
            </a:rPr>
            <a:t>;+</a:t>
          </a:r>
          <a:r>
            <a:rPr lang="en-US" sz="2400" kern="1200" dirty="0" err="1" smtClean="0">
              <a:latin typeface="Preeti" pitchFamily="2" charset="0"/>
            </a:rPr>
            <a:t>ljwfg</a:t>
          </a:r>
          <a:endParaRPr lang="en-US" sz="2400" kern="1200" dirty="0">
            <a:latin typeface="Preeti" pitchFamily="2" charset="0"/>
          </a:endParaRPr>
        </a:p>
      </dsp:txBody>
      <dsp:txXfrm>
        <a:off x="1973600" y="145893"/>
        <a:ext cx="1378799" cy="875537"/>
      </dsp:txXfrm>
    </dsp:sp>
    <dsp:sp modelId="{F2B12CBF-0B58-4C2C-BD70-360811F61104}">
      <dsp:nvSpPr>
        <dsp:cNvPr id="0" name=""/>
        <dsp:cNvSpPr/>
      </dsp:nvSpPr>
      <dsp:spPr>
        <a:xfrm>
          <a:off x="1820400" y="1276891"/>
          <a:ext cx="1378799" cy="8755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069DE00-E670-4536-83D0-450E1BB17C68}">
      <dsp:nvSpPr>
        <dsp:cNvPr id="0" name=""/>
        <dsp:cNvSpPr/>
      </dsp:nvSpPr>
      <dsp:spPr>
        <a:xfrm>
          <a:off x="1973600" y="1422431"/>
          <a:ext cx="1378799" cy="87553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Preeti" pitchFamily="2" charset="0"/>
            </a:rPr>
            <a:t>;+</a:t>
          </a:r>
          <a:r>
            <a:rPr lang="en-US" sz="2400" kern="1200" dirty="0" err="1" smtClean="0">
              <a:latin typeface="Preeti" pitchFamily="2" charset="0"/>
            </a:rPr>
            <a:t>3Lo</a:t>
          </a:r>
          <a:r>
            <a:rPr lang="en-US" sz="2400" kern="1200" dirty="0" smtClean="0">
              <a:latin typeface="Preeti" pitchFamily="2" charset="0"/>
            </a:rPr>
            <a:t> ;/</a:t>
          </a:r>
          <a:r>
            <a:rPr lang="en-US" sz="2400" kern="1200" dirty="0" err="1" smtClean="0">
              <a:latin typeface="Preeti" pitchFamily="2" charset="0"/>
            </a:rPr>
            <a:t>sf</a:t>
          </a:r>
          <a:r>
            <a:rPr lang="en-US" sz="2400" kern="1200" dirty="0" smtClean="0">
              <a:latin typeface="Preeti" pitchFamily="2" charset="0"/>
            </a:rPr>
            <a:t>/</a:t>
          </a:r>
          <a:endParaRPr lang="en-US" sz="2400" kern="1200" dirty="0">
            <a:latin typeface="Preeti" pitchFamily="2" charset="0"/>
          </a:endParaRPr>
        </a:p>
      </dsp:txBody>
      <dsp:txXfrm>
        <a:off x="1973600" y="1422431"/>
        <a:ext cx="1378799" cy="875537"/>
      </dsp:txXfrm>
    </dsp:sp>
    <dsp:sp modelId="{10CB8D65-0152-4C9D-A4C2-84C4A2EA2DC7}">
      <dsp:nvSpPr>
        <dsp:cNvPr id="0" name=""/>
        <dsp:cNvSpPr/>
      </dsp:nvSpPr>
      <dsp:spPr>
        <a:xfrm>
          <a:off x="977800" y="2553430"/>
          <a:ext cx="1378799" cy="8755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F588C3B-2687-4584-8674-09EB4BEE9C9D}">
      <dsp:nvSpPr>
        <dsp:cNvPr id="0" name=""/>
        <dsp:cNvSpPr/>
      </dsp:nvSpPr>
      <dsp:spPr>
        <a:xfrm>
          <a:off x="1131000" y="2698970"/>
          <a:ext cx="1378799" cy="87553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err="1" smtClean="0">
              <a:latin typeface="Preeti" pitchFamily="2" charset="0"/>
            </a:rPr>
            <a:t>k|fGtLo</a:t>
          </a:r>
          <a:r>
            <a:rPr lang="en-US" sz="2400" kern="1200" dirty="0" smtClean="0">
              <a:latin typeface="Preeti" pitchFamily="2" charset="0"/>
            </a:rPr>
            <a:t> ;/</a:t>
          </a:r>
          <a:r>
            <a:rPr lang="en-US" sz="2400" kern="1200" dirty="0" err="1" smtClean="0">
              <a:latin typeface="Preeti" pitchFamily="2" charset="0"/>
            </a:rPr>
            <a:t>sf</a:t>
          </a:r>
          <a:r>
            <a:rPr lang="en-US" sz="2400" kern="1200" dirty="0" smtClean="0">
              <a:latin typeface="Preeti" pitchFamily="2" charset="0"/>
            </a:rPr>
            <a:t>/</a:t>
          </a:r>
          <a:endParaRPr lang="en-US" sz="2400" kern="1200" dirty="0">
            <a:latin typeface="Preeti" pitchFamily="2" charset="0"/>
          </a:endParaRPr>
        </a:p>
      </dsp:txBody>
      <dsp:txXfrm>
        <a:off x="1131000" y="2698970"/>
        <a:ext cx="1378799" cy="875537"/>
      </dsp:txXfrm>
    </dsp:sp>
    <dsp:sp modelId="{A5A6D660-30D3-4D1B-A3F3-596961E77AA8}">
      <dsp:nvSpPr>
        <dsp:cNvPr id="0" name=""/>
        <dsp:cNvSpPr/>
      </dsp:nvSpPr>
      <dsp:spPr>
        <a:xfrm>
          <a:off x="2663000" y="2553430"/>
          <a:ext cx="1378799" cy="8755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4987EB4-4FDF-43CE-B05F-C08816E9C50B}">
      <dsp:nvSpPr>
        <dsp:cNvPr id="0" name=""/>
        <dsp:cNvSpPr/>
      </dsp:nvSpPr>
      <dsp:spPr>
        <a:xfrm>
          <a:off x="2816200" y="2698970"/>
          <a:ext cx="1378799" cy="87553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err="1" smtClean="0">
              <a:latin typeface="Preeti" pitchFamily="2" charset="0"/>
            </a:rPr>
            <a:t>k|fGtLo</a:t>
          </a:r>
          <a:r>
            <a:rPr lang="en-US" sz="2400" kern="1200" dirty="0" smtClean="0">
              <a:latin typeface="Preeti" pitchFamily="2" charset="0"/>
            </a:rPr>
            <a:t> ;/</a:t>
          </a:r>
          <a:r>
            <a:rPr lang="en-US" sz="2400" kern="1200" dirty="0" err="1" smtClean="0">
              <a:latin typeface="Preeti" pitchFamily="2" charset="0"/>
            </a:rPr>
            <a:t>sf</a:t>
          </a:r>
          <a:r>
            <a:rPr lang="en-US" sz="2400" kern="1200" dirty="0" smtClean="0">
              <a:latin typeface="Preeti" pitchFamily="2" charset="0"/>
            </a:rPr>
            <a:t>/</a:t>
          </a:r>
          <a:endParaRPr lang="en-US" sz="2400" kern="1200" dirty="0">
            <a:latin typeface="Preeti" pitchFamily="2" charset="0"/>
          </a:endParaRPr>
        </a:p>
      </dsp:txBody>
      <dsp:txXfrm>
        <a:off x="2816200" y="2698970"/>
        <a:ext cx="1378799" cy="875537"/>
      </dsp:txXfrm>
    </dsp:sp>
    <dsp:sp modelId="{7392B8C3-6CC6-439C-9D50-520DE9477629}">
      <dsp:nvSpPr>
        <dsp:cNvPr id="0" name=""/>
        <dsp:cNvSpPr/>
      </dsp:nvSpPr>
      <dsp:spPr>
        <a:xfrm>
          <a:off x="977800" y="3829969"/>
          <a:ext cx="1378799" cy="8755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375150C-92D1-41F9-A202-4DCE274ADB3C}">
      <dsp:nvSpPr>
        <dsp:cNvPr id="0" name=""/>
        <dsp:cNvSpPr/>
      </dsp:nvSpPr>
      <dsp:spPr>
        <a:xfrm>
          <a:off x="1131000" y="3975509"/>
          <a:ext cx="1378799" cy="87553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latin typeface="Preeti" pitchFamily="2" charset="0"/>
            </a:rPr>
            <a:t>:</a:t>
          </a:r>
          <a:r>
            <a:rPr lang="en-US" sz="2600" kern="1200" dirty="0" err="1" smtClean="0">
              <a:latin typeface="Preeti" pitchFamily="2" charset="0"/>
            </a:rPr>
            <a:t>yfgLo</a:t>
          </a:r>
          <a:r>
            <a:rPr lang="en-US" sz="2600" kern="1200" dirty="0" smtClean="0">
              <a:latin typeface="Preeti" pitchFamily="2" charset="0"/>
            </a:rPr>
            <a:t> ;/</a:t>
          </a:r>
          <a:r>
            <a:rPr lang="en-US" sz="2600" kern="1200" dirty="0" err="1" smtClean="0">
              <a:latin typeface="Preeti" pitchFamily="2" charset="0"/>
            </a:rPr>
            <a:t>sf</a:t>
          </a:r>
          <a:r>
            <a:rPr lang="en-US" sz="2600" kern="1200" dirty="0" smtClean="0">
              <a:latin typeface="Preeti" pitchFamily="2" charset="0"/>
            </a:rPr>
            <a:t>/</a:t>
          </a:r>
          <a:endParaRPr lang="en-US" sz="2600" kern="1200" dirty="0">
            <a:latin typeface="Preeti" pitchFamily="2" charset="0"/>
          </a:endParaRPr>
        </a:p>
      </dsp:txBody>
      <dsp:txXfrm>
        <a:off x="1131000" y="3975509"/>
        <a:ext cx="1378799" cy="875537"/>
      </dsp:txXfrm>
    </dsp:sp>
    <dsp:sp modelId="{12803078-C02F-4033-992E-1F3372CE5D4F}">
      <dsp:nvSpPr>
        <dsp:cNvPr id="0" name=""/>
        <dsp:cNvSpPr/>
      </dsp:nvSpPr>
      <dsp:spPr>
        <a:xfrm>
          <a:off x="2663000" y="3829969"/>
          <a:ext cx="1378799" cy="8755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44AE5A-6972-4834-99CA-1F77A566B826}">
      <dsp:nvSpPr>
        <dsp:cNvPr id="0" name=""/>
        <dsp:cNvSpPr/>
      </dsp:nvSpPr>
      <dsp:spPr>
        <a:xfrm>
          <a:off x="2816200" y="3975509"/>
          <a:ext cx="1378799" cy="87553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latin typeface="Preeti" pitchFamily="2" charset="0"/>
            </a:rPr>
            <a:t>:</a:t>
          </a:r>
          <a:r>
            <a:rPr lang="en-US" sz="2600" kern="1200" dirty="0" err="1" smtClean="0">
              <a:latin typeface="Preeti" pitchFamily="2" charset="0"/>
            </a:rPr>
            <a:t>yfgLo</a:t>
          </a:r>
          <a:r>
            <a:rPr lang="en-US" sz="2600" kern="1200" dirty="0" smtClean="0">
              <a:latin typeface="Preeti" pitchFamily="2" charset="0"/>
            </a:rPr>
            <a:t> ;/</a:t>
          </a:r>
          <a:r>
            <a:rPr lang="en-US" sz="2600" kern="1200" dirty="0" err="1" smtClean="0">
              <a:latin typeface="Preeti" pitchFamily="2" charset="0"/>
            </a:rPr>
            <a:t>sf</a:t>
          </a:r>
          <a:r>
            <a:rPr lang="en-US" sz="2600" kern="1200" dirty="0" smtClean="0">
              <a:latin typeface="Preeti" pitchFamily="2" charset="0"/>
            </a:rPr>
            <a:t>/</a:t>
          </a:r>
          <a:endParaRPr lang="en-US" sz="2600" kern="1200" dirty="0">
            <a:latin typeface="Preeti" pitchFamily="2" charset="0"/>
          </a:endParaRPr>
        </a:p>
      </dsp:txBody>
      <dsp:txXfrm>
        <a:off x="2816200" y="3975509"/>
        <a:ext cx="1378799" cy="875537"/>
      </dsp:txXfrm>
    </dsp:sp>
    <dsp:sp modelId="{9FF37882-B9F7-4080-A9FC-A78923D4AA8E}">
      <dsp:nvSpPr>
        <dsp:cNvPr id="0" name=""/>
        <dsp:cNvSpPr/>
      </dsp:nvSpPr>
      <dsp:spPr>
        <a:xfrm>
          <a:off x="4348199" y="3829969"/>
          <a:ext cx="1378799" cy="8755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01850D5-7D80-420C-ADEF-B673C46A940B}">
      <dsp:nvSpPr>
        <dsp:cNvPr id="0" name=""/>
        <dsp:cNvSpPr/>
      </dsp:nvSpPr>
      <dsp:spPr>
        <a:xfrm>
          <a:off x="4501399" y="3975509"/>
          <a:ext cx="1378799" cy="87553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smtClean="0">
              <a:latin typeface="Preeti" pitchFamily="2" charset="0"/>
            </a:rPr>
            <a:t>:</a:t>
          </a:r>
          <a:r>
            <a:rPr lang="en-US" sz="2600" kern="1200" dirty="0" err="1" smtClean="0">
              <a:latin typeface="Preeti" pitchFamily="2" charset="0"/>
            </a:rPr>
            <a:t>yfgLo</a:t>
          </a:r>
          <a:r>
            <a:rPr lang="en-US" sz="2600" kern="1200" dirty="0" smtClean="0">
              <a:latin typeface="Preeti" pitchFamily="2" charset="0"/>
            </a:rPr>
            <a:t> ;/</a:t>
          </a:r>
          <a:r>
            <a:rPr lang="en-US" sz="2600" kern="1200" dirty="0" err="1" smtClean="0">
              <a:latin typeface="Preeti" pitchFamily="2" charset="0"/>
            </a:rPr>
            <a:t>sf</a:t>
          </a:r>
          <a:r>
            <a:rPr lang="en-US" sz="2600" kern="1200" dirty="0" smtClean="0">
              <a:latin typeface="Preeti" pitchFamily="2" charset="0"/>
            </a:rPr>
            <a:t>/</a:t>
          </a:r>
          <a:endParaRPr lang="en-US" sz="2600" kern="1200" dirty="0">
            <a:latin typeface="Preeti" pitchFamily="2" charset="0"/>
          </a:endParaRPr>
        </a:p>
      </dsp:txBody>
      <dsp:txXfrm>
        <a:off x="4501399" y="3975509"/>
        <a:ext cx="1378799" cy="875537"/>
      </dsp:txXfrm>
    </dsp:sp>
    <dsp:sp modelId="{182ED4BF-C1A1-431F-90EF-A57207B614C0}">
      <dsp:nvSpPr>
        <dsp:cNvPr id="0" name=""/>
        <dsp:cNvSpPr/>
      </dsp:nvSpPr>
      <dsp:spPr>
        <a:xfrm>
          <a:off x="3885404" y="1302260"/>
          <a:ext cx="1378799" cy="8755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1FD5DD0-1EBB-42E3-BDC8-5248E615A8B1}">
      <dsp:nvSpPr>
        <dsp:cNvPr id="0" name=""/>
        <dsp:cNvSpPr/>
      </dsp:nvSpPr>
      <dsp:spPr>
        <a:xfrm>
          <a:off x="4038604" y="1447800"/>
          <a:ext cx="1378799" cy="87553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dirty="0" err="1" smtClean="0">
              <a:latin typeface="Preeti" pitchFamily="2" charset="0"/>
            </a:rPr>
            <a:t>ljz</a:t>
          </a:r>
          <a:r>
            <a:rPr lang="en-US" sz="2600" kern="1200" dirty="0" smtClean="0">
              <a:latin typeface="Preeti" pitchFamily="2" charset="0"/>
            </a:rPr>
            <a:t>]if If]q</a:t>
          </a:r>
          <a:endParaRPr lang="en-US" sz="2600" kern="1200" dirty="0">
            <a:latin typeface="Preeti" pitchFamily="2" charset="0"/>
          </a:endParaRPr>
        </a:p>
      </dsp:txBody>
      <dsp:txXfrm>
        <a:off x="4038604" y="1447800"/>
        <a:ext cx="1378799" cy="875537"/>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5752E1D-3BBC-4F40-BB87-D57D85850981}">
      <dsp:nvSpPr>
        <dsp:cNvPr id="0" name=""/>
        <dsp:cNvSpPr/>
      </dsp:nvSpPr>
      <dsp:spPr>
        <a:xfrm>
          <a:off x="2180203" y="4002884"/>
          <a:ext cx="91440" cy="469748"/>
        </a:xfrm>
        <a:custGeom>
          <a:avLst/>
          <a:gdLst/>
          <a:ahLst/>
          <a:cxnLst/>
          <a:rect l="0" t="0" r="0" b="0"/>
          <a:pathLst>
            <a:path>
              <a:moveTo>
                <a:pt x="92606" y="0"/>
              </a:moveTo>
              <a:lnTo>
                <a:pt x="92606" y="320690"/>
              </a:lnTo>
              <a:lnTo>
                <a:pt x="45720" y="320690"/>
              </a:lnTo>
              <a:lnTo>
                <a:pt x="45720" y="469748"/>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0C9D96-1D30-4EB9-B016-545FCB63E909}">
      <dsp:nvSpPr>
        <dsp:cNvPr id="0" name=""/>
        <dsp:cNvSpPr/>
      </dsp:nvSpPr>
      <dsp:spPr>
        <a:xfrm>
          <a:off x="2227090" y="2513201"/>
          <a:ext cx="91440" cy="467956"/>
        </a:xfrm>
        <a:custGeom>
          <a:avLst/>
          <a:gdLst/>
          <a:ahLst/>
          <a:cxnLst/>
          <a:rect l="0" t="0" r="0" b="0"/>
          <a:pathLst>
            <a:path>
              <a:moveTo>
                <a:pt x="45720" y="0"/>
              </a:moveTo>
              <a:lnTo>
                <a:pt x="45720" y="467956"/>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50E60BB-FF2A-4589-AA9A-B40985573A7B}">
      <dsp:nvSpPr>
        <dsp:cNvPr id="0" name=""/>
        <dsp:cNvSpPr/>
      </dsp:nvSpPr>
      <dsp:spPr>
        <a:xfrm>
          <a:off x="2227090" y="1023518"/>
          <a:ext cx="91440" cy="467956"/>
        </a:xfrm>
        <a:custGeom>
          <a:avLst/>
          <a:gdLst/>
          <a:ahLst/>
          <a:cxnLst/>
          <a:rect l="0" t="0" r="0" b="0"/>
          <a:pathLst>
            <a:path>
              <a:moveTo>
                <a:pt x="45720" y="0"/>
              </a:moveTo>
              <a:lnTo>
                <a:pt x="45720" y="467956"/>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3AC8C1-027C-4152-9F34-989ECA267C35}">
      <dsp:nvSpPr>
        <dsp:cNvPr id="0" name=""/>
        <dsp:cNvSpPr/>
      </dsp:nvSpPr>
      <dsp:spPr>
        <a:xfrm>
          <a:off x="1468301" y="1792"/>
          <a:ext cx="1609018" cy="102172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CA56B45-85CD-4ECC-8C46-E654AE4DB275}">
      <dsp:nvSpPr>
        <dsp:cNvPr id="0" name=""/>
        <dsp:cNvSpPr/>
      </dsp:nvSpPr>
      <dsp:spPr>
        <a:xfrm>
          <a:off x="1647080" y="171633"/>
          <a:ext cx="1609018" cy="1021726"/>
        </a:xfrm>
        <a:prstGeom prst="roundRect">
          <a:avLst>
            <a:gd name="adj" fmla="val 10000"/>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Preeti" pitchFamily="2" charset="0"/>
            </a:rPr>
            <a:t>;+</a:t>
          </a:r>
          <a:r>
            <a:rPr lang="en-US" sz="2400" kern="1200" dirty="0" err="1" smtClean="0">
              <a:latin typeface="Preeti" pitchFamily="2" charset="0"/>
            </a:rPr>
            <a:t>3Lo</a:t>
          </a:r>
          <a:r>
            <a:rPr lang="en-US" sz="2400" kern="1200" dirty="0" smtClean="0">
              <a:latin typeface="Preeti" pitchFamily="2" charset="0"/>
            </a:rPr>
            <a:t> ;/</a:t>
          </a:r>
          <a:r>
            <a:rPr lang="en-US" sz="2400" kern="1200" dirty="0" err="1" smtClean="0">
              <a:latin typeface="Preeti" pitchFamily="2" charset="0"/>
            </a:rPr>
            <a:t>sf</a:t>
          </a:r>
          <a:r>
            <a:rPr lang="en-US" sz="2400" kern="1200" dirty="0" smtClean="0">
              <a:latin typeface="Preeti" pitchFamily="2" charset="0"/>
            </a:rPr>
            <a:t>/</a:t>
          </a:r>
          <a:r>
            <a:rPr lang="en-US" sz="2400" kern="1200" dirty="0" err="1" smtClean="0">
              <a:latin typeface="Preeti" pitchFamily="2" charset="0"/>
            </a:rPr>
            <a:t>sf</a:t>
          </a:r>
          <a:r>
            <a:rPr lang="en-US" sz="2400" kern="1200" dirty="0" smtClean="0">
              <a:latin typeface="Preeti" pitchFamily="2" charset="0"/>
            </a:rPr>
            <a:t>] ;"</a:t>
          </a:r>
          <a:r>
            <a:rPr lang="en-US" sz="2400" kern="1200" dirty="0" err="1" smtClean="0">
              <a:latin typeface="Preeti" pitchFamily="2" charset="0"/>
            </a:rPr>
            <a:t>rL</a:t>
          </a:r>
          <a:endParaRPr lang="en-US" sz="2400" kern="1200" dirty="0">
            <a:latin typeface="Preeti" pitchFamily="2" charset="0"/>
          </a:endParaRPr>
        </a:p>
      </dsp:txBody>
      <dsp:txXfrm>
        <a:off x="1647080" y="171633"/>
        <a:ext cx="1609018" cy="1021726"/>
      </dsp:txXfrm>
    </dsp:sp>
    <dsp:sp modelId="{D3937C94-9C4A-4A85-8EDA-7B9C7209A339}">
      <dsp:nvSpPr>
        <dsp:cNvPr id="0" name=""/>
        <dsp:cNvSpPr/>
      </dsp:nvSpPr>
      <dsp:spPr>
        <a:xfrm>
          <a:off x="1468301" y="1491475"/>
          <a:ext cx="1609018" cy="102172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8F5F914-5867-4911-ABF4-2F6900842278}">
      <dsp:nvSpPr>
        <dsp:cNvPr id="0" name=""/>
        <dsp:cNvSpPr/>
      </dsp:nvSpPr>
      <dsp:spPr>
        <a:xfrm>
          <a:off x="1647080" y="1661315"/>
          <a:ext cx="1609018" cy="1021726"/>
        </a:xfrm>
        <a:prstGeom prst="roundRect">
          <a:avLst>
            <a:gd name="adj" fmla="val 10000"/>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Preeti" pitchFamily="2" charset="0"/>
            </a:rPr>
            <a:t>;</a:t>
          </a:r>
          <a:r>
            <a:rPr lang="en-US" sz="2400" kern="1200" dirty="0" err="1" smtClean="0">
              <a:latin typeface="Preeti" pitchFamily="2" charset="0"/>
            </a:rPr>
            <a:t>femf</a:t>
          </a:r>
          <a:r>
            <a:rPr lang="en-US" sz="2400" kern="1200" dirty="0" smtClean="0">
              <a:latin typeface="Preeti" pitchFamily="2" charset="0"/>
            </a:rPr>
            <a:t> ;"</a:t>
          </a:r>
          <a:r>
            <a:rPr lang="en-US" sz="2400" kern="1200" dirty="0" err="1" smtClean="0">
              <a:latin typeface="Preeti" pitchFamily="2" charset="0"/>
            </a:rPr>
            <a:t>rL</a:t>
          </a:r>
          <a:endParaRPr lang="en-US" sz="2400" kern="1200" dirty="0">
            <a:latin typeface="Preeti" pitchFamily="2" charset="0"/>
          </a:endParaRPr>
        </a:p>
      </dsp:txBody>
      <dsp:txXfrm>
        <a:off x="1647080" y="1661315"/>
        <a:ext cx="1609018" cy="1021726"/>
      </dsp:txXfrm>
    </dsp:sp>
    <dsp:sp modelId="{281B10E7-07D2-47D3-B7C0-BE0578832C7F}">
      <dsp:nvSpPr>
        <dsp:cNvPr id="0" name=""/>
        <dsp:cNvSpPr/>
      </dsp:nvSpPr>
      <dsp:spPr>
        <a:xfrm>
          <a:off x="1468301" y="2981157"/>
          <a:ext cx="1609018" cy="102172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E4E78ED-E312-4EE1-9B0F-47CC0337CC12}">
      <dsp:nvSpPr>
        <dsp:cNvPr id="0" name=""/>
        <dsp:cNvSpPr/>
      </dsp:nvSpPr>
      <dsp:spPr>
        <a:xfrm>
          <a:off x="1647080" y="3150998"/>
          <a:ext cx="1609018" cy="1021726"/>
        </a:xfrm>
        <a:prstGeom prst="roundRect">
          <a:avLst>
            <a:gd name="adj" fmla="val 10000"/>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err="1" smtClean="0">
              <a:latin typeface="Preeti" pitchFamily="2" charset="0"/>
            </a:rPr>
            <a:t>k|fGtLo</a:t>
          </a:r>
          <a:r>
            <a:rPr lang="en-US" sz="2400" kern="1200" dirty="0" smtClean="0">
              <a:latin typeface="Preeti" pitchFamily="2" charset="0"/>
            </a:rPr>
            <a:t> ;/</a:t>
          </a:r>
          <a:r>
            <a:rPr lang="en-US" sz="2400" kern="1200" dirty="0" err="1" smtClean="0">
              <a:latin typeface="Preeti" pitchFamily="2" charset="0"/>
            </a:rPr>
            <a:t>sf</a:t>
          </a:r>
          <a:r>
            <a:rPr lang="en-US" sz="2400" kern="1200" dirty="0" smtClean="0">
              <a:latin typeface="Preeti" pitchFamily="2" charset="0"/>
            </a:rPr>
            <a:t>/</a:t>
          </a:r>
          <a:r>
            <a:rPr lang="en-US" sz="2400" kern="1200" dirty="0" err="1" smtClean="0">
              <a:latin typeface="Preeti" pitchFamily="2" charset="0"/>
            </a:rPr>
            <a:t>sf</a:t>
          </a:r>
          <a:r>
            <a:rPr lang="en-US" sz="2400" kern="1200" dirty="0" smtClean="0">
              <a:latin typeface="Preeti" pitchFamily="2" charset="0"/>
            </a:rPr>
            <a:t>] ;"</a:t>
          </a:r>
          <a:r>
            <a:rPr lang="en-US" sz="2400" kern="1200" dirty="0" err="1" smtClean="0">
              <a:latin typeface="Preeti" pitchFamily="2" charset="0"/>
            </a:rPr>
            <a:t>rL</a:t>
          </a:r>
          <a:endParaRPr lang="en-US" sz="2400" kern="1200" dirty="0">
            <a:latin typeface="Preeti" pitchFamily="2" charset="0"/>
          </a:endParaRPr>
        </a:p>
      </dsp:txBody>
      <dsp:txXfrm>
        <a:off x="1647080" y="3150998"/>
        <a:ext cx="1609018" cy="1021726"/>
      </dsp:txXfrm>
    </dsp:sp>
    <dsp:sp modelId="{E3ED4D5A-11FA-4361-9F25-76E3086B3941}">
      <dsp:nvSpPr>
        <dsp:cNvPr id="0" name=""/>
        <dsp:cNvSpPr/>
      </dsp:nvSpPr>
      <dsp:spPr>
        <a:xfrm>
          <a:off x="1421414" y="4472632"/>
          <a:ext cx="1609018" cy="102172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310363B-F342-4A7B-8348-18A3E1A3956A}">
      <dsp:nvSpPr>
        <dsp:cNvPr id="0" name=""/>
        <dsp:cNvSpPr/>
      </dsp:nvSpPr>
      <dsp:spPr>
        <a:xfrm>
          <a:off x="1600194" y="4642473"/>
          <a:ext cx="1609018" cy="1021726"/>
        </a:xfrm>
        <a:prstGeom prst="roundRect">
          <a:avLst>
            <a:gd name="adj" fmla="val 10000"/>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Preeti" pitchFamily="2" charset="0"/>
            </a:rPr>
            <a:t>:</a:t>
          </a:r>
          <a:r>
            <a:rPr lang="en-US" sz="2400" kern="1200" dirty="0" err="1" smtClean="0">
              <a:latin typeface="Preeti" pitchFamily="2" charset="0"/>
            </a:rPr>
            <a:t>yfgLo</a:t>
          </a:r>
          <a:r>
            <a:rPr lang="en-US" sz="2400" kern="1200" dirty="0" smtClean="0">
              <a:latin typeface="Preeti" pitchFamily="2" charset="0"/>
            </a:rPr>
            <a:t> ;/</a:t>
          </a:r>
          <a:r>
            <a:rPr lang="en-US" sz="2400" kern="1200" dirty="0" err="1" smtClean="0">
              <a:latin typeface="Preeti" pitchFamily="2" charset="0"/>
            </a:rPr>
            <a:t>sf</a:t>
          </a:r>
          <a:r>
            <a:rPr lang="en-US" sz="2400" kern="1200" dirty="0" smtClean="0">
              <a:latin typeface="Preeti" pitchFamily="2" charset="0"/>
            </a:rPr>
            <a:t>/</a:t>
          </a:r>
          <a:r>
            <a:rPr lang="en-US" sz="2400" kern="1200" dirty="0" err="1" smtClean="0">
              <a:latin typeface="Preeti" pitchFamily="2" charset="0"/>
            </a:rPr>
            <a:t>sf</a:t>
          </a:r>
          <a:r>
            <a:rPr lang="en-US" sz="2400" kern="1200" dirty="0" smtClean="0">
              <a:latin typeface="Preeti" pitchFamily="2" charset="0"/>
            </a:rPr>
            <a:t>] ;"</a:t>
          </a:r>
          <a:r>
            <a:rPr lang="en-US" sz="2400" kern="1200" dirty="0" err="1" smtClean="0">
              <a:latin typeface="Preeti" pitchFamily="2" charset="0"/>
            </a:rPr>
            <a:t>rL</a:t>
          </a:r>
          <a:r>
            <a:rPr lang="en-US" sz="2400" kern="1200" dirty="0" smtClean="0">
              <a:latin typeface="Preeti" pitchFamily="2" charset="0"/>
            </a:rPr>
            <a:t> </a:t>
          </a:r>
          <a:endParaRPr lang="en-US" sz="2400" kern="1200" dirty="0">
            <a:latin typeface="Preeti" pitchFamily="2" charset="0"/>
          </a:endParaRPr>
        </a:p>
      </dsp:txBody>
      <dsp:txXfrm>
        <a:off x="1600194" y="4642473"/>
        <a:ext cx="1609018" cy="102172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87" tIns="46244" rIns="92487" bIns="46244"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1804"/>
          </a:xfrm>
          <a:prstGeom prst="rect">
            <a:avLst/>
          </a:prstGeom>
        </p:spPr>
        <p:txBody>
          <a:bodyPr vert="horz" lIns="92487" tIns="46244" rIns="92487" bIns="46244" rtlCol="0"/>
          <a:lstStyle>
            <a:lvl1pPr algn="r">
              <a:defRPr sz="1200"/>
            </a:lvl1pPr>
          </a:lstStyle>
          <a:p>
            <a:fld id="{004038E0-FF06-41D5-B84E-9993F7F5BF88}" type="datetimeFigureOut">
              <a:rPr lang="en-US" smtClean="0"/>
              <a:pPr/>
              <a:t>8/17/2017</a:t>
            </a:fld>
            <a:endParaRPr lang="en-US"/>
          </a:p>
        </p:txBody>
      </p:sp>
      <p:sp>
        <p:nvSpPr>
          <p:cNvPr id="4" name="Footer Placeholder 3"/>
          <p:cNvSpPr>
            <a:spLocks noGrp="1"/>
          </p:cNvSpPr>
          <p:nvPr>
            <p:ph type="ftr" sz="quarter" idx="2"/>
          </p:nvPr>
        </p:nvSpPr>
        <p:spPr>
          <a:xfrm>
            <a:off x="0" y="8772669"/>
            <a:ext cx="3011699" cy="461804"/>
          </a:xfrm>
          <a:prstGeom prst="rect">
            <a:avLst/>
          </a:prstGeom>
        </p:spPr>
        <p:txBody>
          <a:bodyPr vert="horz" lIns="92487" tIns="46244" rIns="92487" bIns="46244"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9"/>
            <a:ext cx="3011699" cy="461804"/>
          </a:xfrm>
          <a:prstGeom prst="rect">
            <a:avLst/>
          </a:prstGeom>
        </p:spPr>
        <p:txBody>
          <a:bodyPr vert="horz" lIns="92487" tIns="46244" rIns="92487" bIns="46244" rtlCol="0" anchor="b"/>
          <a:lstStyle>
            <a:lvl1pPr algn="r">
              <a:defRPr sz="1200"/>
            </a:lvl1pPr>
          </a:lstStyle>
          <a:p>
            <a:fld id="{5CA09C5C-B0AF-40A2-B247-523A3926C875}" type="slidenum">
              <a:rPr lang="en-US" smtClean="0"/>
              <a:pPr/>
              <a:t>‹#›</a:t>
            </a:fld>
            <a:endParaRPr lang="en-US"/>
          </a:p>
        </p:txBody>
      </p:sp>
    </p:spTree>
    <p:extLst>
      <p:ext uri="{BB962C8B-B14F-4D97-AF65-F5344CB8AC3E}">
        <p14:creationId xmlns:p14="http://schemas.microsoft.com/office/powerpoint/2010/main" xmlns="" val="35080618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7"/>
          </a:xfrm>
          <a:prstGeom prst="rect">
            <a:avLst/>
          </a:prstGeom>
        </p:spPr>
        <p:txBody>
          <a:bodyPr vert="horz" lIns="92487" tIns="46244" rIns="92487" bIns="46244" rtlCol="0"/>
          <a:lstStyle>
            <a:lvl1pPr algn="l">
              <a:defRPr sz="1200"/>
            </a:lvl1pPr>
          </a:lstStyle>
          <a:p>
            <a:endParaRPr lang="en-GB"/>
          </a:p>
        </p:txBody>
      </p:sp>
      <p:sp>
        <p:nvSpPr>
          <p:cNvPr id="3" name="Date Placeholder 2"/>
          <p:cNvSpPr>
            <a:spLocks noGrp="1"/>
          </p:cNvSpPr>
          <p:nvPr>
            <p:ph type="dt" idx="1"/>
          </p:nvPr>
        </p:nvSpPr>
        <p:spPr>
          <a:xfrm>
            <a:off x="3936768" y="0"/>
            <a:ext cx="3011699" cy="463407"/>
          </a:xfrm>
          <a:prstGeom prst="rect">
            <a:avLst/>
          </a:prstGeom>
        </p:spPr>
        <p:txBody>
          <a:bodyPr vert="horz" lIns="92487" tIns="46244" rIns="92487" bIns="46244" rtlCol="0"/>
          <a:lstStyle>
            <a:lvl1pPr algn="r">
              <a:defRPr sz="1200"/>
            </a:lvl1pPr>
          </a:lstStyle>
          <a:p>
            <a:fld id="{3231F72C-8676-4C05-8E50-13E521231008}" type="datetimeFigureOut">
              <a:rPr lang="en-GB" smtClean="0"/>
              <a:pPr/>
              <a:t>17/08/2017</a:t>
            </a:fld>
            <a:endParaRPr lang="en-GB"/>
          </a:p>
        </p:txBody>
      </p:sp>
      <p:sp>
        <p:nvSpPr>
          <p:cNvPr id="4" name="Slide Image Placeholder 3"/>
          <p:cNvSpPr>
            <a:spLocks noGrp="1" noRot="1" noChangeAspect="1"/>
          </p:cNvSpPr>
          <p:nvPr>
            <p:ph type="sldImg" idx="2"/>
          </p:nvPr>
        </p:nvSpPr>
        <p:spPr>
          <a:xfrm>
            <a:off x="1398588" y="1154113"/>
            <a:ext cx="4152900" cy="3116262"/>
          </a:xfrm>
          <a:prstGeom prst="rect">
            <a:avLst/>
          </a:prstGeom>
          <a:noFill/>
          <a:ln w="12700">
            <a:solidFill>
              <a:prstClr val="black"/>
            </a:solidFill>
          </a:ln>
        </p:spPr>
        <p:txBody>
          <a:bodyPr vert="horz" lIns="92487" tIns="46244" rIns="92487" bIns="46244" rtlCol="0" anchor="ctr"/>
          <a:lstStyle/>
          <a:p>
            <a:endParaRPr lang="en-GB"/>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87" tIns="46244" rIns="92487" bIns="46244"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772669"/>
            <a:ext cx="3011699" cy="463406"/>
          </a:xfrm>
          <a:prstGeom prst="rect">
            <a:avLst/>
          </a:prstGeom>
        </p:spPr>
        <p:txBody>
          <a:bodyPr vert="horz" lIns="92487" tIns="46244" rIns="92487" bIns="46244" rtlCol="0" anchor="b"/>
          <a:lstStyle>
            <a:lvl1pPr algn="l">
              <a:defRPr sz="1200"/>
            </a:lvl1pPr>
          </a:lstStyle>
          <a:p>
            <a:endParaRPr lang="en-GB"/>
          </a:p>
        </p:txBody>
      </p:sp>
      <p:sp>
        <p:nvSpPr>
          <p:cNvPr id="7" name="Slide Number Placeholder 6"/>
          <p:cNvSpPr>
            <a:spLocks noGrp="1"/>
          </p:cNvSpPr>
          <p:nvPr>
            <p:ph type="sldNum" sz="quarter" idx="5"/>
          </p:nvPr>
        </p:nvSpPr>
        <p:spPr>
          <a:xfrm>
            <a:off x="3936768" y="8772669"/>
            <a:ext cx="3011699" cy="463406"/>
          </a:xfrm>
          <a:prstGeom prst="rect">
            <a:avLst/>
          </a:prstGeom>
        </p:spPr>
        <p:txBody>
          <a:bodyPr vert="horz" lIns="92487" tIns="46244" rIns="92487" bIns="46244" rtlCol="0" anchor="b"/>
          <a:lstStyle>
            <a:lvl1pPr algn="r">
              <a:defRPr sz="1200"/>
            </a:lvl1pPr>
          </a:lstStyle>
          <a:p>
            <a:fld id="{579C3E74-3C28-4292-BE3D-B5614949630D}" type="slidenum">
              <a:rPr lang="en-GB" smtClean="0"/>
              <a:pPr/>
              <a:t>‹#›</a:t>
            </a:fld>
            <a:endParaRPr lang="en-GB"/>
          </a:p>
        </p:txBody>
      </p:sp>
    </p:spTree>
    <p:extLst>
      <p:ext uri="{BB962C8B-B14F-4D97-AF65-F5344CB8AC3E}">
        <p14:creationId xmlns:p14="http://schemas.microsoft.com/office/powerpoint/2010/main" xmlns="" val="3921822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5300" name="Slide Number Placeholder 3"/>
          <p:cNvSpPr>
            <a:spLocks noGrp="1"/>
          </p:cNvSpPr>
          <p:nvPr>
            <p:ph type="sldNum" sz="quarter" idx="5"/>
          </p:nvPr>
        </p:nvSpPr>
        <p:spPr bwMode="auto">
          <a:noFill/>
          <a:ln>
            <a:miter lim="800000"/>
            <a:headEnd/>
            <a:tailEnd/>
          </a:ln>
        </p:spPr>
        <p:txBody>
          <a:bodyPr/>
          <a:lstStyle/>
          <a:p>
            <a:fld id="{DB90432B-9C88-4387-B1EA-CAA1B1237E77}" type="slidenum">
              <a:rPr lang="en-US" smtClean="0"/>
              <a:pPr/>
              <a:t>2</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9C3E74-3C28-4292-BE3D-B5614949630D}" type="slidenum">
              <a:rPr lang="en-GB" smtClean="0"/>
              <a:pPr/>
              <a:t>32</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9C3E74-3C28-4292-BE3D-B5614949630D}" type="slidenum">
              <a:rPr lang="en-GB" smtClean="0"/>
              <a:pPr/>
              <a:t>33</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9C3E74-3C28-4292-BE3D-B5614949630D}" type="slidenum">
              <a:rPr lang="en-GB" smtClean="0"/>
              <a:pPr/>
              <a:t>34</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51494" indent="-289036">
              <a:defRPr>
                <a:solidFill>
                  <a:schemeClr val="tx1"/>
                </a:solidFill>
                <a:latin typeface="Arial" charset="0"/>
              </a:defRPr>
            </a:lvl2pPr>
            <a:lvl3pPr marL="1156145" indent="-231229">
              <a:defRPr>
                <a:solidFill>
                  <a:schemeClr val="tx1"/>
                </a:solidFill>
                <a:latin typeface="Arial" charset="0"/>
              </a:defRPr>
            </a:lvl3pPr>
            <a:lvl4pPr marL="1618602" indent="-231229">
              <a:defRPr>
                <a:solidFill>
                  <a:schemeClr val="tx1"/>
                </a:solidFill>
                <a:latin typeface="Arial" charset="0"/>
              </a:defRPr>
            </a:lvl4pPr>
            <a:lvl5pPr marL="2081060" indent="-231229">
              <a:defRPr>
                <a:solidFill>
                  <a:schemeClr val="tx1"/>
                </a:solidFill>
                <a:latin typeface="Arial" charset="0"/>
              </a:defRPr>
            </a:lvl5pPr>
            <a:lvl6pPr marL="2543518" indent="-231229" eaLnBrk="0" fontAlgn="base" hangingPunct="0">
              <a:spcBef>
                <a:spcPct val="0"/>
              </a:spcBef>
              <a:spcAft>
                <a:spcPct val="0"/>
              </a:spcAft>
              <a:defRPr>
                <a:solidFill>
                  <a:schemeClr val="tx1"/>
                </a:solidFill>
                <a:latin typeface="Arial" charset="0"/>
              </a:defRPr>
            </a:lvl6pPr>
            <a:lvl7pPr marL="3005976" indent="-231229" eaLnBrk="0" fontAlgn="base" hangingPunct="0">
              <a:spcBef>
                <a:spcPct val="0"/>
              </a:spcBef>
              <a:spcAft>
                <a:spcPct val="0"/>
              </a:spcAft>
              <a:defRPr>
                <a:solidFill>
                  <a:schemeClr val="tx1"/>
                </a:solidFill>
                <a:latin typeface="Arial" charset="0"/>
              </a:defRPr>
            </a:lvl7pPr>
            <a:lvl8pPr marL="3468434" indent="-231229" eaLnBrk="0" fontAlgn="base" hangingPunct="0">
              <a:spcBef>
                <a:spcPct val="0"/>
              </a:spcBef>
              <a:spcAft>
                <a:spcPct val="0"/>
              </a:spcAft>
              <a:defRPr>
                <a:solidFill>
                  <a:schemeClr val="tx1"/>
                </a:solidFill>
                <a:latin typeface="Arial" charset="0"/>
              </a:defRPr>
            </a:lvl8pPr>
            <a:lvl9pPr marL="3930891" indent="-231229" eaLnBrk="0" fontAlgn="base" hangingPunct="0">
              <a:spcBef>
                <a:spcPct val="0"/>
              </a:spcBef>
              <a:spcAft>
                <a:spcPct val="0"/>
              </a:spcAft>
              <a:defRPr>
                <a:solidFill>
                  <a:schemeClr val="tx1"/>
                </a:solidFill>
                <a:latin typeface="Arial" charset="0"/>
              </a:defRPr>
            </a:lvl9pPr>
          </a:lstStyle>
          <a:p>
            <a:fld id="{180A4BD4-F99F-463C-8977-E6D158F0BDAC}" type="slidenum">
              <a:rPr lang="en-US" smtClean="0"/>
              <a:pPr/>
              <a:t>49</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5540" name="Slide Number Placeholder 3"/>
          <p:cNvSpPr>
            <a:spLocks noGrp="1"/>
          </p:cNvSpPr>
          <p:nvPr>
            <p:ph type="sldNum" sz="quarter" idx="5"/>
          </p:nvPr>
        </p:nvSpPr>
        <p:spPr bwMode="auto">
          <a:noFill/>
          <a:ln>
            <a:miter lim="800000"/>
            <a:headEnd/>
            <a:tailEnd/>
          </a:ln>
        </p:spPr>
        <p:txBody>
          <a:bodyPr/>
          <a:lstStyle/>
          <a:p>
            <a:fld id="{B527A351-86EE-4115-9F0F-7DC158EE42B8}" type="slidenum">
              <a:rPr lang="en-US" smtClean="0"/>
              <a:pPr/>
              <a:t>61</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noFill/>
          <a:ln>
            <a:miter lim="800000"/>
            <a:headEnd/>
            <a:tailEnd/>
          </a:ln>
        </p:spPr>
        <p:txBody>
          <a:bodyPr/>
          <a:lstStyle/>
          <a:p>
            <a:fld id="{D2A0F157-0806-48E9-938B-AF72C2273E31}" type="slidenum">
              <a:rPr lang="en-GB" smtClean="0"/>
              <a:pPr/>
              <a:t>3</a:t>
            </a:fld>
            <a:endParaRPr lang="en-GB" smtClean="0"/>
          </a:p>
        </p:txBody>
      </p:sp>
      <p:sp>
        <p:nvSpPr>
          <p:cNvPr id="61443" name="Rectangle 2"/>
          <p:cNvSpPr>
            <a:spLocks noRot="1" noChangeArrowheads="1" noTextEdit="1"/>
          </p:cNvSpPr>
          <p:nvPr>
            <p:ph type="sldImg"/>
          </p:nvPr>
        </p:nvSpPr>
        <p:spPr bwMode="auto">
          <a:noFill/>
          <a:ln>
            <a:solidFill>
              <a:srgbClr val="000000"/>
            </a:solidFill>
            <a:miter lim="800000"/>
            <a:headEnd/>
            <a:tailEnd/>
          </a:ln>
        </p:spPr>
      </p:sp>
      <p:sp>
        <p:nvSpPr>
          <p:cNvPr id="614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smtClean="0"/>
              <a:t>Malaysian constitution has list of things that must appear in state constitutions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3492" name="Slide Number Placeholder 3"/>
          <p:cNvSpPr>
            <a:spLocks noGrp="1"/>
          </p:cNvSpPr>
          <p:nvPr>
            <p:ph type="sldNum" sz="quarter" idx="5"/>
          </p:nvPr>
        </p:nvSpPr>
        <p:spPr bwMode="auto">
          <a:noFill/>
          <a:ln>
            <a:miter lim="800000"/>
            <a:headEnd/>
            <a:tailEnd/>
          </a:ln>
        </p:spPr>
        <p:txBody>
          <a:bodyPr/>
          <a:lstStyle/>
          <a:p>
            <a:fld id="{9C8E942F-77A8-49BE-835D-81E5E75493C6}" type="slidenum">
              <a:rPr lang="en-US" smtClean="0"/>
              <a:pPr/>
              <a:t>7</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9C3E74-3C28-4292-BE3D-B5614949630D}" type="slidenum">
              <a:rPr lang="en-GB" smtClean="0"/>
              <a:pPr/>
              <a:t>26</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9C3E74-3C28-4292-BE3D-B5614949630D}" type="slidenum">
              <a:rPr lang="en-GB" smtClean="0"/>
              <a:pPr/>
              <a:t>27</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9C3E74-3C28-4292-BE3D-B5614949630D}" type="slidenum">
              <a:rPr lang="en-GB" smtClean="0"/>
              <a:pPr/>
              <a:t>28</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9C3E74-3C28-4292-BE3D-B5614949630D}" type="slidenum">
              <a:rPr lang="en-GB" smtClean="0"/>
              <a:pPr/>
              <a:t>29</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9C3E74-3C28-4292-BE3D-B5614949630D}" type="slidenum">
              <a:rPr lang="en-GB" smtClean="0"/>
              <a:pPr/>
              <a:t>30</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9C3E74-3C28-4292-BE3D-B5614949630D}" type="slidenum">
              <a:rPr lang="en-GB" smtClean="0"/>
              <a:pPr/>
              <a:t>31</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1D8BD707-D9CF-40AE-B4C6-C98DA3205C09}" type="datetimeFigureOut">
              <a:rPr lang="en-US" smtClean="0"/>
              <a:pPr/>
              <a:t>8/17/2017</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8/17/2017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8/17/2017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1D8BD707-D9CF-40AE-B4C6-C98DA3205C09}" type="datetimeFigureOut">
              <a:rPr lang="en-US" smtClean="0"/>
              <a:pPr/>
              <a:t>8/17/2017</a:t>
            </a:fld>
            <a:endParaRPr lang="en-US"/>
          </a:p>
        </p:txBody>
      </p:sp>
      <p:sp>
        <p:nvSpPr>
          <p:cNvPr id="9" name="Slide Number Placeholder 8"/>
          <p:cNvSpPr>
            <a:spLocks noGrp="1"/>
          </p:cNvSpPr>
          <p:nvPr>
            <p:ph type="sldNum" sz="quarter" idx="15"/>
          </p:nvPr>
        </p:nvSpPr>
        <p:spPr/>
        <p:txBody>
          <a:bodyPr rtlCol="0"/>
          <a:lstStyle/>
          <a:p>
            <a:fld id="{B6F15528-21DE-4FAA-801E-634DDDAF4B2B}"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1D8BD707-D9CF-40AE-B4C6-C98DA3205C09}" type="datetimeFigureOut">
              <a:rPr lang="en-US" smtClean="0"/>
              <a:pPr/>
              <a:t>8/17/2017</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8/17/2017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8/17/2017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1D8BD707-D9CF-40AE-B4C6-C98DA3205C09}" type="datetimeFigureOut">
              <a:rPr lang="en-US" smtClean="0"/>
              <a:pPr/>
              <a:t>8/17/2017</a:t>
            </a:fld>
            <a:endParaRPr lang="en-US"/>
          </a:p>
        </p:txBody>
      </p:sp>
      <p:sp>
        <p:nvSpPr>
          <p:cNvPr id="7" name="Slide Number Placeholder 6"/>
          <p:cNvSpPr>
            <a:spLocks noGrp="1"/>
          </p:cNvSpPr>
          <p:nvPr>
            <p:ph type="sldNum" sz="quarter" idx="11"/>
          </p:nvPr>
        </p:nvSpPr>
        <p:spPr/>
        <p:txBody>
          <a:bodyPr rtlCol="0"/>
          <a:lstStyle/>
          <a:p>
            <a:fld id="{B6F15528-21DE-4FAA-801E-634DDDAF4B2B}"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1D8BD707-D9CF-40AE-B4C6-C98DA3205C09}" type="datetimeFigureOut">
              <a:rPr lang="en-US" smtClean="0"/>
              <a:pPr/>
              <a:t>8/17/2017</a:t>
            </a:fld>
            <a:endParaRPr lang="en-US"/>
          </a:p>
        </p:txBody>
      </p:sp>
      <p:sp>
        <p:nvSpPr>
          <p:cNvPr id="22" name="Slide Number Placeholder 21"/>
          <p:cNvSpPr>
            <a:spLocks noGrp="1"/>
          </p:cNvSpPr>
          <p:nvPr>
            <p:ph type="sldNum" sz="quarter" idx="15"/>
          </p:nvPr>
        </p:nvSpPr>
        <p:spPr/>
        <p:txBody>
          <a:bodyPr rtlCol="0"/>
          <a:lstStyle/>
          <a:p>
            <a:fld id="{B6F15528-21DE-4FAA-801E-634DDDAF4B2B}"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1D8BD707-D9CF-40AE-B4C6-C98DA3205C09}" type="datetimeFigureOut">
              <a:rPr lang="en-US" smtClean="0"/>
              <a:pPr/>
              <a:t>8/17/2017</a:t>
            </a:fld>
            <a:endParaRPr lang="en-US"/>
          </a:p>
        </p:txBody>
      </p:sp>
      <p:sp>
        <p:nvSpPr>
          <p:cNvPr id="18" name="Slide Number Placeholder 17"/>
          <p:cNvSpPr>
            <a:spLocks noGrp="1"/>
          </p:cNvSpPr>
          <p:nvPr>
            <p:ph type="sldNum" sz="quarter" idx="11"/>
          </p:nvPr>
        </p:nvSpPr>
        <p:spPr/>
        <p:txBody>
          <a:bodyPr rtlCol="0"/>
          <a:lstStyle/>
          <a:p>
            <a:fld id="{B6F15528-21DE-4FAA-801E-634DDDAF4B2B}"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1D8BD707-D9CF-40AE-B4C6-C98DA3205C09}" type="datetimeFigureOut">
              <a:rPr lang="en-US" smtClean="0"/>
              <a:pPr/>
              <a:t>8/17/2017</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 id="2147483971" r:id="rId8"/>
    <p:sldLayoutId id="2147483972" r:id="rId9"/>
    <p:sldLayoutId id="2147483973" r:id="rId10"/>
    <p:sldLayoutId id="2147483974"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3.xml"/><Relationship Id="rId13" Type="http://schemas.openxmlformats.org/officeDocument/2006/relationships/diagramLayout" Target="../diagrams/layout4.xml"/><Relationship Id="rId3" Type="http://schemas.openxmlformats.org/officeDocument/2006/relationships/diagramLayout" Target="../diagrams/layout2.xml"/><Relationship Id="rId7" Type="http://schemas.openxmlformats.org/officeDocument/2006/relationships/diagramData" Target="../diagrams/data3.xml"/><Relationship Id="rId12" Type="http://schemas.openxmlformats.org/officeDocument/2006/relationships/diagramData" Target="../diagrams/data4.xml"/><Relationship Id="rId2" Type="http://schemas.openxmlformats.org/officeDocument/2006/relationships/diagramData" Target="../diagrams/data2.xml"/><Relationship Id="rId16" Type="http://schemas.microsoft.com/office/2007/relationships/diagramDrawing" Target="../diagrams/drawing4.xml"/><Relationship Id="rId1" Type="http://schemas.openxmlformats.org/officeDocument/2006/relationships/slideLayout" Target="../slideLayouts/slideLayout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5" Type="http://schemas.openxmlformats.org/officeDocument/2006/relationships/diagramColors" Target="../diagrams/colors4.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 Id="rId1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7400" y="2057400"/>
            <a:ext cx="6172200" cy="1894362"/>
          </a:xfrm>
        </p:spPr>
        <p:txBody>
          <a:bodyPr>
            <a:normAutofit fontScale="90000"/>
          </a:bodyPr>
          <a:lstStyle/>
          <a:p>
            <a:r>
              <a:rPr lang="en-US" sz="4000" b="0" dirty="0" smtClean="0">
                <a:solidFill>
                  <a:schemeClr val="tx1"/>
                </a:solidFill>
              </a:rPr>
              <a:t>Transition Management in Federalism</a:t>
            </a:r>
            <a:endParaRPr lang="en-US" sz="4000" b="0" dirty="0">
              <a:solidFill>
                <a:schemeClr val="tx1"/>
              </a:solidFill>
            </a:endParaRPr>
          </a:p>
        </p:txBody>
      </p:sp>
      <p:sp>
        <p:nvSpPr>
          <p:cNvPr id="3" name="Subtitle 2"/>
          <p:cNvSpPr>
            <a:spLocks noGrp="1"/>
          </p:cNvSpPr>
          <p:nvPr>
            <p:ph type="subTitle" idx="1"/>
          </p:nvPr>
        </p:nvSpPr>
        <p:spPr>
          <a:xfrm>
            <a:off x="2438400" y="4495800"/>
            <a:ext cx="6248400" cy="1295400"/>
          </a:xfrm>
        </p:spPr>
        <p:txBody>
          <a:bodyPr>
            <a:normAutofit/>
          </a:bodyPr>
          <a:lstStyle/>
          <a:p>
            <a:r>
              <a:rPr lang="en-US" dirty="0" err="1" smtClean="0">
                <a:solidFill>
                  <a:schemeClr val="tx1"/>
                </a:solidFill>
              </a:rPr>
              <a:t>Rudra</a:t>
            </a:r>
            <a:r>
              <a:rPr lang="en-US" dirty="0" smtClean="0">
                <a:solidFill>
                  <a:schemeClr val="tx1"/>
                </a:solidFill>
              </a:rPr>
              <a:t> Singh </a:t>
            </a:r>
            <a:r>
              <a:rPr lang="en-US" dirty="0" err="1" smtClean="0">
                <a:solidFill>
                  <a:schemeClr val="tx1"/>
                </a:solidFill>
              </a:rPr>
              <a:t>Tamang</a:t>
            </a:r>
            <a:endParaRPr lang="en-US" dirty="0" smtClean="0">
              <a:solidFill>
                <a:schemeClr val="tx1"/>
              </a:solidFill>
            </a:endParaRPr>
          </a:p>
          <a:p>
            <a:r>
              <a:rPr lang="en-US" dirty="0" smtClean="0">
                <a:solidFill>
                  <a:schemeClr val="tx1"/>
                </a:solidFill>
              </a:rPr>
              <a:t>Joint Secretary</a:t>
            </a:r>
          </a:p>
          <a:p>
            <a:r>
              <a:rPr lang="en-US" dirty="0" smtClean="0">
                <a:solidFill>
                  <a:schemeClr val="tx1"/>
                </a:solidFill>
              </a:rPr>
              <a:t>Ministry of Federal Affairs and Local Development</a:t>
            </a:r>
            <a:endParaRPr lang="en-US"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152400"/>
            <a:ext cx="8229600" cy="1143000"/>
          </a:xfrm>
        </p:spPr>
        <p:txBody>
          <a:bodyPr>
            <a:normAutofit fontScale="90000"/>
          </a:bodyPr>
          <a:lstStyle/>
          <a:p>
            <a:pPr algn="ctr"/>
            <a:r>
              <a:rPr lang="hi-IN" sz="4000" dirty="0" smtClean="0">
                <a:solidFill>
                  <a:srgbClr val="2F04E6"/>
                </a:solidFill>
                <a:latin typeface="Preeti" pitchFamily="2" charset="0"/>
              </a:rPr>
              <a:t>राज्यको संरचना र राज्यशक्तिको बाँडफाँड सम्बन्धि व्यवस्था</a:t>
            </a:r>
            <a:endParaRPr lang="en-US" sz="4000" dirty="0" smtClean="0">
              <a:solidFill>
                <a:srgbClr val="2F04E6"/>
              </a:solidFill>
            </a:endParaRPr>
          </a:p>
        </p:txBody>
      </p:sp>
      <p:sp>
        <p:nvSpPr>
          <p:cNvPr id="22531" name="Content Placeholder 2"/>
          <p:cNvSpPr>
            <a:spLocks noGrp="1"/>
          </p:cNvSpPr>
          <p:nvPr>
            <p:ph sz="quarter" idx="1"/>
          </p:nvPr>
        </p:nvSpPr>
        <p:spPr>
          <a:xfrm>
            <a:off x="457200" y="1371600"/>
            <a:ext cx="8229600" cy="5105400"/>
          </a:xfrm>
        </p:spPr>
        <p:txBody>
          <a:bodyPr>
            <a:normAutofit fontScale="92500" lnSpcReduction="20000"/>
          </a:bodyPr>
          <a:lstStyle/>
          <a:p>
            <a:pPr marL="339725" indent="-339725" fontAlgn="auto">
              <a:lnSpc>
                <a:spcPct val="150000"/>
              </a:lnSpc>
              <a:spcAft>
                <a:spcPts val="0"/>
              </a:spcAft>
              <a:buFont typeface="Wingdings" pitchFamily="2" charset="2"/>
              <a:buChar char="§"/>
              <a:defRPr/>
            </a:pPr>
            <a:r>
              <a:rPr lang="hi-IN" sz="2800" dirty="0" smtClean="0">
                <a:latin typeface="Preeti" pitchFamily="2" charset="0"/>
              </a:rPr>
              <a:t>नेपालको संविधानको भाग–५, धारा ५६ बमोजिम राज्यको संरचनाको व्यवस्था ।</a:t>
            </a:r>
          </a:p>
          <a:p>
            <a:pPr marL="339725" indent="-339725" fontAlgn="auto">
              <a:lnSpc>
                <a:spcPct val="150000"/>
              </a:lnSpc>
              <a:spcAft>
                <a:spcPts val="0"/>
              </a:spcAft>
              <a:buFont typeface="Wingdings" pitchFamily="2" charset="2"/>
              <a:buChar char="§"/>
              <a:defRPr/>
            </a:pPr>
            <a:r>
              <a:rPr lang="hi-IN" sz="2800" dirty="0" smtClean="0">
                <a:latin typeface="Preeti" pitchFamily="2" charset="0"/>
              </a:rPr>
              <a:t>संघीय लोकतान्त्रिक गणतन्त्र नेपालको मूल संरचना संघ, प्रदेश र स्थानीय तह गरी तीन तहको हुने ।  </a:t>
            </a:r>
          </a:p>
          <a:p>
            <a:pPr marL="339725" indent="-339725" fontAlgn="auto">
              <a:lnSpc>
                <a:spcPct val="150000"/>
              </a:lnSpc>
              <a:spcAft>
                <a:spcPts val="0"/>
              </a:spcAft>
              <a:buFont typeface="Wingdings" pitchFamily="2" charset="2"/>
              <a:buChar char="§"/>
              <a:defRPr/>
            </a:pPr>
            <a:r>
              <a:rPr lang="hi-IN" sz="2800" dirty="0" smtClean="0">
                <a:latin typeface="Preeti" pitchFamily="2" charset="0"/>
              </a:rPr>
              <a:t>नेपालको राज्यशक्तिको प्रयोग संघ, प्रदेश र स्थानीय तहले यस संविधान तथा कानून बमोजिम गर्ने । </a:t>
            </a:r>
          </a:p>
          <a:p>
            <a:pPr marL="339725" indent="-339725" fontAlgn="auto">
              <a:lnSpc>
                <a:spcPct val="150000"/>
              </a:lnSpc>
              <a:spcAft>
                <a:spcPts val="0"/>
              </a:spcAft>
              <a:buFont typeface="Wingdings" pitchFamily="2" charset="2"/>
              <a:buChar char="§"/>
              <a:defRPr/>
            </a:pPr>
            <a:r>
              <a:rPr lang="hi-IN" sz="2800" dirty="0" smtClean="0">
                <a:latin typeface="Preeti" pitchFamily="2" charset="0"/>
              </a:rPr>
              <a:t>यो संविधान बमोजिम ७ प्रदेश रहने । </a:t>
            </a:r>
          </a:p>
          <a:p>
            <a:pPr marL="339725" indent="-339725" fontAlgn="auto">
              <a:lnSpc>
                <a:spcPct val="150000"/>
              </a:lnSpc>
              <a:spcAft>
                <a:spcPts val="0"/>
              </a:spcAft>
              <a:buFont typeface="Wingdings" pitchFamily="2" charset="2"/>
              <a:buChar char="§"/>
              <a:defRPr/>
            </a:pPr>
            <a:r>
              <a:rPr lang="hi-IN" sz="2800" dirty="0" smtClean="0">
                <a:latin typeface="Preeti" pitchFamily="2" charset="0"/>
              </a:rPr>
              <a:t>स्थानीय तह अन्तर्गत गाउँपालिका, नगरपालिका र जिल्ला सभा रहने । </a:t>
            </a:r>
            <a:endParaRPr lang="en-US" sz="2800" dirty="0" smtClean="0">
              <a:latin typeface="Preeti" pitchFamily="2" charset="0"/>
            </a:endParaRPr>
          </a:p>
        </p:txBody>
      </p:sp>
    </p:spTree>
    <p:extLst>
      <p:ext uri="{BB962C8B-B14F-4D97-AF65-F5344CB8AC3E}">
        <p14:creationId xmlns:p14="http://schemas.microsoft.com/office/powerpoint/2010/main" xmlns="" val="10130096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lgn="ctr"/>
            <a:r>
              <a:rPr lang="hi-IN" sz="4000" smtClean="0">
                <a:solidFill>
                  <a:srgbClr val="2F04E6"/>
                </a:solidFill>
                <a:latin typeface="Preeti" pitchFamily="2" charset="0"/>
              </a:rPr>
              <a:t>राज्यको संरचना र</a:t>
            </a:r>
            <a:r>
              <a:rPr lang="en-US" sz="4000" smtClean="0">
                <a:solidFill>
                  <a:srgbClr val="2F04E6"/>
                </a:solidFill>
                <a:latin typeface="Preeti" pitchFamily="2" charset="0"/>
              </a:rPr>
              <a:t>======</a:t>
            </a:r>
            <a:endParaRPr lang="en-US" sz="4000" smtClean="0"/>
          </a:p>
        </p:txBody>
      </p:sp>
      <p:sp>
        <p:nvSpPr>
          <p:cNvPr id="31747" name="Content Placeholder 2"/>
          <p:cNvSpPr>
            <a:spLocks noGrp="1"/>
          </p:cNvSpPr>
          <p:nvPr>
            <p:ph sz="quarter" idx="1"/>
          </p:nvPr>
        </p:nvSpPr>
        <p:spPr>
          <a:xfrm>
            <a:off x="457200" y="1219200"/>
            <a:ext cx="8229600" cy="4937125"/>
          </a:xfrm>
        </p:spPr>
        <p:txBody>
          <a:bodyPr>
            <a:normAutofit fontScale="92500" lnSpcReduction="10000"/>
          </a:bodyPr>
          <a:lstStyle/>
          <a:p>
            <a:pPr>
              <a:lnSpc>
                <a:spcPct val="150000"/>
              </a:lnSpc>
              <a:buFont typeface="Wingdings" pitchFamily="2" charset="2"/>
              <a:buChar char="§"/>
            </a:pPr>
            <a:r>
              <a:rPr lang="hi-IN" sz="2400" dirty="0" smtClean="0">
                <a:latin typeface="Preeti" pitchFamily="2" charset="0"/>
              </a:rPr>
              <a:t>संघीय कानून बमोजिम सामाजिक सांस्कृतिक संरक्षण वा आर्थिक विकासका लागि विशेष, संरक्षित वा स्वायत्त क्षेत्र कायम गर्न सकिनेछ । </a:t>
            </a:r>
          </a:p>
          <a:p>
            <a:pPr>
              <a:lnSpc>
                <a:spcPct val="150000"/>
              </a:lnSpc>
              <a:buFont typeface="Wingdings" pitchFamily="2" charset="2"/>
              <a:buChar char="§"/>
            </a:pPr>
            <a:r>
              <a:rPr lang="hi-IN" sz="2400" dirty="0" smtClean="0">
                <a:latin typeface="Preeti" pitchFamily="2" charset="0"/>
              </a:rPr>
              <a:t>संघ, प्रदेश र स्थानीय तहले नेपालको स्वतन्त्रता, सार्वभौमसत्ता, भौगोलिक अखण्डता, स्वाधीनता, राष्ट्रिय हित, सर्वांगीण विकास, बहुदलीय प्रतिस्पर्धात्मक लोकतान्त्रिक गणतन्त्रात्मक संघीय शासन प्रणाली, मानव अधिकार तथा मौलिक हक, कानूनी राज्य, शक्ति पृथकीकरण र नियन्त्रण तथा सन्तुलन, बहुलता र समानतामा आधारित समतामूलक समाज, समावेशी प्रतिनिधित्व र पहिचानको संरक्षण गर्ने छन् ।  </a:t>
            </a:r>
          </a:p>
          <a:p>
            <a:endParaRPr lang="en-US" dirty="0" smtClean="0"/>
          </a:p>
        </p:txBody>
      </p:sp>
    </p:spTree>
    <p:extLst>
      <p:ext uri="{BB962C8B-B14F-4D97-AF65-F5344CB8AC3E}">
        <p14:creationId xmlns:p14="http://schemas.microsoft.com/office/powerpoint/2010/main" xmlns="" val="10148981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152400"/>
            <a:ext cx="8229600" cy="838200"/>
          </a:xfrm>
        </p:spPr>
        <p:txBody>
          <a:bodyPr/>
          <a:lstStyle/>
          <a:p>
            <a:pPr algn="ctr"/>
            <a:r>
              <a:rPr lang="hi-IN" sz="4000" smtClean="0">
                <a:solidFill>
                  <a:srgbClr val="2F04E6"/>
                </a:solidFill>
                <a:latin typeface="Preeti" pitchFamily="2" charset="0"/>
              </a:rPr>
              <a:t>राज्यको संरचना र</a:t>
            </a:r>
            <a:r>
              <a:rPr lang="en-US" sz="4000" smtClean="0">
                <a:solidFill>
                  <a:srgbClr val="2F04E6"/>
                </a:solidFill>
                <a:latin typeface="Preeti" pitchFamily="2" charset="0"/>
              </a:rPr>
              <a:t>======</a:t>
            </a:r>
            <a:endParaRPr lang="en-US" sz="4000" smtClean="0"/>
          </a:p>
        </p:txBody>
      </p:sp>
      <p:sp>
        <p:nvSpPr>
          <p:cNvPr id="24579" name="Content Placeholder 2"/>
          <p:cNvSpPr>
            <a:spLocks noGrp="1"/>
          </p:cNvSpPr>
          <p:nvPr>
            <p:ph sz="quarter" idx="1"/>
          </p:nvPr>
        </p:nvSpPr>
        <p:spPr>
          <a:xfrm>
            <a:off x="457200" y="1219200"/>
            <a:ext cx="8305800" cy="5410200"/>
          </a:xfrm>
        </p:spPr>
        <p:txBody>
          <a:bodyPr>
            <a:normAutofit fontScale="77500" lnSpcReduction="20000"/>
          </a:bodyPr>
          <a:lstStyle/>
          <a:p>
            <a:pPr marL="274320" indent="-274320" fontAlgn="auto">
              <a:lnSpc>
                <a:spcPct val="170000"/>
              </a:lnSpc>
              <a:spcAft>
                <a:spcPts val="0"/>
              </a:spcAft>
              <a:buFont typeface="Wingdings" pitchFamily="2" charset="2"/>
              <a:buChar char="§"/>
              <a:defRPr/>
            </a:pPr>
            <a:r>
              <a:rPr lang="hi-IN" sz="2800" dirty="0" smtClean="0">
                <a:latin typeface="Preeti" pitchFamily="2" charset="0"/>
              </a:rPr>
              <a:t>राज्यशक्तिको बाँडफाँड बमोजिम संघको अधिकार अनुसूची–५ मा उल्लिखित,</a:t>
            </a:r>
          </a:p>
          <a:p>
            <a:pPr marL="274320" indent="-274320" fontAlgn="auto">
              <a:lnSpc>
                <a:spcPct val="170000"/>
              </a:lnSpc>
              <a:spcAft>
                <a:spcPts val="0"/>
              </a:spcAft>
              <a:buFont typeface="Wingdings" pitchFamily="2" charset="2"/>
              <a:buChar char="§"/>
              <a:defRPr/>
            </a:pPr>
            <a:r>
              <a:rPr lang="hi-IN" sz="2800" dirty="0" smtClean="0">
                <a:latin typeface="Preeti" pitchFamily="2" charset="0"/>
              </a:rPr>
              <a:t>प्रदेशको अधिकार अनुसूची–६ मा उल्लिखित, </a:t>
            </a:r>
          </a:p>
          <a:p>
            <a:pPr marL="274320" indent="-274320" fontAlgn="auto">
              <a:lnSpc>
                <a:spcPct val="170000"/>
              </a:lnSpc>
              <a:spcAft>
                <a:spcPts val="0"/>
              </a:spcAft>
              <a:buFont typeface="Wingdings" pitchFamily="2" charset="2"/>
              <a:buChar char="§"/>
              <a:defRPr/>
            </a:pPr>
            <a:r>
              <a:rPr lang="hi-IN" sz="2800" dirty="0" smtClean="0">
                <a:latin typeface="Preeti" pitchFamily="2" charset="0"/>
              </a:rPr>
              <a:t>संघ र प्रदेशको साझा अधिकार अनुसूची–७ मा उल्लिखित, </a:t>
            </a:r>
          </a:p>
          <a:p>
            <a:pPr marL="274320" indent="-274320" fontAlgn="auto">
              <a:lnSpc>
                <a:spcPct val="170000"/>
              </a:lnSpc>
              <a:spcAft>
                <a:spcPts val="0"/>
              </a:spcAft>
              <a:buFont typeface="Wingdings" pitchFamily="2" charset="2"/>
              <a:buChar char="§"/>
              <a:defRPr/>
            </a:pPr>
            <a:r>
              <a:rPr lang="hi-IN" sz="2800" dirty="0" smtClean="0">
                <a:latin typeface="Preeti" pitchFamily="2" charset="0"/>
              </a:rPr>
              <a:t>स्थानीय तहको अधिकार अनुसूची–८ मा उल्लिखित, </a:t>
            </a:r>
          </a:p>
          <a:p>
            <a:pPr marL="274320" indent="-274320" fontAlgn="auto">
              <a:lnSpc>
                <a:spcPct val="170000"/>
              </a:lnSpc>
              <a:spcAft>
                <a:spcPts val="0"/>
              </a:spcAft>
              <a:buFont typeface="Wingdings" pitchFamily="2" charset="2"/>
              <a:buChar char="§"/>
              <a:defRPr/>
            </a:pPr>
            <a:r>
              <a:rPr lang="hi-IN" sz="2800" dirty="0" smtClean="0">
                <a:latin typeface="Preeti" pitchFamily="2" charset="0"/>
              </a:rPr>
              <a:t>संघ, प्रदेश र स्थानीय तहको साझा अधिकार अनुसूची–९ मा उल्लिखित र</a:t>
            </a:r>
          </a:p>
          <a:p>
            <a:pPr marL="274320" indent="-274320" fontAlgn="auto">
              <a:lnSpc>
                <a:spcPct val="170000"/>
              </a:lnSpc>
              <a:spcAft>
                <a:spcPts val="0"/>
              </a:spcAft>
              <a:buFont typeface="Wingdings" pitchFamily="2" charset="2"/>
              <a:buChar char="§"/>
              <a:defRPr/>
            </a:pPr>
            <a:r>
              <a:rPr lang="hi-IN" sz="2800" dirty="0" smtClean="0">
                <a:latin typeface="Preeti" pitchFamily="2" charset="0"/>
              </a:rPr>
              <a:t>त्यस्तो अधिकारको प्रयोग यो संविधान र संघीय कानून, प्रदेश कानून र गाउँ सभा वा नगर सभाले बनाएको कानून बमोजिम हुनेछ । </a:t>
            </a:r>
          </a:p>
          <a:p>
            <a:pPr marL="274320" indent="-274320" fontAlgn="auto">
              <a:spcAft>
                <a:spcPts val="0"/>
              </a:spcAft>
              <a:buFont typeface="Wingdings" pitchFamily="2" charset="2"/>
              <a:buChar char="§"/>
              <a:defRPr/>
            </a:pPr>
            <a:endParaRPr lang="en-US" sz="2800" dirty="0" smtClean="0">
              <a:latin typeface="Preeti" pitchFamily="2" charset="0"/>
            </a:endParaRPr>
          </a:p>
          <a:p>
            <a:pPr marL="274320" indent="-274320" fontAlgn="auto">
              <a:spcAft>
                <a:spcPts val="0"/>
              </a:spcAft>
              <a:buFont typeface="Wingdings 3"/>
              <a:buChar char=""/>
              <a:defRPr/>
            </a:pPr>
            <a:endParaRPr lang="en-US" sz="2800" dirty="0" smtClean="0">
              <a:latin typeface="Preeti" pitchFamily="2" charset="0"/>
            </a:endParaRPr>
          </a:p>
        </p:txBody>
      </p:sp>
    </p:spTree>
    <p:extLst>
      <p:ext uri="{BB962C8B-B14F-4D97-AF65-F5344CB8AC3E}">
        <p14:creationId xmlns:p14="http://schemas.microsoft.com/office/powerpoint/2010/main" xmlns="" val="27554973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457200" y="152400"/>
            <a:ext cx="8229600" cy="838200"/>
          </a:xfrm>
        </p:spPr>
        <p:txBody>
          <a:bodyPr/>
          <a:lstStyle/>
          <a:p>
            <a:pPr algn="ctr"/>
            <a:r>
              <a:rPr lang="hi-IN" sz="4000" smtClean="0">
                <a:solidFill>
                  <a:srgbClr val="2F04E6"/>
                </a:solidFill>
                <a:latin typeface="Preeti" pitchFamily="2" charset="0"/>
              </a:rPr>
              <a:t>राज्यको संरचना र</a:t>
            </a:r>
            <a:r>
              <a:rPr lang="en-US" sz="4000" smtClean="0">
                <a:solidFill>
                  <a:srgbClr val="2F04E6"/>
                </a:solidFill>
                <a:latin typeface="Preeti" pitchFamily="2" charset="0"/>
              </a:rPr>
              <a:t>======</a:t>
            </a:r>
            <a:endParaRPr lang="en-US" sz="4000" smtClean="0"/>
          </a:p>
        </p:txBody>
      </p:sp>
      <p:sp>
        <p:nvSpPr>
          <p:cNvPr id="25603" name="Content Placeholder 2"/>
          <p:cNvSpPr>
            <a:spLocks noGrp="1"/>
          </p:cNvSpPr>
          <p:nvPr>
            <p:ph sz="quarter" idx="1"/>
          </p:nvPr>
        </p:nvSpPr>
        <p:spPr>
          <a:xfrm>
            <a:off x="457200" y="1219200"/>
            <a:ext cx="8229600" cy="5181600"/>
          </a:xfrm>
        </p:spPr>
        <p:txBody>
          <a:bodyPr>
            <a:normAutofit fontScale="77500" lnSpcReduction="20000"/>
          </a:bodyPr>
          <a:lstStyle/>
          <a:p>
            <a:pPr marL="274320" indent="-274320" fontAlgn="auto">
              <a:lnSpc>
                <a:spcPct val="150000"/>
              </a:lnSpc>
              <a:spcAft>
                <a:spcPts val="0"/>
              </a:spcAft>
              <a:buFont typeface="Wingdings" pitchFamily="2" charset="2"/>
              <a:buChar char="§"/>
              <a:defRPr/>
            </a:pPr>
            <a:r>
              <a:rPr lang="hi-IN" sz="2800" dirty="0" smtClean="0">
                <a:latin typeface="Preeti" pitchFamily="2" charset="0"/>
              </a:rPr>
              <a:t>अवशिष्ट अधिकार : यस संविधान बमोजिम संघ, प्रदेश तथा स्थानीय तहको अधिकारको सूची वा साझा सूचीमा उल्लेख नभएको वा यो संविधानमा कुनै तहले प्रयोग गर्ने गरी नतोकिएको विषयमा संघको अधिकार हुनेछ । </a:t>
            </a:r>
            <a:endParaRPr lang="en-US" sz="2800" dirty="0" smtClean="0">
              <a:latin typeface="Preeti" pitchFamily="2" charset="0"/>
            </a:endParaRPr>
          </a:p>
          <a:p>
            <a:pPr marL="274320" indent="-274320" fontAlgn="auto">
              <a:lnSpc>
                <a:spcPct val="150000"/>
              </a:lnSpc>
              <a:spcAft>
                <a:spcPts val="0"/>
              </a:spcAft>
              <a:buFont typeface="Wingdings" pitchFamily="2" charset="2"/>
              <a:buChar char="§"/>
              <a:defRPr/>
            </a:pPr>
            <a:r>
              <a:rPr lang="hi-IN" sz="2800" dirty="0" smtClean="0">
                <a:latin typeface="Preeti" pitchFamily="2" charset="0"/>
              </a:rPr>
              <a:t>संघ, प्रदेश र स्थानीय तहले प्राकृतिक स्रोतको उपयोग गर्दा स्थानीय समुदायले लगानी गर्न चाहेमा लगानीको प्रकृति र आकारको आधारमा कानून बमोजिमको अंश लगानी गर्न प्राथमिकता दिनु पर्नेछ । </a:t>
            </a:r>
          </a:p>
          <a:p>
            <a:pPr marL="274320" indent="-274320" fontAlgn="auto">
              <a:lnSpc>
                <a:spcPct val="150000"/>
              </a:lnSpc>
              <a:spcAft>
                <a:spcPts val="0"/>
              </a:spcAft>
              <a:buFont typeface="Wingdings" pitchFamily="2" charset="2"/>
              <a:buChar char="§"/>
              <a:defRPr/>
            </a:pPr>
            <a:r>
              <a:rPr lang="hi-IN" sz="2800" dirty="0" smtClean="0">
                <a:latin typeface="Preeti" pitchFamily="2" charset="0"/>
              </a:rPr>
              <a:t>वैदेशिक सहायता र ऋण लिने अधिकार नेपाल सरकारको हुनेछ । त्यस्तो सहायता वा ऋण लिंदा देशको समष्टिगत आर्थिक स्थायित्व हुने गरी लिनु पर्नेछ । </a:t>
            </a:r>
            <a:endParaRPr lang="en-US" sz="2800" dirty="0" smtClean="0">
              <a:latin typeface="Preeti" pitchFamily="2" charset="0"/>
            </a:endParaRPr>
          </a:p>
        </p:txBody>
      </p:sp>
    </p:spTree>
    <p:extLst>
      <p:ext uri="{BB962C8B-B14F-4D97-AF65-F5344CB8AC3E}">
        <p14:creationId xmlns:p14="http://schemas.microsoft.com/office/powerpoint/2010/main" xmlns="" val="1622109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304800" y="152400"/>
            <a:ext cx="8534400" cy="990600"/>
          </a:xfrm>
        </p:spPr>
        <p:txBody>
          <a:bodyPr>
            <a:normAutofit fontScale="90000"/>
          </a:bodyPr>
          <a:lstStyle/>
          <a:p>
            <a:pPr algn="ctr" fontAlgn="auto">
              <a:spcAft>
                <a:spcPts val="0"/>
              </a:spcAft>
              <a:defRPr/>
            </a:pPr>
            <a:r>
              <a:rPr lang="en-US" sz="3600" dirty="0" smtClean="0">
                <a:latin typeface="Preeti" pitchFamily="2" charset="0"/>
              </a:rPr>
              <a:t/>
            </a:r>
            <a:br>
              <a:rPr lang="en-US" sz="3600" dirty="0" smtClean="0">
                <a:latin typeface="Preeti" pitchFamily="2" charset="0"/>
              </a:rPr>
            </a:br>
            <a:r>
              <a:rPr lang="hi-IN" sz="4000" dirty="0" smtClean="0">
                <a:solidFill>
                  <a:srgbClr val="1419F0"/>
                </a:solidFill>
                <a:latin typeface="Preeti" pitchFamily="2" charset="0"/>
              </a:rPr>
              <a:t>संघ, प्रदेश र स्थानीय तह बीच अन्तरसम्बन्ध :</a:t>
            </a:r>
            <a:endParaRPr lang="en-US" sz="4000" dirty="0" smtClean="0">
              <a:solidFill>
                <a:srgbClr val="1419F0"/>
              </a:solidFill>
            </a:endParaRPr>
          </a:p>
        </p:txBody>
      </p:sp>
      <p:sp>
        <p:nvSpPr>
          <p:cNvPr id="26627" name="Content Placeholder 2"/>
          <p:cNvSpPr>
            <a:spLocks noGrp="1"/>
          </p:cNvSpPr>
          <p:nvPr>
            <p:ph sz="quarter" idx="1"/>
          </p:nvPr>
        </p:nvSpPr>
        <p:spPr>
          <a:xfrm>
            <a:off x="457200" y="1219200"/>
            <a:ext cx="8229600" cy="5181600"/>
          </a:xfrm>
        </p:spPr>
        <p:txBody>
          <a:bodyPr>
            <a:normAutofit fontScale="77500" lnSpcReduction="20000"/>
          </a:bodyPr>
          <a:lstStyle/>
          <a:p>
            <a:pPr marL="274320" indent="-274320" fontAlgn="auto">
              <a:lnSpc>
                <a:spcPct val="160000"/>
              </a:lnSpc>
              <a:spcAft>
                <a:spcPts val="0"/>
              </a:spcAft>
              <a:buFont typeface="Wingdings" pitchFamily="2" charset="2"/>
              <a:buChar char="§"/>
              <a:defRPr/>
            </a:pPr>
            <a:r>
              <a:rPr lang="hi-IN" sz="2800" dirty="0" smtClean="0">
                <a:latin typeface="Preeti" pitchFamily="2" charset="0"/>
              </a:rPr>
              <a:t>नेपालको संविधानको भाग २० मा संघ, प्रदेश र स्थानीय तह बीचको सम्बन्ध सहकारिता, सहअस्तित्व र समन्वयको सिद्धान्तमा आधारित हुने उल्लेख छ । </a:t>
            </a:r>
          </a:p>
          <a:p>
            <a:pPr marL="274320" indent="-274320" fontAlgn="auto">
              <a:lnSpc>
                <a:spcPct val="160000"/>
              </a:lnSpc>
              <a:spcAft>
                <a:spcPts val="0"/>
              </a:spcAft>
              <a:buFont typeface="Wingdings" pitchFamily="2" charset="2"/>
              <a:buChar char="§"/>
              <a:defRPr/>
            </a:pPr>
            <a:r>
              <a:rPr lang="hi-IN" sz="2800" dirty="0" smtClean="0">
                <a:latin typeface="Preeti" pitchFamily="2" charset="0"/>
              </a:rPr>
              <a:t>दुई वा दुईभन्दा बढी प्रदेशले अनुसूची–६ मा उल्लिखित कुनै विषयमा कानून बनाउन नेपाल सरकार समक्ष अनुरोध गरेमा संघीय संसदले आवश्यक कानून बनाउन सक्नेछ । त्यस्तो कानून सम्बन्धित प्रदेशको हकमा मात्र लागू हुनेछ । </a:t>
            </a:r>
          </a:p>
          <a:p>
            <a:pPr marL="274320" indent="-274320" fontAlgn="auto">
              <a:lnSpc>
                <a:spcPct val="160000"/>
              </a:lnSpc>
              <a:spcAft>
                <a:spcPts val="0"/>
              </a:spcAft>
              <a:buFont typeface="Wingdings" pitchFamily="2" charset="2"/>
              <a:buChar char="§"/>
              <a:defRPr/>
            </a:pPr>
            <a:r>
              <a:rPr lang="hi-IN" sz="2800" dirty="0" smtClean="0">
                <a:latin typeface="Preeti" pitchFamily="2" charset="0"/>
              </a:rPr>
              <a:t>नेपाल सरकारले आफै वा प्रदेश सरकार मार्फत गाउँ कार्यपालिका वा नगर कार्यपालिकालाई यो संविधान र संघीय कानून बमोजिम आवश्यक सहयोग गर्न र निर्देशन दिन सक्नेछ ।</a:t>
            </a:r>
            <a:endParaRPr lang="en-US" sz="2800" dirty="0" smtClean="0">
              <a:latin typeface="Preeti" pitchFamily="2" charset="0"/>
            </a:endParaRPr>
          </a:p>
        </p:txBody>
      </p:sp>
    </p:spTree>
    <p:extLst>
      <p:ext uri="{BB962C8B-B14F-4D97-AF65-F5344CB8AC3E}">
        <p14:creationId xmlns:p14="http://schemas.microsoft.com/office/powerpoint/2010/main" xmlns="" val="27128933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152400"/>
            <a:ext cx="8229600" cy="914400"/>
          </a:xfrm>
        </p:spPr>
        <p:txBody>
          <a:bodyPr/>
          <a:lstStyle/>
          <a:p>
            <a:pPr algn="ctr"/>
            <a:r>
              <a:rPr lang="hi-IN" sz="4000" smtClean="0">
                <a:solidFill>
                  <a:srgbClr val="1419F0"/>
                </a:solidFill>
                <a:latin typeface="Preeti" pitchFamily="2" charset="0"/>
              </a:rPr>
              <a:t>संघ, प्रदेश र स्थानीय तह</a:t>
            </a:r>
            <a:r>
              <a:rPr lang="en-US" sz="4000" smtClean="0">
                <a:solidFill>
                  <a:srgbClr val="1419F0"/>
                </a:solidFill>
                <a:latin typeface="Preeti" pitchFamily="2" charset="0"/>
              </a:rPr>
              <a:t>=======</a:t>
            </a:r>
            <a:endParaRPr lang="en-US" sz="4000" smtClean="0"/>
          </a:p>
        </p:txBody>
      </p:sp>
      <p:sp>
        <p:nvSpPr>
          <p:cNvPr id="36867" name="Content Placeholder 2"/>
          <p:cNvSpPr>
            <a:spLocks noGrp="1"/>
          </p:cNvSpPr>
          <p:nvPr>
            <p:ph sz="quarter" idx="1"/>
          </p:nvPr>
        </p:nvSpPr>
        <p:spPr>
          <a:xfrm>
            <a:off x="457200" y="1219200"/>
            <a:ext cx="8229600" cy="4937125"/>
          </a:xfrm>
        </p:spPr>
        <p:txBody>
          <a:bodyPr/>
          <a:lstStyle/>
          <a:p>
            <a:pPr>
              <a:lnSpc>
                <a:spcPct val="150000"/>
              </a:lnSpc>
            </a:pPr>
            <a:r>
              <a:rPr lang="hi-IN" smtClean="0"/>
              <a:t>एक प्रदेश वा स्थानीय तहबाट अर्को प्रदेश वा स्थानीय तहको क्षेत्रमा हुने वस्तुको ढुवानी वा सेवाको विस्तार वा कुनै प्रदेश वा स्थानीय तहको क्षेत्रमा हुने वस्तुको ढुवानी वा सेवाको विस्तारमा कुनै किसिमको बाधा अवरोध गर्न वा कुनै कर, शुल्क, दस्तुर वा महसूल लगाउन वा त्यस्तो सेवा वा वस्तुको ढुवानी वा विस्तारमा कुनै किसिमको भेदभाव गर्न पाइने छैन । </a:t>
            </a:r>
          </a:p>
          <a:p>
            <a:r>
              <a:rPr lang="hi-IN" smtClean="0"/>
              <a:t> </a:t>
            </a:r>
          </a:p>
          <a:p>
            <a:endParaRPr lang="en-US" smtClean="0"/>
          </a:p>
        </p:txBody>
      </p:sp>
    </p:spTree>
    <p:extLst>
      <p:ext uri="{BB962C8B-B14F-4D97-AF65-F5344CB8AC3E}">
        <p14:creationId xmlns:p14="http://schemas.microsoft.com/office/powerpoint/2010/main" xmlns="" val="23096859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76200"/>
            <a:ext cx="8229600" cy="792163"/>
          </a:xfrm>
        </p:spPr>
        <p:txBody>
          <a:bodyPr/>
          <a:lstStyle/>
          <a:p>
            <a:pPr algn="ctr"/>
            <a:r>
              <a:rPr lang="hi-IN" b="1" smtClean="0">
                <a:latin typeface="Preeti" pitchFamily="2" charset="0"/>
              </a:rPr>
              <a:t> </a:t>
            </a:r>
            <a:r>
              <a:rPr lang="hi-IN" smtClean="0">
                <a:solidFill>
                  <a:srgbClr val="1419F0"/>
                </a:solidFill>
                <a:latin typeface="Preeti" pitchFamily="2" charset="0"/>
              </a:rPr>
              <a:t>संघीय व्यवस्था सञ्चालन पद्दति</a:t>
            </a:r>
            <a:endParaRPr lang="en-US" sz="2400" smtClean="0">
              <a:solidFill>
                <a:srgbClr val="1419F0"/>
              </a:solidFill>
              <a:cs typeface="Arial" charset="0"/>
            </a:endParaRPr>
          </a:p>
        </p:txBody>
      </p:sp>
      <p:graphicFrame>
        <p:nvGraphicFramePr>
          <p:cNvPr id="4" name="Diagram 3"/>
          <p:cNvGraphicFramePr/>
          <p:nvPr/>
        </p:nvGraphicFramePr>
        <p:xfrm>
          <a:off x="152400" y="1066800"/>
          <a:ext cx="6858000" cy="4851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p:cNvGraphicFramePr/>
          <p:nvPr/>
        </p:nvGraphicFramePr>
        <p:xfrm>
          <a:off x="5562600" y="838200"/>
          <a:ext cx="4724400" cy="56642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7893" name="TextBox 5"/>
          <p:cNvSpPr txBox="1">
            <a:spLocks noChangeArrowheads="1"/>
          </p:cNvSpPr>
          <p:nvPr/>
        </p:nvSpPr>
        <p:spPr bwMode="auto">
          <a:xfrm>
            <a:off x="0" y="6400800"/>
            <a:ext cx="73914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sz="1600" b="1">
                <a:latin typeface="Preeti" pitchFamily="2" charset="0"/>
              </a:rPr>
              <a:t> </a:t>
            </a:r>
            <a:r>
              <a:rPr lang="hi-IN" sz="1600" b="1">
                <a:latin typeface="Preeti" pitchFamily="2" charset="0"/>
              </a:rPr>
              <a:t>स्वशासन, सहकार्य, अन्तरसम्बन्ध, स्वयत्तता तथा ठाडो र तर्सो समन्वय</a:t>
            </a:r>
          </a:p>
          <a:p>
            <a:pPr algn="ctr"/>
            <a:endParaRPr lang="en-US" sz="2400" b="1">
              <a:latin typeface="Preeti" pitchFamily="2" charset="0"/>
            </a:endParaRPr>
          </a:p>
        </p:txBody>
      </p:sp>
    </p:spTree>
    <p:extLst>
      <p:ext uri="{BB962C8B-B14F-4D97-AF65-F5344CB8AC3E}">
        <p14:creationId xmlns:p14="http://schemas.microsoft.com/office/powerpoint/2010/main" xmlns="" val="8755092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Content Placeholder 2"/>
          <p:cNvSpPr>
            <a:spLocks noGrp="1"/>
          </p:cNvSpPr>
          <p:nvPr>
            <p:ph idx="1"/>
          </p:nvPr>
        </p:nvSpPr>
        <p:spPr>
          <a:xfrm>
            <a:off x="0" y="990600"/>
            <a:ext cx="8991600" cy="5791200"/>
          </a:xfrm>
        </p:spPr>
        <p:txBody>
          <a:bodyPr>
            <a:normAutofit fontScale="62500" lnSpcReduction="20000"/>
          </a:bodyPr>
          <a:lstStyle/>
          <a:p>
            <a:pPr>
              <a:lnSpc>
                <a:spcPct val="170000"/>
              </a:lnSpc>
              <a:buFont typeface="Wingdings" pitchFamily="2" charset="2"/>
              <a:buChar char="§"/>
            </a:pPr>
            <a:r>
              <a:rPr lang="ne-NP" altLang="en-US" sz="2800" dirty="0">
                <a:latin typeface="Preeti" pitchFamily="2" charset="0"/>
              </a:rPr>
              <a:t>नेपालको राज्यशक्तिको प्रयोग संघ, प्रदेश र स्थानीय तहले संविधान तथा कानुन बमोजिम गर्ने, धारा ५६ (२)</a:t>
            </a:r>
          </a:p>
          <a:p>
            <a:pPr>
              <a:lnSpc>
                <a:spcPct val="170000"/>
              </a:lnSpc>
              <a:buFont typeface="Wingdings" pitchFamily="2" charset="2"/>
              <a:buChar char="§"/>
            </a:pPr>
            <a:r>
              <a:rPr lang="ne-NP" altLang="en-US" sz="2800" dirty="0">
                <a:latin typeface="Preeti" pitchFamily="2" charset="0"/>
              </a:rPr>
              <a:t>गाउँ सभा र नगर सभाले अनुसूची ८ र ९ बमोजिमको सूचीमा उल्लेखित बिषयमा आवश्यक कानुन बनाउन सक्ने । स्थानीय तहको कानुन बनाउने प्रक्रिया प्रदेश कानुन बमोजिम हुने (धारा २२६ )</a:t>
            </a:r>
          </a:p>
          <a:p>
            <a:pPr>
              <a:lnSpc>
                <a:spcPct val="170000"/>
              </a:lnSpc>
              <a:buFont typeface="Wingdings" pitchFamily="2" charset="2"/>
              <a:buChar char="§"/>
            </a:pPr>
            <a:r>
              <a:rPr lang="ne-NP" altLang="en-US" sz="2800" dirty="0">
                <a:latin typeface="Preeti" pitchFamily="2" charset="0"/>
              </a:rPr>
              <a:t>स्थानीय तहको अधिकार अनुसूची ८ मा उल्लिखित बिषयमा निहित रहने । त्यस्तो अधिकारको प्रयोग संविधान र गाउँसभा तथा नगरसभाले बनाएको कानुन बमोजिम हुने । धारा ५७ (४)</a:t>
            </a:r>
          </a:p>
          <a:p>
            <a:pPr>
              <a:lnSpc>
                <a:spcPct val="170000"/>
              </a:lnSpc>
              <a:buFont typeface="Wingdings" pitchFamily="2" charset="2"/>
              <a:buChar char="§"/>
            </a:pPr>
            <a:r>
              <a:rPr lang="ne-NP" altLang="en-US" sz="2800" dirty="0">
                <a:latin typeface="Preeti" pitchFamily="2" charset="0"/>
              </a:rPr>
              <a:t>स्थानीय तहको साझा अधिकार अनुसूची ९ मा उल्लिखित बिषयमा निहित रहने । त्यस्तो अधिकारको प्रयोग यो संविधान, संघीय, प्रदेश र गाउँसभा तथा नगरसभाले बनाएको कानुन बमोजिम हुने । धारा ५७ (५)</a:t>
            </a:r>
          </a:p>
          <a:p>
            <a:pPr>
              <a:lnSpc>
                <a:spcPct val="170000"/>
              </a:lnSpc>
              <a:buFont typeface="Wingdings" pitchFamily="2" charset="2"/>
              <a:buChar char="§"/>
            </a:pPr>
            <a:r>
              <a:rPr lang="ne-NP" altLang="en-US" sz="2800" dirty="0">
                <a:latin typeface="Preeti" pitchFamily="2" charset="0"/>
              </a:rPr>
              <a:t>गाउँसभा र नगरसभाले साझा अधिकारक्षेत्रका बिषयमा बनाएको कानुन संघीय र प्रदेश कानुनसँग बाझिएमा बाझिएको हदसम्म अमान्य हुने । (धारा ५७ (६ र ७)</a:t>
            </a:r>
          </a:p>
          <a:p>
            <a:pPr>
              <a:lnSpc>
                <a:spcPct val="170000"/>
              </a:lnSpc>
              <a:buFont typeface="Wingdings" pitchFamily="2" charset="2"/>
              <a:buChar char="§"/>
            </a:pPr>
            <a:endParaRPr lang="en-US" altLang="en-US" sz="2800" dirty="0" smtClean="0">
              <a:latin typeface="Preeti" pitchFamily="2" charset="0"/>
            </a:endParaRPr>
          </a:p>
          <a:p>
            <a:pPr>
              <a:lnSpc>
                <a:spcPct val="170000"/>
              </a:lnSpc>
              <a:buFont typeface="Wingdings" pitchFamily="2" charset="2"/>
              <a:buChar char="§"/>
            </a:pPr>
            <a:endParaRPr lang="en-US" altLang="en-US" sz="2800" dirty="0" smtClean="0">
              <a:latin typeface="Preeti" pitchFamily="2" charset="0"/>
            </a:endParaRPr>
          </a:p>
        </p:txBody>
      </p:sp>
      <p:sp>
        <p:nvSpPr>
          <p:cNvPr id="4" name="Title 1"/>
          <p:cNvSpPr>
            <a:spLocks noGrp="1"/>
          </p:cNvSpPr>
          <p:nvPr>
            <p:ph type="title"/>
          </p:nvPr>
        </p:nvSpPr>
        <p:spPr>
          <a:xfrm>
            <a:off x="152400" y="76200"/>
            <a:ext cx="8839200" cy="762000"/>
          </a:xfrm>
        </p:spPr>
        <p:txBody>
          <a:bodyPr/>
          <a:lstStyle/>
          <a:p>
            <a:pPr>
              <a:defRPr/>
            </a:pPr>
            <a:r>
              <a:rPr lang="ne-NP" sz="3600" dirty="0">
                <a:solidFill>
                  <a:srgbClr val="0000CC"/>
                </a:solidFill>
              </a:rPr>
              <a:t>अधिकार क्षेत्र सम्बन्धी संवैधानिक व्यवस्था</a:t>
            </a:r>
            <a:endParaRPr lang="en-US" sz="3600" dirty="0">
              <a:solidFill>
                <a:srgbClr val="FF0000"/>
              </a:solidFill>
              <a:latin typeface="Preeti" pitchFamily="2" charset="0"/>
            </a:endParaRPr>
          </a:p>
        </p:txBody>
      </p:sp>
    </p:spTree>
    <p:extLst>
      <p:ext uri="{BB962C8B-B14F-4D97-AF65-F5344CB8AC3E}">
        <p14:creationId xmlns:p14="http://schemas.microsoft.com/office/powerpoint/2010/main" xmlns="" val="19079569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Content Placeholder 2"/>
          <p:cNvSpPr>
            <a:spLocks noGrp="1"/>
          </p:cNvSpPr>
          <p:nvPr>
            <p:ph idx="1"/>
          </p:nvPr>
        </p:nvSpPr>
        <p:spPr>
          <a:xfrm>
            <a:off x="152400" y="838200"/>
            <a:ext cx="8839200" cy="5867400"/>
          </a:xfrm>
        </p:spPr>
        <p:txBody>
          <a:bodyPr>
            <a:normAutofit fontScale="92500" lnSpcReduction="10000"/>
          </a:bodyPr>
          <a:lstStyle/>
          <a:p>
            <a:pPr marL="284163" indent="-284163">
              <a:lnSpc>
                <a:spcPct val="150000"/>
              </a:lnSpc>
              <a:buFont typeface="Wingdings" pitchFamily="2" charset="2"/>
              <a:buChar char="§"/>
            </a:pPr>
            <a:r>
              <a:rPr lang="ne-NP" altLang="en-US" dirty="0">
                <a:latin typeface="Preeti" pitchFamily="2" charset="0"/>
              </a:rPr>
              <a:t>गाउँपालिका र नगरपालिकामा रहने वडाहरुको संख्या निर्धारण सम्वन्धी बिषय,</a:t>
            </a:r>
          </a:p>
          <a:p>
            <a:pPr marL="284163" indent="-284163">
              <a:lnSpc>
                <a:spcPct val="150000"/>
              </a:lnSpc>
              <a:buFont typeface="Wingdings" pitchFamily="2" charset="2"/>
              <a:buChar char="§"/>
            </a:pPr>
            <a:r>
              <a:rPr lang="ne-NP" altLang="en-US" dirty="0">
                <a:latin typeface="Preeti" pitchFamily="2" charset="0"/>
              </a:rPr>
              <a:t>विशेष संरचना सम्वन्धी बिषय,</a:t>
            </a:r>
          </a:p>
          <a:p>
            <a:pPr marL="284163" indent="-284163">
              <a:lnSpc>
                <a:spcPct val="150000"/>
              </a:lnSpc>
              <a:buFont typeface="Wingdings" pitchFamily="2" charset="2"/>
              <a:buChar char="§"/>
            </a:pPr>
            <a:r>
              <a:rPr lang="ne-NP" altLang="en-US" dirty="0">
                <a:latin typeface="Preeti" pitchFamily="2" charset="0"/>
              </a:rPr>
              <a:t>अनुसूचि ९ संग सम्वन्धित संघ, प्रदेश र स्थानीय तहको साझा अधिकारको प्रयोग सम्वन्धी बिषय,</a:t>
            </a:r>
          </a:p>
          <a:p>
            <a:pPr marL="284163" indent="-284163">
              <a:lnSpc>
                <a:spcPct val="150000"/>
              </a:lnSpc>
              <a:buFont typeface="Wingdings" pitchFamily="2" charset="2"/>
              <a:buChar char="§"/>
            </a:pPr>
            <a:r>
              <a:rPr lang="ne-NP" altLang="en-US" dirty="0">
                <a:latin typeface="Preeti" pitchFamily="2" charset="0"/>
              </a:rPr>
              <a:t>स्थानीय तहले बजेट पेश गर्ने समय सम्वन्धी बिषय,</a:t>
            </a:r>
          </a:p>
          <a:p>
            <a:pPr marL="284163" indent="-284163">
              <a:lnSpc>
                <a:spcPct val="150000"/>
              </a:lnSpc>
              <a:buFont typeface="Wingdings" pitchFamily="2" charset="2"/>
              <a:buChar char="§"/>
            </a:pPr>
            <a:r>
              <a:rPr lang="ne-NP" altLang="en-US" dirty="0">
                <a:latin typeface="Preeti" pitchFamily="2" charset="0"/>
              </a:rPr>
              <a:t>संघ, प्रदेश र स्थानीय तहको बजेट घाटा व्यवस्थापन तथा अन्य वित्तीय अनुशासन सम्वन्धी बिषय,</a:t>
            </a:r>
          </a:p>
          <a:p>
            <a:pPr marL="284163" indent="-284163">
              <a:lnSpc>
                <a:spcPct val="150000"/>
              </a:lnSpc>
              <a:buFont typeface="Wingdings" pitchFamily="2" charset="2"/>
              <a:buChar char="§"/>
            </a:pPr>
            <a:r>
              <a:rPr lang="ne-NP" altLang="en-US" dirty="0">
                <a:latin typeface="Preeti" pitchFamily="2" charset="0"/>
              </a:rPr>
              <a:t>खर्चको आवश्यकता र राजश्वको क्षमताका आधारमा नेपाल सरकार र प्रदेशले कानुन वमोजिम स्थानीय तहलाई वित्तीय समानीकरण अनुदान प्रदान गर्ने बिषय,</a:t>
            </a:r>
          </a:p>
        </p:txBody>
      </p:sp>
      <p:sp>
        <p:nvSpPr>
          <p:cNvPr id="4" name="Title 3"/>
          <p:cNvSpPr>
            <a:spLocks noGrp="1"/>
          </p:cNvSpPr>
          <p:nvPr>
            <p:ph type="title"/>
          </p:nvPr>
        </p:nvSpPr>
        <p:spPr>
          <a:xfrm>
            <a:off x="0" y="152400"/>
            <a:ext cx="8477250" cy="609600"/>
          </a:xfrm>
        </p:spPr>
        <p:txBody>
          <a:bodyPr>
            <a:noAutofit/>
          </a:bodyPr>
          <a:lstStyle/>
          <a:p>
            <a:pPr algn="ctr"/>
            <a:r>
              <a:rPr lang="ne-NP" sz="3600" dirty="0">
                <a:solidFill>
                  <a:srgbClr val="0000CC"/>
                </a:solidFill>
              </a:rPr>
              <a:t>संघीय कानुनले संबोधन गर्नु पर्ने बिषयहरु</a:t>
            </a:r>
            <a:endParaRPr lang="en-US" sz="3600" dirty="0">
              <a:solidFill>
                <a:srgbClr val="0000CC"/>
              </a:solidFill>
            </a:endParaRPr>
          </a:p>
        </p:txBody>
      </p:sp>
    </p:spTree>
    <p:extLst>
      <p:ext uri="{BB962C8B-B14F-4D97-AF65-F5344CB8AC3E}">
        <p14:creationId xmlns:p14="http://schemas.microsoft.com/office/powerpoint/2010/main" xmlns="" val="3028051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620000" cy="1066800"/>
          </a:xfrm>
        </p:spPr>
        <p:txBody>
          <a:bodyPr>
            <a:normAutofit fontScale="90000"/>
          </a:bodyPr>
          <a:lstStyle/>
          <a:p>
            <a:r>
              <a:rPr lang="ne-NP" sz="3600" dirty="0">
                <a:solidFill>
                  <a:srgbClr val="0000CC"/>
                </a:solidFill>
              </a:rPr>
              <a:t>संघीय कानुनबाट सम्वोधन गर्ने बिषयहरु</a:t>
            </a:r>
            <a:r>
              <a:rPr lang="ne-NP" sz="3200" b="1" dirty="0">
                <a:solidFill>
                  <a:srgbClr val="FF0000"/>
                </a:solidFill>
                <a:effectLst>
                  <a:outerShdw blurRad="38100" dist="38100" dir="2700000" algn="tl">
                    <a:srgbClr val="000000">
                      <a:alpha val="43137"/>
                    </a:srgbClr>
                  </a:outerShdw>
                </a:effectLst>
                <a:latin typeface="Preeti" pitchFamily="2" charset="0"/>
              </a:rPr>
              <a:t/>
            </a:r>
            <a:br>
              <a:rPr lang="ne-NP" sz="3200" b="1" dirty="0">
                <a:solidFill>
                  <a:srgbClr val="FF0000"/>
                </a:solidFill>
                <a:effectLst>
                  <a:outerShdw blurRad="38100" dist="38100" dir="2700000" algn="tl">
                    <a:srgbClr val="000000">
                      <a:alpha val="43137"/>
                    </a:srgbClr>
                  </a:outerShdw>
                </a:effectLst>
                <a:latin typeface="Preeti" pitchFamily="2" charset="0"/>
              </a:rPr>
            </a:br>
            <a:endParaRPr lang="en-US" dirty="0"/>
          </a:p>
        </p:txBody>
      </p:sp>
      <p:sp>
        <p:nvSpPr>
          <p:cNvPr id="3" name="Content Placeholder 2"/>
          <p:cNvSpPr>
            <a:spLocks noGrp="1"/>
          </p:cNvSpPr>
          <p:nvPr>
            <p:ph sz="quarter" idx="1"/>
          </p:nvPr>
        </p:nvSpPr>
        <p:spPr>
          <a:xfrm>
            <a:off x="304800" y="1066800"/>
            <a:ext cx="8153400" cy="5562600"/>
          </a:xfrm>
        </p:spPr>
        <p:txBody>
          <a:bodyPr>
            <a:noAutofit/>
          </a:bodyPr>
          <a:lstStyle/>
          <a:p>
            <a:pPr>
              <a:lnSpc>
                <a:spcPct val="160000"/>
              </a:lnSpc>
              <a:defRPr/>
            </a:pPr>
            <a:r>
              <a:rPr lang="ne-NP" sz="1800" dirty="0">
                <a:latin typeface="Preeti" pitchFamily="2" charset="0"/>
              </a:rPr>
              <a:t>संघीय सञ्चित कोषबाट प्रदान गर्ने सशर्त, समपुरक, विशेष अनुदान वितरण सम्वन्धी बिषय,</a:t>
            </a:r>
          </a:p>
          <a:p>
            <a:pPr>
              <a:lnSpc>
                <a:spcPct val="160000"/>
              </a:lnSpc>
              <a:defRPr/>
            </a:pPr>
            <a:r>
              <a:rPr lang="ne-NP" sz="1800" dirty="0">
                <a:latin typeface="Preeti" pitchFamily="2" charset="0"/>
              </a:rPr>
              <a:t>न्यायिक समितिले आफ्नो अधिकारक्षेत्रभित्रका विवाद निरुपण गर्ने सम्वन्धी विषय,</a:t>
            </a:r>
          </a:p>
          <a:p>
            <a:pPr>
              <a:lnSpc>
                <a:spcPct val="160000"/>
              </a:lnSpc>
              <a:defRPr/>
            </a:pPr>
            <a:r>
              <a:rPr lang="ne-NP" sz="1800" dirty="0">
                <a:latin typeface="Preeti" pitchFamily="2" charset="0"/>
              </a:rPr>
              <a:t>स्थानीय तहको अन्य कार्यकारिणी अधिकार सम्वन्धी बिषय,</a:t>
            </a:r>
          </a:p>
          <a:p>
            <a:pPr>
              <a:lnSpc>
                <a:spcPct val="160000"/>
              </a:lnSpc>
              <a:defRPr/>
            </a:pPr>
            <a:r>
              <a:rPr lang="ne-NP" sz="1800" dirty="0">
                <a:latin typeface="Preeti" pitchFamily="2" charset="0"/>
              </a:rPr>
              <a:t>नेपाल सरकारले आफै वा प्रदेश सरकारमार्फत गाउँ कार्यपालिका वा नगर कार्यपालिकालाई गर्ने सहयोग र निर्देशन सम्वन्धी बिषय,</a:t>
            </a:r>
          </a:p>
          <a:p>
            <a:pPr>
              <a:lnSpc>
                <a:spcPct val="160000"/>
              </a:lnSpc>
              <a:defRPr/>
            </a:pPr>
            <a:r>
              <a:rPr lang="ne-NP" sz="1800" dirty="0">
                <a:latin typeface="Preeti" pitchFamily="2" charset="0"/>
              </a:rPr>
              <a:t>संघ, प्रदेश र स्थानीय तहबीच समन्वय कायम गर्ने सम्वन्धी आवश्यक बिषय,</a:t>
            </a:r>
          </a:p>
          <a:p>
            <a:pPr>
              <a:lnSpc>
                <a:spcPct val="160000"/>
              </a:lnSpc>
              <a:defRPr/>
            </a:pPr>
            <a:r>
              <a:rPr lang="ne-NP" sz="1800" dirty="0">
                <a:latin typeface="Preeti" pitchFamily="2" charset="0"/>
              </a:rPr>
              <a:t>प्रदेश, गाउँपालिका वा नगरपालिकाबीच कुनै राजनीतिक विवाद उत्पन्न भएमा सोको समाधानका लागि आवश्यक प्रक्रिया र कार्यविधि सम्वन्धी बिषय,</a:t>
            </a:r>
          </a:p>
          <a:p>
            <a:pPr>
              <a:lnSpc>
                <a:spcPct val="160000"/>
              </a:lnSpc>
              <a:defRPr/>
            </a:pPr>
            <a:r>
              <a:rPr lang="ne-NP" sz="1800" dirty="0">
                <a:latin typeface="Preeti" pitchFamily="2" charset="0"/>
              </a:rPr>
              <a:t>सरकारी सेवामा कार्यरत राष्ट्रसेवक कर्मचारीलाई प्रदेश र स्थानीय तहमा समायोजन गरी सेवा प्रवाहको व्यवस्था मिलाउन सक्ने बिषय, (३०२</a:t>
            </a:r>
            <a:r>
              <a:rPr lang="ne-NP" sz="1800" dirty="0" smtClean="0">
                <a:latin typeface="Preeti" pitchFamily="2" charset="0"/>
              </a:rPr>
              <a:t>)</a:t>
            </a:r>
            <a:endParaRPr lang="ne-NP" sz="1800" dirty="0">
              <a:latin typeface="Preeti" pitchFamily="2" charset="0"/>
            </a:endParaRPr>
          </a:p>
        </p:txBody>
      </p:sp>
    </p:spTree>
    <p:extLst>
      <p:ext uri="{BB962C8B-B14F-4D97-AF65-F5344CB8AC3E}">
        <p14:creationId xmlns:p14="http://schemas.microsoft.com/office/powerpoint/2010/main" xmlns="" val="18425411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lgn="ctr" eaLnBrk="1" hangingPunct="1"/>
            <a:r>
              <a:rPr lang="hi-IN" sz="4000" smtClean="0">
                <a:solidFill>
                  <a:srgbClr val="1419F0"/>
                </a:solidFill>
                <a:latin typeface="Preeti" pitchFamily="2" charset="0"/>
              </a:rPr>
              <a:t>संघीयता राज्य प्रणालीहरु </a:t>
            </a:r>
            <a:endParaRPr lang="en-US" sz="4000" smtClean="0">
              <a:solidFill>
                <a:srgbClr val="1419F0"/>
              </a:solidFill>
              <a:latin typeface="Preeti" pitchFamily="2" charset="0"/>
            </a:endParaRPr>
          </a:p>
        </p:txBody>
      </p:sp>
      <p:sp>
        <p:nvSpPr>
          <p:cNvPr id="4099" name="Content Placeholder 2"/>
          <p:cNvSpPr>
            <a:spLocks noGrp="1"/>
          </p:cNvSpPr>
          <p:nvPr>
            <p:ph sz="quarter" idx="1"/>
          </p:nvPr>
        </p:nvSpPr>
        <p:spPr>
          <a:xfrm>
            <a:off x="457200" y="1447800"/>
            <a:ext cx="8229600" cy="4876800"/>
          </a:xfrm>
        </p:spPr>
        <p:txBody>
          <a:bodyPr>
            <a:normAutofit fontScale="92500" lnSpcReduction="10000"/>
          </a:bodyPr>
          <a:lstStyle/>
          <a:p>
            <a:pPr marL="274320" indent="-274320" eaLnBrk="1" fontAlgn="auto" hangingPunct="1">
              <a:lnSpc>
                <a:spcPct val="200000"/>
              </a:lnSpc>
              <a:spcAft>
                <a:spcPts val="0"/>
              </a:spcAft>
              <a:buFontTx/>
              <a:buNone/>
              <a:defRPr/>
            </a:pPr>
            <a:r>
              <a:rPr lang="ne-NP" dirty="0" smtClean="0">
                <a:latin typeface="Times New Roman" pitchFamily="18" charset="0"/>
              </a:rPr>
              <a:t>क. केन्द्रिकृत एकात्मक राज्य प्रणाली ।</a:t>
            </a:r>
          </a:p>
          <a:p>
            <a:pPr marL="274320" indent="-274320" eaLnBrk="1" fontAlgn="auto" hangingPunct="1">
              <a:lnSpc>
                <a:spcPct val="200000"/>
              </a:lnSpc>
              <a:spcAft>
                <a:spcPts val="0"/>
              </a:spcAft>
              <a:buFontTx/>
              <a:buNone/>
              <a:defRPr/>
            </a:pPr>
            <a:r>
              <a:rPr lang="ne-NP" dirty="0" smtClean="0">
                <a:latin typeface="Times New Roman" pitchFamily="18" charset="0"/>
              </a:rPr>
              <a:t>ख. निक्षेपित एकात्मक राज्य प्रणाली ।</a:t>
            </a:r>
          </a:p>
          <a:p>
            <a:pPr marL="274320" indent="-274320" eaLnBrk="1" fontAlgn="auto" hangingPunct="1">
              <a:lnSpc>
                <a:spcPct val="200000"/>
              </a:lnSpc>
              <a:spcAft>
                <a:spcPts val="0"/>
              </a:spcAft>
              <a:buFontTx/>
              <a:buNone/>
              <a:defRPr/>
            </a:pPr>
            <a:r>
              <a:rPr lang="ne-NP" dirty="0" smtClean="0">
                <a:latin typeface="Times New Roman" pitchFamily="18" charset="0"/>
              </a:rPr>
              <a:t>ग. संघीय राज्य प्रणाली</a:t>
            </a:r>
            <a:r>
              <a:rPr lang="en-US" dirty="0" smtClean="0">
                <a:latin typeface="Times New Roman" pitchFamily="18" charset="0"/>
                <a:cs typeface="Times New Roman" pitchFamily="18" charset="0"/>
              </a:rPr>
              <a:t> (Holding Together)</a:t>
            </a:r>
            <a:r>
              <a:rPr lang="ne-NP" dirty="0" smtClean="0">
                <a:latin typeface="Times New Roman" pitchFamily="18" charset="0"/>
              </a:rPr>
              <a:t>  </a:t>
            </a:r>
          </a:p>
          <a:p>
            <a:pPr marL="274320" indent="-274320" eaLnBrk="1" fontAlgn="auto" hangingPunct="1">
              <a:lnSpc>
                <a:spcPct val="200000"/>
              </a:lnSpc>
              <a:spcAft>
                <a:spcPts val="0"/>
              </a:spcAft>
              <a:buFontTx/>
              <a:buNone/>
              <a:defRPr/>
            </a:pPr>
            <a:r>
              <a:rPr lang="ne-NP" dirty="0" smtClean="0">
                <a:latin typeface="Times New Roman" pitchFamily="18" charset="0"/>
              </a:rPr>
              <a:t>घ. परीसंघीय प्रणाली</a:t>
            </a:r>
            <a:r>
              <a:rPr lang="en-US" dirty="0">
                <a:latin typeface="Times New Roman" pitchFamily="18" charset="0"/>
                <a:cs typeface="Times New Roman" pitchFamily="18" charset="0"/>
              </a:rPr>
              <a:t> (coming together)</a:t>
            </a: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r>
              <a:rPr lang="en-US" dirty="0" smtClean="0">
                <a:latin typeface="Preeti" pitchFamily="2" charset="0"/>
              </a:rPr>
              <a:t/>
            </a:r>
            <a:br>
              <a:rPr lang="en-US" dirty="0" smtClean="0">
                <a:latin typeface="Preeti" pitchFamily="2" charset="0"/>
              </a:rPr>
            </a:br>
            <a:r>
              <a:rPr lang="en-US" dirty="0" smtClean="0">
                <a:latin typeface="Preeti" pitchFamily="2" charset="0"/>
              </a:rPr>
              <a:t/>
            </a:r>
            <a:br>
              <a:rPr lang="en-US" dirty="0" smtClean="0">
                <a:latin typeface="Preeti" pitchFamily="2" charset="0"/>
              </a:rPr>
            </a:br>
            <a:endParaRPr lang="en-US" b="1" dirty="0" smtClean="0">
              <a:latin typeface="Preeti" pitchFamily="2" charset="0"/>
            </a:endParaRPr>
          </a:p>
          <a:p>
            <a:pPr marL="0" indent="0" eaLnBrk="1" fontAlgn="auto" hangingPunct="1">
              <a:spcAft>
                <a:spcPts val="0"/>
              </a:spcAft>
              <a:buFontTx/>
              <a:buNone/>
              <a:defRPr/>
            </a:pPr>
            <a:endParaRPr lang="en-US" dirty="0" smtClean="0">
              <a:latin typeface="Preeti" pitchFamily="2" charset="0"/>
            </a:endParaRPr>
          </a:p>
          <a:p>
            <a:pPr marL="274320" indent="-274320" eaLnBrk="1" fontAlgn="auto" hangingPunct="1">
              <a:spcAft>
                <a:spcPts val="0"/>
              </a:spcAft>
              <a:buFont typeface="Wingdings" pitchFamily="2" charset="2"/>
              <a:buChar char="§"/>
              <a:defRPr/>
            </a:pPr>
            <a:endParaRPr lang="en-US" dirty="0" smtClean="0">
              <a:latin typeface="Preeti" pitchFamily="2" charset="0"/>
            </a:endParaRPr>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763000" cy="6400800"/>
          </a:xfrm>
        </p:spPr>
        <p:txBody>
          <a:bodyPr>
            <a:normAutofit lnSpcReduction="10000"/>
          </a:bodyPr>
          <a:lstStyle/>
          <a:p>
            <a:pPr marL="0" indent="0" algn="ctr">
              <a:buFontTx/>
              <a:buNone/>
            </a:pPr>
            <a:r>
              <a:rPr lang="ne-NP" sz="3600" dirty="0">
                <a:solidFill>
                  <a:srgbClr val="0000CC"/>
                </a:solidFill>
                <a:latin typeface="Preeti" pitchFamily="2" charset="0"/>
              </a:rPr>
              <a:t>स्थानीय तह सम्वन्धी प्रदेश कानुन बमोजिम हुने बिषय </a:t>
            </a:r>
            <a:endParaRPr lang="en-US" sz="3600" dirty="0" smtClean="0">
              <a:solidFill>
                <a:srgbClr val="0000CC"/>
              </a:solidFill>
              <a:latin typeface="Preeti" pitchFamily="2" charset="0"/>
            </a:endParaRPr>
          </a:p>
          <a:p>
            <a:pPr marL="0" indent="0" algn="ctr">
              <a:buFontTx/>
              <a:buNone/>
            </a:pPr>
            <a:endParaRPr lang="ne-NP" sz="3600" dirty="0">
              <a:latin typeface="Preeti" pitchFamily="2" charset="0"/>
            </a:endParaRPr>
          </a:p>
          <a:p>
            <a:pPr>
              <a:lnSpc>
                <a:spcPct val="150000"/>
              </a:lnSpc>
            </a:pPr>
            <a:r>
              <a:rPr lang="ne-NP" sz="2800" dirty="0">
                <a:latin typeface="Preeti" pitchFamily="2" charset="0"/>
              </a:rPr>
              <a:t>जिल्लासभाका अन्य कार्य तथा व्यवस्था सम्वन्धी बिषय</a:t>
            </a:r>
          </a:p>
          <a:p>
            <a:pPr>
              <a:lnSpc>
                <a:spcPct val="150000"/>
              </a:lnSpc>
            </a:pPr>
            <a:r>
              <a:rPr lang="ne-NP" sz="2800" dirty="0">
                <a:latin typeface="Preeti" pitchFamily="2" charset="0"/>
              </a:rPr>
              <a:t>गाउँपालिका, नगरपालिकाको कानुन वनाउने प्रक्रिया सम्वन्धी बिषय</a:t>
            </a:r>
          </a:p>
          <a:p>
            <a:pPr>
              <a:lnSpc>
                <a:spcPct val="150000"/>
              </a:lnSpc>
            </a:pPr>
            <a:r>
              <a:rPr lang="ne-NP" sz="2800" dirty="0">
                <a:latin typeface="Preeti" pitchFamily="2" charset="0"/>
              </a:rPr>
              <a:t>गाउँसभा र नगसभाको सञ्चालन, बैठक कार्यविधि, सदस्यको पद रिक्त हुने अवस्था, समिति गठन, गाउँपालिका र नगरपालिकाका कर्मचारी र कार्यालयको अन्य व्यवस्था सम्वन्धी बिषय</a:t>
            </a:r>
            <a:endParaRPr lang="en-US" sz="1800" dirty="0" smtClean="0">
              <a:latin typeface="Preeti" pitchFamily="2" charset="0"/>
            </a:endParaRPr>
          </a:p>
        </p:txBody>
      </p:sp>
    </p:spTree>
    <p:extLst>
      <p:ext uri="{BB962C8B-B14F-4D97-AF65-F5344CB8AC3E}">
        <p14:creationId xmlns:p14="http://schemas.microsoft.com/office/powerpoint/2010/main" xmlns="" val="27927496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0"/>
            <a:ext cx="8915400" cy="6781800"/>
          </a:xfrm>
        </p:spPr>
        <p:txBody>
          <a:bodyPr>
            <a:noAutofit/>
          </a:bodyPr>
          <a:lstStyle/>
          <a:p>
            <a:pPr marL="0" indent="0" algn="ctr">
              <a:buFontTx/>
              <a:buNone/>
            </a:pPr>
            <a:r>
              <a:rPr lang="ne-NP" sz="2800" dirty="0">
                <a:solidFill>
                  <a:srgbClr val="0000CC"/>
                </a:solidFill>
                <a:latin typeface="Preeti" pitchFamily="2" charset="0"/>
              </a:rPr>
              <a:t>स्थानीय तहको अधिकारक्षेत्रको कार्यान्वयन सम्वन्धमा स्थानीय तहले बनाउनु पर्ने </a:t>
            </a:r>
            <a:r>
              <a:rPr lang="ne-NP" sz="2800" dirty="0" smtClean="0">
                <a:solidFill>
                  <a:srgbClr val="0000CC"/>
                </a:solidFill>
                <a:latin typeface="Preeti" pitchFamily="2" charset="0"/>
              </a:rPr>
              <a:t>कानुनहरु</a:t>
            </a:r>
            <a:endParaRPr lang="en-US" sz="2800" dirty="0" smtClean="0">
              <a:solidFill>
                <a:srgbClr val="0000CC"/>
              </a:solidFill>
              <a:latin typeface="Preeti" pitchFamily="2" charset="0"/>
            </a:endParaRPr>
          </a:p>
          <a:p>
            <a:pPr marL="0" indent="0" algn="ctr">
              <a:buFontTx/>
              <a:buNone/>
            </a:pPr>
            <a:endParaRPr lang="ne-NP" sz="2800" dirty="0">
              <a:solidFill>
                <a:srgbClr val="0000CC"/>
              </a:solidFill>
              <a:latin typeface="Preeti" pitchFamily="2" charset="0"/>
            </a:endParaRPr>
          </a:p>
          <a:p>
            <a:pPr>
              <a:lnSpc>
                <a:spcPct val="150000"/>
              </a:lnSpc>
            </a:pPr>
            <a:r>
              <a:rPr lang="ne-NP" sz="1900" dirty="0">
                <a:latin typeface="Preeti" pitchFamily="2" charset="0"/>
              </a:rPr>
              <a:t>अनुसूची ८ बमोजिमका एकल अधिकारक्षेत्र र अनुसूची ९ को साझा अधिकारक्षेत्रको प्रयोग सम्वन्धी कानुन (२२१, २२६)</a:t>
            </a:r>
          </a:p>
          <a:p>
            <a:pPr>
              <a:lnSpc>
                <a:spcPct val="150000"/>
              </a:lnSpc>
            </a:pPr>
            <a:r>
              <a:rPr lang="ne-NP" sz="1900" dirty="0">
                <a:latin typeface="Preeti" pitchFamily="2" charset="0"/>
              </a:rPr>
              <a:t>गाउँपालिका तथा </a:t>
            </a:r>
            <a:r>
              <a:rPr lang="ne-NP" sz="1900" dirty="0" smtClean="0">
                <a:latin typeface="Preeti" pitchFamily="2" charset="0"/>
              </a:rPr>
              <a:t>नगरपालिकाको </a:t>
            </a:r>
            <a:r>
              <a:rPr lang="ne-NP" sz="1900" dirty="0">
                <a:latin typeface="Preeti" pitchFamily="2" charset="0"/>
              </a:rPr>
              <a:t>कार्यविभाजन तथा कार्यसम्पादन नियमावली (२१८)</a:t>
            </a:r>
          </a:p>
          <a:p>
            <a:pPr>
              <a:lnSpc>
                <a:spcPct val="150000"/>
              </a:lnSpc>
            </a:pPr>
            <a:r>
              <a:rPr lang="ne-NP" sz="1900" dirty="0">
                <a:latin typeface="Preeti" pitchFamily="2" charset="0"/>
              </a:rPr>
              <a:t>गाउँपालिका तथा </a:t>
            </a:r>
            <a:r>
              <a:rPr lang="ne-NP" sz="1900" dirty="0" smtClean="0">
                <a:latin typeface="Preeti" pitchFamily="2" charset="0"/>
              </a:rPr>
              <a:t>नगरपालिकाको </a:t>
            </a:r>
            <a:r>
              <a:rPr lang="ne-NP" sz="1900" dirty="0">
                <a:latin typeface="Preeti" pitchFamily="2" charset="0"/>
              </a:rPr>
              <a:t>निर्णय, आदेश प्रमाणीकरण सम्वन्धी कानून (२१४)</a:t>
            </a:r>
          </a:p>
          <a:p>
            <a:pPr>
              <a:lnSpc>
                <a:spcPct val="150000"/>
              </a:lnSpc>
            </a:pPr>
            <a:r>
              <a:rPr lang="ne-NP" sz="1900" dirty="0">
                <a:latin typeface="Preeti" pitchFamily="2" charset="0"/>
              </a:rPr>
              <a:t>गाउँपालिका तथा </a:t>
            </a:r>
            <a:r>
              <a:rPr lang="ne-NP" sz="1900" dirty="0" smtClean="0">
                <a:latin typeface="Preeti" pitchFamily="2" charset="0"/>
              </a:rPr>
              <a:t>नगरपालिकाको </a:t>
            </a:r>
            <a:r>
              <a:rPr lang="ne-NP" sz="1900" dirty="0">
                <a:latin typeface="Preeti" pitchFamily="2" charset="0"/>
              </a:rPr>
              <a:t>कर लगाउने सम्वन्धी कानून (२२८)</a:t>
            </a:r>
          </a:p>
          <a:p>
            <a:pPr>
              <a:lnSpc>
                <a:spcPct val="150000"/>
              </a:lnSpc>
            </a:pPr>
            <a:r>
              <a:rPr lang="ne-NP" sz="1900" dirty="0">
                <a:latin typeface="Preeti" pitchFamily="2" charset="0"/>
              </a:rPr>
              <a:t>स्थानीय सञ्चित कोषबाट रकम खर्च गर्ने सम्वन्धी कानून (२२९)</a:t>
            </a:r>
          </a:p>
          <a:p>
            <a:pPr>
              <a:lnSpc>
                <a:spcPct val="150000"/>
              </a:lnSpc>
            </a:pPr>
            <a:r>
              <a:rPr lang="ne-NP" sz="1900" dirty="0">
                <a:latin typeface="Preeti" pitchFamily="2" charset="0"/>
              </a:rPr>
              <a:t>गाउँपालिका तथा </a:t>
            </a:r>
            <a:r>
              <a:rPr lang="ne-NP" sz="1900" dirty="0" smtClean="0">
                <a:latin typeface="Preeti" pitchFamily="2" charset="0"/>
              </a:rPr>
              <a:t>नगरपालिकाको </a:t>
            </a:r>
            <a:r>
              <a:rPr lang="ne-NP" sz="1900" dirty="0">
                <a:latin typeface="Preeti" pitchFamily="2" charset="0"/>
              </a:rPr>
              <a:t>राजश्व तथा व्ययको अनुमान सम्वन्धी कानून  (२३०)</a:t>
            </a:r>
          </a:p>
          <a:p>
            <a:pPr>
              <a:lnSpc>
                <a:spcPct val="150000"/>
              </a:lnSpc>
            </a:pPr>
            <a:r>
              <a:rPr lang="ne-NP" sz="1900" dirty="0">
                <a:latin typeface="Preeti" pitchFamily="2" charset="0"/>
              </a:rPr>
              <a:t>स्थानीय सेवाको सञ्चालन तथा व्यवस्थापन सम्वन्धी कानून (२२१)</a:t>
            </a:r>
          </a:p>
          <a:p>
            <a:pPr>
              <a:lnSpc>
                <a:spcPct val="150000"/>
              </a:lnSpc>
            </a:pPr>
            <a:r>
              <a:rPr lang="ne-NP" sz="1900" dirty="0">
                <a:latin typeface="Preeti" pitchFamily="2" charset="0"/>
              </a:rPr>
              <a:t>(नोटः सम्वन्धित सभाबाट तत्काल बनाई लागू गर्न मन्त्रालयबाट नमूना कानुनको मसौदा उपलब्ध गराई सहजीकरण भईरहेको)</a:t>
            </a:r>
            <a:endParaRPr lang="en-US" sz="1900" dirty="0" smtClean="0">
              <a:latin typeface="Preeti" pitchFamily="2" charset="0"/>
            </a:endParaRPr>
          </a:p>
        </p:txBody>
      </p:sp>
    </p:spTree>
    <p:extLst>
      <p:ext uri="{BB962C8B-B14F-4D97-AF65-F5344CB8AC3E}">
        <p14:creationId xmlns:p14="http://schemas.microsoft.com/office/powerpoint/2010/main" xmlns="" val="32963366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777873"/>
          </a:xfrm>
        </p:spPr>
        <p:txBody>
          <a:bodyPr>
            <a:normAutofit/>
          </a:bodyPr>
          <a:lstStyle/>
          <a:p>
            <a:pPr algn="ctr"/>
            <a:r>
              <a:rPr lang="ne-NP" sz="3600" dirty="0" smtClean="0">
                <a:solidFill>
                  <a:srgbClr val="0000CC"/>
                </a:solidFill>
              </a:rPr>
              <a:t>स्थानीय तहको गठनः</a:t>
            </a:r>
            <a:endParaRPr lang="en-US" sz="3600" dirty="0">
              <a:solidFill>
                <a:srgbClr val="0000CC"/>
              </a:solidFill>
            </a:endParaRPr>
          </a:p>
        </p:txBody>
      </p:sp>
      <p:sp>
        <p:nvSpPr>
          <p:cNvPr id="3" name="Content Placeholder 2"/>
          <p:cNvSpPr>
            <a:spLocks noGrp="1"/>
          </p:cNvSpPr>
          <p:nvPr>
            <p:ph sz="quarter" idx="1"/>
          </p:nvPr>
        </p:nvSpPr>
        <p:spPr>
          <a:xfrm>
            <a:off x="228600" y="1219200"/>
            <a:ext cx="8686800" cy="5486400"/>
          </a:xfrm>
        </p:spPr>
        <p:txBody>
          <a:bodyPr>
            <a:normAutofit fontScale="70000" lnSpcReduction="20000"/>
          </a:bodyPr>
          <a:lstStyle/>
          <a:p>
            <a:pPr lvl="0">
              <a:lnSpc>
                <a:spcPct val="170000"/>
              </a:lnSpc>
            </a:pPr>
            <a:r>
              <a:rPr lang="ne-NP" dirty="0" smtClean="0"/>
              <a:t>नेपालको संविधानको धारा ५६ मा संघीय लोकतान्त्रिक गणतन्त्र नेपालको मूल संरचना संघ</a:t>
            </a:r>
            <a:r>
              <a:rPr lang="en-US" dirty="0" smtClean="0"/>
              <a:t>, </a:t>
            </a:r>
            <a:r>
              <a:rPr lang="ne-NP" dirty="0" smtClean="0"/>
              <a:t>प्रदेश र स्थानीय तह गरी तीन तहको हुने र नेपालको राज्यशक्तिको प्रयोग संघ</a:t>
            </a:r>
            <a:r>
              <a:rPr lang="en-US" dirty="0" smtClean="0"/>
              <a:t>, </a:t>
            </a:r>
            <a:r>
              <a:rPr lang="ne-NP" dirty="0" smtClean="0"/>
              <a:t>प्रदेश र स्थानीय तहले सो संविधान र कानुन बमोजिम हुने व्यवस्था छ । </a:t>
            </a:r>
            <a:endParaRPr lang="en-US" dirty="0" smtClean="0"/>
          </a:p>
          <a:p>
            <a:pPr lvl="0">
              <a:lnSpc>
                <a:spcPct val="170000"/>
              </a:lnSpc>
            </a:pPr>
            <a:r>
              <a:rPr lang="ne-NP" dirty="0" smtClean="0"/>
              <a:t>सोही व्यवस्थाको कार्यान्वयन गर्ने क्रममा स्थानीय तहको पुनर्संरचनामा मन्त्रालयले समन्वयतात्मक एवम सचिवालयको समेत भूमिका निर्वाह गरेका । </a:t>
            </a:r>
          </a:p>
          <a:p>
            <a:pPr lvl="0">
              <a:lnSpc>
                <a:spcPct val="170000"/>
              </a:lnSpc>
            </a:pPr>
            <a:r>
              <a:rPr lang="ne-NP" dirty="0" smtClean="0"/>
              <a:t>७४४ वटा स्थानीय तहहरुको संख्या तथा सीमाना निर्धारण भै साविकका स्थानीय निकायहरु हाल स्थानीय तहमा रुपन्तरण भएका छन् ।</a:t>
            </a:r>
            <a:endParaRPr lang="en-US" dirty="0" smtClean="0"/>
          </a:p>
          <a:p>
            <a:pPr lvl="0">
              <a:lnSpc>
                <a:spcPct val="170000"/>
              </a:lnSpc>
            </a:pPr>
            <a:r>
              <a:rPr lang="ne-NP" dirty="0" smtClean="0"/>
              <a:t>स्थानीय तहको पहिलो र दोश्रो तरणको निर्वाचन प्रयोजनको लागि नवलपरासी र रुकुम जिल्लामा रहेका गाउँपालिका तथा नगरपालिकाहरुलाई ४</a:t>
            </a:r>
            <a:r>
              <a:rPr lang="en-US" dirty="0" smtClean="0"/>
              <a:t>, </a:t>
            </a:r>
            <a:r>
              <a:rPr lang="ne-NP" dirty="0" smtClean="0"/>
              <a:t>५ र ६ नं प्रदेशमा स्ष्पष्ट गरिएको ।</a:t>
            </a:r>
            <a:endParaRPr lang="en-US" dirty="0" smtClean="0"/>
          </a:p>
          <a:p>
            <a:pPr lvl="0">
              <a:lnSpc>
                <a:spcPct val="170000"/>
              </a:lnSpc>
            </a:pPr>
            <a:r>
              <a:rPr lang="ne-NP" dirty="0" smtClean="0"/>
              <a:t>स्थानीय तहहरुको गठन पश्चात प्रदेश नं. २ बाहेकका सबै स्थानीय तहहरुको निर्वाचन सम्पन्न भई निर्वाचित पदाधिकारीज्यूहरुबाट आ</a:t>
            </a:r>
            <a:r>
              <a:rPr lang="en-US" dirty="0" smtClean="0"/>
              <a:t>–</a:t>
            </a:r>
            <a:r>
              <a:rPr lang="ne-NP" dirty="0" smtClean="0"/>
              <a:t>आफ्नो पद बहाली गरी कार्य समेत शुभारम्भ गरिसकेका छन् ।</a:t>
            </a:r>
            <a:endParaRPr lang="en-US" dirty="0" smtClean="0"/>
          </a:p>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2401"/>
            <a:ext cx="7886700" cy="685799"/>
          </a:xfrm>
        </p:spPr>
        <p:txBody>
          <a:bodyPr>
            <a:normAutofit/>
          </a:bodyPr>
          <a:lstStyle/>
          <a:p>
            <a:pPr algn="ctr"/>
            <a:r>
              <a:rPr lang="ne-NP" sz="2800" dirty="0" smtClean="0">
                <a:solidFill>
                  <a:srgbClr val="0000CC"/>
                </a:solidFill>
              </a:rPr>
              <a:t>जनशक्ति परिचालन तथा व्यवस्थापनः</a:t>
            </a:r>
            <a:endParaRPr lang="en-US" sz="3600" dirty="0">
              <a:solidFill>
                <a:srgbClr val="0000CC"/>
              </a:solidFill>
            </a:endParaRPr>
          </a:p>
        </p:txBody>
      </p:sp>
      <p:sp>
        <p:nvSpPr>
          <p:cNvPr id="3" name="Content Placeholder 2"/>
          <p:cNvSpPr>
            <a:spLocks noGrp="1"/>
          </p:cNvSpPr>
          <p:nvPr>
            <p:ph sz="quarter" idx="1"/>
          </p:nvPr>
        </p:nvSpPr>
        <p:spPr>
          <a:xfrm>
            <a:off x="228600" y="990600"/>
            <a:ext cx="8458200" cy="5715000"/>
          </a:xfrm>
        </p:spPr>
        <p:txBody>
          <a:bodyPr>
            <a:noAutofit/>
          </a:bodyPr>
          <a:lstStyle/>
          <a:p>
            <a:pPr marL="177800" lvl="0" indent="-177800">
              <a:lnSpc>
                <a:spcPct val="150000"/>
              </a:lnSpc>
            </a:pPr>
            <a:r>
              <a:rPr lang="ne-NP" sz="2000" dirty="0" smtClean="0"/>
              <a:t>स्थानीय तहको गठन भए पश्चात स्थानीय तह सञ्चालनको लागि सबै तहहरुमा कार्यकारी अधिकृत लगायत कर्मचारीको व्यवस्थापन । </a:t>
            </a:r>
            <a:endParaRPr lang="en-US" sz="2000" dirty="0" smtClean="0"/>
          </a:p>
          <a:p>
            <a:pPr marL="177800" lvl="0" indent="-177800">
              <a:lnSpc>
                <a:spcPct val="150000"/>
              </a:lnSpc>
            </a:pPr>
            <a:r>
              <a:rPr lang="ne-NP" sz="2000" dirty="0" smtClean="0"/>
              <a:t>जनताले नजिकबाट सरकारको अनुभूति गर्ने गरी वडा कार्यालय संचालन</a:t>
            </a:r>
            <a:r>
              <a:rPr lang="en-US" sz="2000" dirty="0" smtClean="0"/>
              <a:t> </a:t>
            </a:r>
            <a:r>
              <a:rPr lang="ne-NP" sz="2000" dirty="0" smtClean="0"/>
              <a:t>गर्ने व्यवस्था ।</a:t>
            </a:r>
            <a:endParaRPr lang="en-US" sz="2000" dirty="0" smtClean="0"/>
          </a:p>
          <a:p>
            <a:pPr marL="177800" lvl="0" indent="-177800">
              <a:lnSpc>
                <a:spcPct val="150000"/>
              </a:lnSpc>
            </a:pPr>
            <a:r>
              <a:rPr lang="ne-NP" sz="2000" dirty="0" smtClean="0"/>
              <a:t>स्थानीय तहमै कर्मचारी व्यवस्थापन गर्न</a:t>
            </a:r>
            <a:r>
              <a:rPr lang="en-US" sz="2000" dirty="0" smtClean="0"/>
              <a:t> </a:t>
            </a:r>
            <a:r>
              <a:rPr lang="ne-NP" sz="2000" dirty="0" smtClean="0"/>
              <a:t>सम्बन्धित जिल्लाका प्रमूख जिल्ला अधिकारीको संयोजकत्वमा जिल्ला भित्र कार्यरत कर्मचारीहरुको खटन पटन गरि न्यूनतम सेवा प्रवाहमा सहजीकरण गरिएको । </a:t>
            </a:r>
            <a:endParaRPr lang="en-US" sz="2000" dirty="0" smtClean="0"/>
          </a:p>
          <a:p>
            <a:pPr marL="177800" lvl="0" indent="-177800">
              <a:lnSpc>
                <a:spcPct val="150000"/>
              </a:lnSpc>
            </a:pPr>
            <a:r>
              <a:rPr lang="ne-NP" sz="2000" dirty="0" smtClean="0"/>
              <a:t>जिल्ला समन्वय समितिमा कार्यरत जनशक्तिलाई स्थानीय तहमा काजमा खटाउनको लागि आवश्यक निर्देशन गईसकेको </a:t>
            </a:r>
            <a:r>
              <a:rPr lang="ne-NP" sz="2000" dirty="0" smtClean="0"/>
              <a:t>।</a:t>
            </a:r>
            <a:endParaRPr lang="en-US" sz="2000"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2401"/>
            <a:ext cx="7886700" cy="685799"/>
          </a:xfrm>
        </p:spPr>
        <p:txBody>
          <a:bodyPr>
            <a:normAutofit/>
          </a:bodyPr>
          <a:lstStyle/>
          <a:p>
            <a:pPr algn="ctr"/>
            <a:r>
              <a:rPr lang="ne-NP" sz="2800" dirty="0" smtClean="0">
                <a:solidFill>
                  <a:srgbClr val="0000CC"/>
                </a:solidFill>
              </a:rPr>
              <a:t>जनशक्ति परिचालन तथा व्यवस्थापनः</a:t>
            </a:r>
            <a:endParaRPr lang="en-US" sz="3600" dirty="0">
              <a:solidFill>
                <a:srgbClr val="0000CC"/>
              </a:solidFill>
            </a:endParaRPr>
          </a:p>
        </p:txBody>
      </p:sp>
      <p:sp>
        <p:nvSpPr>
          <p:cNvPr id="3" name="Content Placeholder 2"/>
          <p:cNvSpPr>
            <a:spLocks noGrp="1"/>
          </p:cNvSpPr>
          <p:nvPr>
            <p:ph sz="quarter" idx="1"/>
          </p:nvPr>
        </p:nvSpPr>
        <p:spPr>
          <a:xfrm>
            <a:off x="228600" y="990600"/>
            <a:ext cx="8458200" cy="5715000"/>
          </a:xfrm>
        </p:spPr>
        <p:txBody>
          <a:bodyPr>
            <a:noAutofit/>
          </a:bodyPr>
          <a:lstStyle/>
          <a:p>
            <a:pPr marL="177800" lvl="0" indent="-177800">
              <a:lnSpc>
                <a:spcPct val="150000"/>
              </a:lnSpc>
            </a:pPr>
            <a:r>
              <a:rPr lang="ne-NP" dirty="0" smtClean="0"/>
              <a:t>केन्द्रमा </a:t>
            </a:r>
            <a:r>
              <a:rPr lang="ne-NP" dirty="0" smtClean="0"/>
              <a:t>कार्यरत कर्मचारीहरुलाई समायोजन गरी अन्य तहमा व्यवस्थापन गर्ने कार्य तदारुकताकासाथ भई रहेको छ । कर्मचारी समायोजन सम्बन्धमा व्यवस्था गर्न बनेको विधेयक व्यवस्थापिका संसदमा विचाराधिन रहेको छ ।</a:t>
            </a:r>
            <a:r>
              <a:rPr lang="en-US" dirty="0" smtClean="0"/>
              <a:t> </a:t>
            </a:r>
          </a:p>
          <a:p>
            <a:pPr marL="177800" lvl="0" indent="-177800">
              <a:lnSpc>
                <a:spcPct val="150000"/>
              </a:lnSpc>
            </a:pPr>
            <a:r>
              <a:rPr lang="ne-NP" dirty="0" smtClean="0"/>
              <a:t>स्थानीय तहको सेवा सञ्चालनमा सहजता होस भन्ने उद्देश्यले तत्कालको लागि साविकका स्थानीय निकायहरुले प्रयोग गर्दै आएको भवनबाटै सेवा प्रवाहको व्यवस्था गरिएको छ । </a:t>
            </a:r>
            <a:endParaRPr lang="en-US"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930273"/>
          </a:xfrm>
        </p:spPr>
        <p:txBody>
          <a:bodyPr>
            <a:normAutofit/>
          </a:bodyPr>
          <a:lstStyle/>
          <a:p>
            <a:pPr algn="ctr"/>
            <a:r>
              <a:rPr lang="ne-NP" sz="3600" dirty="0" smtClean="0">
                <a:solidFill>
                  <a:srgbClr val="0000CC"/>
                </a:solidFill>
              </a:rPr>
              <a:t>क्षमता अभिवृद्धि सम्बन्धी कार्यक्रमः</a:t>
            </a:r>
            <a:endParaRPr lang="en-US" sz="3600" dirty="0">
              <a:solidFill>
                <a:srgbClr val="0000CC"/>
              </a:solidFill>
            </a:endParaRPr>
          </a:p>
        </p:txBody>
      </p:sp>
      <p:sp>
        <p:nvSpPr>
          <p:cNvPr id="3" name="Content Placeholder 2"/>
          <p:cNvSpPr>
            <a:spLocks noGrp="1"/>
          </p:cNvSpPr>
          <p:nvPr>
            <p:ph sz="quarter" idx="1"/>
          </p:nvPr>
        </p:nvSpPr>
        <p:spPr>
          <a:xfrm>
            <a:off x="457200" y="1447800"/>
            <a:ext cx="8305800" cy="4572000"/>
          </a:xfrm>
        </p:spPr>
        <p:txBody>
          <a:bodyPr>
            <a:normAutofit fontScale="77500" lnSpcReduction="20000"/>
          </a:bodyPr>
          <a:lstStyle/>
          <a:p>
            <a:pPr lvl="0">
              <a:lnSpc>
                <a:spcPct val="160000"/>
              </a:lnSpc>
            </a:pPr>
            <a:r>
              <a:rPr lang="ne-NP" dirty="0" smtClean="0"/>
              <a:t>स्थानीय तहको पहिलो चरणमा निर्वाचित पदाधिकारीहरुलाई अभिमुखिकरण कार्यक्रम।</a:t>
            </a:r>
            <a:endParaRPr lang="en-US" dirty="0" smtClean="0"/>
          </a:p>
          <a:p>
            <a:pPr lvl="0">
              <a:lnSpc>
                <a:spcPct val="160000"/>
              </a:lnSpc>
            </a:pPr>
            <a:r>
              <a:rPr lang="ne-NP" dirty="0" smtClean="0"/>
              <a:t>योजना तथा बजेट तर्जुमा समन्वय समितिका प्रमुख</a:t>
            </a:r>
            <a:r>
              <a:rPr lang="en-US" dirty="0" smtClean="0"/>
              <a:t>, </a:t>
            </a:r>
            <a:r>
              <a:rPr lang="ne-NP" dirty="0" smtClean="0"/>
              <a:t>कार्यकारी अधिकृत र अन्य सम्बद्ध कर्मचारीलाई समेत तालिम कार्यक्रम।</a:t>
            </a:r>
            <a:endParaRPr lang="en-US" dirty="0" smtClean="0"/>
          </a:p>
          <a:p>
            <a:pPr lvl="0">
              <a:lnSpc>
                <a:spcPct val="160000"/>
              </a:lnSpc>
            </a:pPr>
            <a:r>
              <a:rPr lang="ne-NP" dirty="0" smtClean="0"/>
              <a:t>दोस्रो चरणमा निर्वाचन सम्पन्न भएका स्थानीय तहका निर्वाचित पदाधिकारीहरुलाई समेत बिगतको अनुभव समेतलाई लिई परिमार्जित ढंगबाट अभिमुखिकरण कार्यक्रम र स्थानीय योजना तर्जुमा र बजेट निर्माण सम्बन्धी तालिम।</a:t>
            </a:r>
            <a:endParaRPr lang="en-US" dirty="0" smtClean="0"/>
          </a:p>
          <a:p>
            <a:pPr lvl="0">
              <a:lnSpc>
                <a:spcPct val="160000"/>
              </a:lnSpc>
            </a:pPr>
            <a:r>
              <a:rPr lang="ne-NP" dirty="0"/>
              <a:t>महिला, दलित तथा अल्पसंख्यक समुदायबाट निर्वाचित जनप्रतिनिधिहरुलाई अभिमुखीकरण कार्यक्रम ।</a:t>
            </a:r>
            <a:endParaRPr lang="en-US" dirty="0" smtClean="0"/>
          </a:p>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534400" cy="1066800"/>
          </a:xfrm>
        </p:spPr>
        <p:txBody>
          <a:bodyPr>
            <a:normAutofit fontScale="90000"/>
          </a:bodyPr>
          <a:lstStyle/>
          <a:p>
            <a:pPr algn="ctr"/>
            <a:r>
              <a:rPr lang="ne-NP" sz="3100" dirty="0" smtClean="0">
                <a:solidFill>
                  <a:srgbClr val="0000CC"/>
                </a:solidFill>
              </a:rPr>
              <a:t>नमूना कानुन</a:t>
            </a:r>
            <a:r>
              <a:rPr lang="en-US" sz="3100" dirty="0" smtClean="0">
                <a:solidFill>
                  <a:srgbClr val="0000CC"/>
                </a:solidFill>
              </a:rPr>
              <a:t>, </a:t>
            </a:r>
            <a:r>
              <a:rPr lang="ne-NP" sz="3100" dirty="0" smtClean="0">
                <a:solidFill>
                  <a:srgbClr val="0000CC"/>
                </a:solidFill>
              </a:rPr>
              <a:t>कार्यविधि तथा विधेयक तर्जुमा सम्बन्धी व्यवस्थाःसंघीय कानूनहरु </a:t>
            </a:r>
            <a:r>
              <a:rPr lang="en-US" sz="3100" dirty="0" smtClean="0">
                <a:solidFill>
                  <a:srgbClr val="0000CC"/>
                </a:solidFill>
              </a:rPr>
              <a:t>(</a:t>
            </a:r>
            <a:r>
              <a:rPr lang="ne-NP" sz="3100" dirty="0" smtClean="0">
                <a:solidFill>
                  <a:srgbClr val="0000CC"/>
                </a:solidFill>
              </a:rPr>
              <a:t>ऐन तथा नियमावलीहरु</a:t>
            </a:r>
            <a:r>
              <a:rPr lang="en-US" sz="3100" dirty="0" smtClean="0">
                <a:solidFill>
                  <a:srgbClr val="0000CC"/>
                </a:solidFill>
              </a:rPr>
              <a:t>): </a:t>
            </a:r>
            <a:endParaRPr lang="en-US" dirty="0">
              <a:solidFill>
                <a:srgbClr val="0000CC"/>
              </a:solidFill>
            </a:endParaRPr>
          </a:p>
        </p:txBody>
      </p:sp>
      <p:sp>
        <p:nvSpPr>
          <p:cNvPr id="3" name="Content Placeholder 2"/>
          <p:cNvSpPr>
            <a:spLocks noGrp="1"/>
          </p:cNvSpPr>
          <p:nvPr>
            <p:ph sz="quarter" idx="1"/>
          </p:nvPr>
        </p:nvSpPr>
        <p:spPr/>
        <p:txBody>
          <a:bodyPr>
            <a:normAutofit/>
          </a:bodyPr>
          <a:lstStyle/>
          <a:p>
            <a:endParaRPr lang="en-US" dirty="0" smtClean="0"/>
          </a:p>
          <a:p>
            <a:endParaRPr lang="en-US" dirty="0"/>
          </a:p>
        </p:txBody>
      </p:sp>
      <p:graphicFrame>
        <p:nvGraphicFramePr>
          <p:cNvPr id="4" name="Table 3"/>
          <p:cNvGraphicFramePr>
            <a:graphicFrameLocks noGrp="1"/>
          </p:cNvGraphicFramePr>
          <p:nvPr/>
        </p:nvGraphicFramePr>
        <p:xfrm>
          <a:off x="228600" y="1524000"/>
          <a:ext cx="8763000" cy="5157107"/>
        </p:xfrm>
        <a:graphic>
          <a:graphicData uri="http://schemas.openxmlformats.org/drawingml/2006/table">
            <a:tbl>
              <a:tblPr/>
              <a:tblGrid>
                <a:gridCol w="5562600"/>
                <a:gridCol w="3200400"/>
              </a:tblGrid>
              <a:tr h="533400">
                <a:tc>
                  <a:txBody>
                    <a:bodyPr/>
                    <a:lstStyle/>
                    <a:p>
                      <a:pPr marL="0" marR="0" algn="just">
                        <a:lnSpc>
                          <a:spcPct val="115000"/>
                        </a:lnSpc>
                        <a:spcBef>
                          <a:spcPts val="0"/>
                        </a:spcBef>
                        <a:spcAft>
                          <a:spcPts val="0"/>
                        </a:spcAft>
                      </a:pPr>
                      <a:r>
                        <a:rPr lang="ne-NP" sz="1500" dirty="0">
                          <a:latin typeface="Calibri"/>
                          <a:ea typeface="Calibri"/>
                          <a:cs typeface="Kalimati"/>
                        </a:rPr>
                        <a:t>गाउँपालिका तथा नगरपालिकाको वडाको संख्या निर्धारण ऐन, 2073</a:t>
                      </a:r>
                      <a:endParaRPr lang="en-US" sz="15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15000"/>
                        </a:lnSpc>
                        <a:spcBef>
                          <a:spcPts val="0"/>
                        </a:spcBef>
                        <a:spcAft>
                          <a:spcPts val="0"/>
                        </a:spcAft>
                      </a:pPr>
                      <a:r>
                        <a:rPr lang="ne-NP" sz="1500">
                          <a:latin typeface="Calibri"/>
                          <a:ea typeface="Calibri"/>
                          <a:cs typeface="Kalimati"/>
                        </a:rPr>
                        <a:t>जारी भैसकेको</a:t>
                      </a:r>
                      <a:endParaRPr lang="en-US" sz="15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3643">
                <a:tc>
                  <a:txBody>
                    <a:bodyPr/>
                    <a:lstStyle/>
                    <a:p>
                      <a:pPr marL="0" marR="0" algn="just">
                        <a:lnSpc>
                          <a:spcPct val="115000"/>
                        </a:lnSpc>
                        <a:spcBef>
                          <a:spcPts val="0"/>
                        </a:spcBef>
                        <a:spcAft>
                          <a:spcPts val="0"/>
                        </a:spcAft>
                      </a:pPr>
                      <a:r>
                        <a:rPr lang="ne-NP" sz="1500" dirty="0">
                          <a:latin typeface="Calibri"/>
                          <a:ea typeface="Calibri"/>
                          <a:cs typeface="Kalimati"/>
                        </a:rPr>
                        <a:t>स्थानीय शासन सञ्चालन सम्बन्धी बिधेयक</a:t>
                      </a:r>
                      <a:r>
                        <a:rPr lang="en-US" sz="1500" dirty="0">
                          <a:latin typeface="Calibri"/>
                          <a:ea typeface="Calibri"/>
                          <a:cs typeface="Kalimati"/>
                        </a:rPr>
                        <a:t>,</a:t>
                      </a:r>
                      <a:r>
                        <a:rPr lang="ne-NP" sz="1500" dirty="0">
                          <a:latin typeface="Calibri"/>
                          <a:ea typeface="Calibri"/>
                          <a:cs typeface="Kalimati"/>
                        </a:rPr>
                        <a:t> २०७३ </a:t>
                      </a:r>
                      <a:endParaRPr lang="en-US" sz="15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nSpc>
                          <a:spcPct val="115000"/>
                        </a:lnSpc>
                        <a:spcBef>
                          <a:spcPts val="0"/>
                        </a:spcBef>
                        <a:spcAft>
                          <a:spcPts val="0"/>
                        </a:spcAft>
                      </a:pPr>
                      <a:r>
                        <a:rPr lang="ne-NP" sz="1500" dirty="0" smtClean="0">
                          <a:latin typeface="Calibri"/>
                          <a:ea typeface="Calibri"/>
                          <a:cs typeface="Kalimati"/>
                        </a:rPr>
                        <a:t>व्यवस्थापिका-संसदमा पेश भएको</a:t>
                      </a:r>
                      <a:endParaRPr lang="en-US" sz="15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0712">
                <a:tc>
                  <a:txBody>
                    <a:bodyPr/>
                    <a:lstStyle/>
                    <a:p>
                      <a:pPr marL="0" marR="0" algn="just">
                        <a:lnSpc>
                          <a:spcPct val="115000"/>
                        </a:lnSpc>
                        <a:spcBef>
                          <a:spcPts val="0"/>
                        </a:spcBef>
                        <a:spcAft>
                          <a:spcPts val="0"/>
                        </a:spcAft>
                      </a:pPr>
                      <a:r>
                        <a:rPr lang="ne-NP" sz="1500" dirty="0">
                          <a:latin typeface="Calibri"/>
                          <a:ea typeface="Calibri"/>
                          <a:cs typeface="Kalimati"/>
                        </a:rPr>
                        <a:t>अन्तर सरकारी वित्तिय व्यवस्थापन ऐन</a:t>
                      </a:r>
                      <a:endParaRPr lang="en-US" sz="15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500" dirty="0" smtClean="0">
                          <a:latin typeface="Calibri"/>
                          <a:ea typeface="Calibri"/>
                          <a:cs typeface="Kalimati"/>
                        </a:rPr>
                        <a:t>    </a:t>
                      </a:r>
                      <a:r>
                        <a:rPr lang="ne-NP" sz="1500" dirty="0" smtClean="0">
                          <a:latin typeface="Calibri"/>
                          <a:ea typeface="Calibri"/>
                          <a:cs typeface="Kalimati"/>
                        </a:rPr>
                        <a:t>व्यवस्थापिका-संसदमा </a:t>
                      </a:r>
                      <a:r>
                        <a:rPr lang="ne-NP" sz="1500" dirty="0">
                          <a:latin typeface="Calibri"/>
                          <a:ea typeface="Calibri"/>
                          <a:cs typeface="Kalimati"/>
                        </a:rPr>
                        <a:t>पेश भएको</a:t>
                      </a:r>
                      <a:endParaRPr lang="en-US" sz="15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936">
                <a:tc>
                  <a:txBody>
                    <a:bodyPr/>
                    <a:lstStyle/>
                    <a:p>
                      <a:pPr marL="0" marR="0" algn="just">
                        <a:lnSpc>
                          <a:spcPct val="115000"/>
                        </a:lnSpc>
                        <a:spcBef>
                          <a:spcPts val="0"/>
                        </a:spcBef>
                        <a:spcAft>
                          <a:spcPts val="0"/>
                        </a:spcAft>
                      </a:pPr>
                      <a:r>
                        <a:rPr lang="ne-NP" sz="1500" dirty="0">
                          <a:latin typeface="Calibri"/>
                          <a:ea typeface="Calibri"/>
                          <a:cs typeface="Kalimati"/>
                        </a:rPr>
                        <a:t>राष्ट्रिय प्राकृतिक श्रोत तथा वित्त आयोग सम्वन्धी कानून</a:t>
                      </a:r>
                      <a:endParaRPr lang="en-US" sz="15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500" dirty="0" smtClean="0">
                          <a:latin typeface="Calibri"/>
                          <a:ea typeface="Calibri"/>
                          <a:cs typeface="Kalimati"/>
                        </a:rPr>
                        <a:t>   </a:t>
                      </a:r>
                      <a:r>
                        <a:rPr lang="ne-NP" sz="1500" dirty="0" smtClean="0">
                          <a:latin typeface="Calibri"/>
                          <a:ea typeface="Calibri"/>
                          <a:cs typeface="Kalimati"/>
                        </a:rPr>
                        <a:t>व्यवस्थापिका-संसदमा </a:t>
                      </a:r>
                      <a:r>
                        <a:rPr lang="ne-NP" sz="1500" dirty="0">
                          <a:latin typeface="Calibri"/>
                          <a:ea typeface="Calibri"/>
                          <a:cs typeface="Kalimati"/>
                        </a:rPr>
                        <a:t>पेश भएको</a:t>
                      </a:r>
                      <a:endParaRPr lang="en-US" sz="15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2259">
                <a:tc>
                  <a:txBody>
                    <a:bodyPr/>
                    <a:lstStyle/>
                    <a:p>
                      <a:pPr marL="0" marR="0" algn="just">
                        <a:lnSpc>
                          <a:spcPct val="115000"/>
                        </a:lnSpc>
                        <a:spcBef>
                          <a:spcPts val="0"/>
                        </a:spcBef>
                        <a:spcAft>
                          <a:spcPts val="0"/>
                        </a:spcAft>
                      </a:pPr>
                      <a:r>
                        <a:rPr lang="ne-NP" sz="1500" dirty="0">
                          <a:latin typeface="Calibri"/>
                          <a:ea typeface="Calibri"/>
                          <a:cs typeface="Kalimati"/>
                        </a:rPr>
                        <a:t>राष्ट्रिय दलित आयोग सम्वन्धि विधेयक</a:t>
                      </a:r>
                      <a:endParaRPr lang="en-US" sz="15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15000"/>
                        </a:lnSpc>
                        <a:spcBef>
                          <a:spcPts val="0"/>
                        </a:spcBef>
                        <a:spcAft>
                          <a:spcPts val="0"/>
                        </a:spcAft>
                      </a:pPr>
                      <a:r>
                        <a:rPr lang="ne-NP" sz="1500">
                          <a:latin typeface="Calibri"/>
                          <a:ea typeface="Calibri"/>
                          <a:cs typeface="Kalimati"/>
                        </a:rPr>
                        <a:t>व्यवस्थापिका-संसदमा पेश</a:t>
                      </a:r>
                      <a:endParaRPr lang="en-US" sz="15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311">
                <a:tc>
                  <a:txBody>
                    <a:bodyPr/>
                    <a:lstStyle/>
                    <a:p>
                      <a:pPr marL="0" marR="0" algn="just">
                        <a:lnSpc>
                          <a:spcPct val="115000"/>
                        </a:lnSpc>
                        <a:spcBef>
                          <a:spcPts val="0"/>
                        </a:spcBef>
                        <a:spcAft>
                          <a:spcPts val="0"/>
                        </a:spcAft>
                      </a:pPr>
                      <a:r>
                        <a:rPr lang="ne-NP" sz="1500">
                          <a:latin typeface="Calibri"/>
                          <a:ea typeface="Calibri"/>
                          <a:cs typeface="Kalimati"/>
                        </a:rPr>
                        <a:t>राष्ट्रिय समावेशी आयोग सम्वन्धी विधेयक</a:t>
                      </a:r>
                      <a:endParaRPr lang="en-US" sz="15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15000"/>
                        </a:lnSpc>
                        <a:spcBef>
                          <a:spcPts val="0"/>
                        </a:spcBef>
                        <a:spcAft>
                          <a:spcPts val="0"/>
                        </a:spcAft>
                      </a:pPr>
                      <a:r>
                        <a:rPr lang="ne-NP" sz="1500">
                          <a:latin typeface="Calibri"/>
                          <a:ea typeface="Calibri"/>
                          <a:cs typeface="Kalimati"/>
                        </a:rPr>
                        <a:t>व्यवस्थापिका-संसदमा पेश</a:t>
                      </a:r>
                      <a:endParaRPr lang="en-US" sz="15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6592">
                <a:tc>
                  <a:txBody>
                    <a:bodyPr/>
                    <a:lstStyle/>
                    <a:p>
                      <a:pPr marL="0" marR="0" algn="just">
                        <a:lnSpc>
                          <a:spcPct val="115000"/>
                        </a:lnSpc>
                        <a:spcBef>
                          <a:spcPts val="0"/>
                        </a:spcBef>
                        <a:spcAft>
                          <a:spcPts val="0"/>
                        </a:spcAft>
                      </a:pPr>
                      <a:r>
                        <a:rPr lang="ne-NP" sz="1500" dirty="0">
                          <a:latin typeface="Calibri"/>
                          <a:ea typeface="Calibri"/>
                          <a:cs typeface="Kalimati"/>
                        </a:rPr>
                        <a:t>आदिवासी जनजाति आयोग सम्वन्धी विधेयक</a:t>
                      </a:r>
                      <a:endParaRPr lang="en-US" sz="15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15000"/>
                        </a:lnSpc>
                        <a:spcBef>
                          <a:spcPts val="0"/>
                        </a:spcBef>
                        <a:spcAft>
                          <a:spcPts val="0"/>
                        </a:spcAft>
                      </a:pPr>
                      <a:r>
                        <a:rPr lang="ne-NP" sz="1500">
                          <a:latin typeface="Calibri"/>
                          <a:ea typeface="Calibri"/>
                          <a:cs typeface="Kalimati"/>
                        </a:rPr>
                        <a:t>व्यवस्थापिका-संसदमा पेश</a:t>
                      </a:r>
                      <a:endParaRPr lang="en-US" sz="15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7691">
                <a:tc>
                  <a:txBody>
                    <a:bodyPr/>
                    <a:lstStyle/>
                    <a:p>
                      <a:pPr marL="0" marR="0" algn="just">
                        <a:lnSpc>
                          <a:spcPct val="115000"/>
                        </a:lnSpc>
                        <a:spcBef>
                          <a:spcPts val="0"/>
                        </a:spcBef>
                        <a:spcAft>
                          <a:spcPts val="0"/>
                        </a:spcAft>
                      </a:pPr>
                      <a:r>
                        <a:rPr lang="ne-NP" sz="1500" dirty="0">
                          <a:latin typeface="Calibri"/>
                          <a:ea typeface="Calibri"/>
                          <a:cs typeface="Kalimati"/>
                        </a:rPr>
                        <a:t>मधेशी आयोग सम्वन्धी विधेयक</a:t>
                      </a:r>
                      <a:endParaRPr lang="en-US" sz="15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15000"/>
                        </a:lnSpc>
                        <a:spcBef>
                          <a:spcPts val="0"/>
                        </a:spcBef>
                        <a:spcAft>
                          <a:spcPts val="0"/>
                        </a:spcAft>
                      </a:pPr>
                      <a:r>
                        <a:rPr lang="ne-NP" sz="1500">
                          <a:latin typeface="Calibri"/>
                          <a:ea typeface="Calibri"/>
                          <a:cs typeface="Kalimati"/>
                        </a:rPr>
                        <a:t>व्यवस्थापिका-संसदमा पेश</a:t>
                      </a:r>
                      <a:endParaRPr lang="en-US" sz="15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5355">
                <a:tc>
                  <a:txBody>
                    <a:bodyPr/>
                    <a:lstStyle/>
                    <a:p>
                      <a:pPr marL="0" marR="0" algn="just">
                        <a:lnSpc>
                          <a:spcPct val="115000"/>
                        </a:lnSpc>
                        <a:spcBef>
                          <a:spcPts val="0"/>
                        </a:spcBef>
                        <a:spcAft>
                          <a:spcPts val="0"/>
                        </a:spcAft>
                      </a:pPr>
                      <a:r>
                        <a:rPr lang="ne-NP" sz="1500" dirty="0">
                          <a:latin typeface="Calibri"/>
                          <a:ea typeface="Calibri"/>
                          <a:cs typeface="Kalimati"/>
                        </a:rPr>
                        <a:t>थारु आयोग सम्वन्धी विधेयक</a:t>
                      </a:r>
                      <a:endParaRPr lang="en-US" sz="15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15000"/>
                        </a:lnSpc>
                        <a:spcBef>
                          <a:spcPts val="0"/>
                        </a:spcBef>
                        <a:spcAft>
                          <a:spcPts val="0"/>
                        </a:spcAft>
                      </a:pPr>
                      <a:r>
                        <a:rPr lang="ne-NP" sz="1500">
                          <a:latin typeface="Calibri"/>
                          <a:ea typeface="Calibri"/>
                          <a:cs typeface="Kalimati"/>
                        </a:rPr>
                        <a:t>व्यवस्थापिका-संसदमा पेश</a:t>
                      </a:r>
                      <a:endParaRPr lang="en-US" sz="15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2208">
                <a:tc>
                  <a:txBody>
                    <a:bodyPr/>
                    <a:lstStyle/>
                    <a:p>
                      <a:pPr marL="0" marR="0" algn="just">
                        <a:lnSpc>
                          <a:spcPct val="115000"/>
                        </a:lnSpc>
                        <a:spcBef>
                          <a:spcPts val="0"/>
                        </a:spcBef>
                        <a:spcAft>
                          <a:spcPts val="0"/>
                        </a:spcAft>
                      </a:pPr>
                      <a:r>
                        <a:rPr lang="ne-NP" sz="1500" dirty="0">
                          <a:latin typeface="Calibri"/>
                          <a:ea typeface="Calibri"/>
                          <a:cs typeface="Kalimati"/>
                        </a:rPr>
                        <a:t>राष्ट्रिय मुस्लिम आयोग सम्वन्धी विधेयक</a:t>
                      </a:r>
                      <a:endParaRPr lang="en-US" sz="15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15000"/>
                        </a:lnSpc>
                        <a:spcBef>
                          <a:spcPts val="0"/>
                        </a:spcBef>
                        <a:spcAft>
                          <a:spcPts val="0"/>
                        </a:spcAft>
                      </a:pPr>
                      <a:r>
                        <a:rPr lang="ne-NP" sz="1500" dirty="0">
                          <a:latin typeface="Calibri"/>
                          <a:ea typeface="Calibri"/>
                          <a:cs typeface="Kalimati"/>
                        </a:rPr>
                        <a:t>व्यवस्थापिका-संसदमा पेश</a:t>
                      </a:r>
                      <a:endParaRPr lang="en-US" sz="15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1"/>
            <a:ext cx="8305800" cy="914400"/>
          </a:xfrm>
        </p:spPr>
        <p:txBody>
          <a:bodyPr>
            <a:normAutofit fontScale="90000"/>
          </a:bodyPr>
          <a:lstStyle/>
          <a:p>
            <a:r>
              <a:rPr lang="ne-NP" sz="4000" dirty="0" smtClean="0">
                <a:solidFill>
                  <a:srgbClr val="0000CC"/>
                </a:solidFill>
              </a:rPr>
              <a:t>संघीय कानूनहरु </a:t>
            </a:r>
            <a:r>
              <a:rPr lang="en-US" sz="4000" dirty="0" smtClean="0">
                <a:solidFill>
                  <a:srgbClr val="0000CC"/>
                </a:solidFill>
              </a:rPr>
              <a:t>(</a:t>
            </a:r>
            <a:r>
              <a:rPr lang="ne-NP" sz="4000" dirty="0" smtClean="0">
                <a:solidFill>
                  <a:srgbClr val="0000CC"/>
                </a:solidFill>
              </a:rPr>
              <a:t>ऐन तथा नियमावलीहरु</a:t>
            </a:r>
            <a:r>
              <a:rPr lang="en-US" sz="4000" dirty="0" smtClean="0">
                <a:solidFill>
                  <a:srgbClr val="0000CC"/>
                </a:solidFill>
              </a:rPr>
              <a:t>): </a:t>
            </a:r>
            <a:endParaRPr lang="en-US" dirty="0">
              <a:solidFill>
                <a:srgbClr val="0000CC"/>
              </a:solidFill>
            </a:endParaRPr>
          </a:p>
        </p:txBody>
      </p:sp>
      <p:sp>
        <p:nvSpPr>
          <p:cNvPr id="3" name="Content Placeholder 2"/>
          <p:cNvSpPr>
            <a:spLocks noGrp="1"/>
          </p:cNvSpPr>
          <p:nvPr>
            <p:ph sz="quarter" idx="1"/>
          </p:nvPr>
        </p:nvSpPr>
        <p:spPr/>
        <p:txBody>
          <a:bodyPr>
            <a:normAutofit/>
          </a:bodyPr>
          <a:lstStyle/>
          <a:p>
            <a:endParaRPr lang="en-US" dirty="0" smtClean="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xmlns="" val="105879009"/>
              </p:ext>
            </p:extLst>
          </p:nvPr>
        </p:nvGraphicFramePr>
        <p:xfrm>
          <a:off x="152400" y="1447800"/>
          <a:ext cx="8534400" cy="5029201"/>
        </p:xfrm>
        <a:graphic>
          <a:graphicData uri="http://schemas.openxmlformats.org/drawingml/2006/table">
            <a:tbl>
              <a:tblPr/>
              <a:tblGrid>
                <a:gridCol w="4932814"/>
                <a:gridCol w="3601586"/>
              </a:tblGrid>
              <a:tr h="979673">
                <a:tc>
                  <a:txBody>
                    <a:bodyPr/>
                    <a:lstStyle/>
                    <a:p>
                      <a:pPr marL="0" marR="0" algn="just">
                        <a:lnSpc>
                          <a:spcPct val="150000"/>
                        </a:lnSpc>
                        <a:spcBef>
                          <a:spcPts val="0"/>
                        </a:spcBef>
                        <a:spcAft>
                          <a:spcPts val="0"/>
                        </a:spcAft>
                      </a:pPr>
                      <a:r>
                        <a:rPr lang="ne-NP" sz="1600" dirty="0">
                          <a:latin typeface="Calibri"/>
                          <a:ea typeface="Calibri"/>
                          <a:cs typeface="Kalimati"/>
                        </a:rPr>
                        <a:t>जातीय भेदभाव तथा छुवाछुत (कसुर र सजाय) ऐन</a:t>
                      </a:r>
                      <a:r>
                        <a:rPr lang="en-US" sz="1600" dirty="0">
                          <a:latin typeface="Calibri"/>
                          <a:ea typeface="Calibri"/>
                          <a:cs typeface="Kalimati"/>
                        </a:rPr>
                        <a:t>, </a:t>
                      </a:r>
                      <a:r>
                        <a:rPr lang="ne-NP" sz="1600" dirty="0">
                          <a:latin typeface="Calibri"/>
                          <a:ea typeface="Calibri"/>
                          <a:cs typeface="Kalimati"/>
                        </a:rPr>
                        <a:t>२०६८ लाई संशोधन गर्न बनेको विधेयक</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dirty="0">
                          <a:latin typeface="Calibri"/>
                          <a:ea typeface="Calibri"/>
                          <a:cs typeface="Kalimati"/>
                        </a:rPr>
                        <a:t>व्यवस्थापिका-संसदमा पेश</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3115">
                <a:tc>
                  <a:txBody>
                    <a:bodyPr/>
                    <a:lstStyle/>
                    <a:p>
                      <a:pPr marL="0" marR="0" algn="just">
                        <a:lnSpc>
                          <a:spcPct val="150000"/>
                        </a:lnSpc>
                        <a:spcBef>
                          <a:spcPts val="0"/>
                        </a:spcBef>
                        <a:spcAft>
                          <a:spcPts val="0"/>
                        </a:spcAft>
                      </a:pPr>
                      <a:r>
                        <a:rPr lang="ne-NP" sz="1600" dirty="0">
                          <a:latin typeface="Calibri"/>
                          <a:ea typeface="Calibri"/>
                          <a:cs typeface="Kalimati"/>
                        </a:rPr>
                        <a:t>सङ्घीय आर्थिक कार्यविधि ऐन</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a:latin typeface="Calibri"/>
                          <a:ea typeface="Calibri"/>
                          <a:cs typeface="Kalimati"/>
                        </a:rPr>
                        <a:t>अर्थ मन्त्रालयबाट कानून मन्त्रालयमा पेश</a:t>
                      </a:r>
                      <a:endParaRPr lang="en-US" sz="16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1476">
                <a:tc>
                  <a:txBody>
                    <a:bodyPr/>
                    <a:lstStyle/>
                    <a:p>
                      <a:pPr marL="0" marR="0" algn="just">
                        <a:lnSpc>
                          <a:spcPct val="150000"/>
                        </a:lnSpc>
                        <a:spcBef>
                          <a:spcPts val="0"/>
                        </a:spcBef>
                        <a:spcAft>
                          <a:spcPts val="0"/>
                        </a:spcAft>
                      </a:pPr>
                      <a:r>
                        <a:rPr lang="ne-NP" sz="1600" dirty="0">
                          <a:latin typeface="Calibri"/>
                          <a:ea typeface="Calibri"/>
                          <a:cs typeface="Kalimati"/>
                        </a:rPr>
                        <a:t>स्थानीय सेवाको गठन र सञ्चालन सम्वन्धी कानून </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dirty="0">
                          <a:latin typeface="Calibri"/>
                          <a:ea typeface="Calibri"/>
                          <a:cs typeface="Kalimati"/>
                        </a:rPr>
                        <a:t>प्रारम्भिक मसौदा तयार</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2506">
                <a:tc>
                  <a:txBody>
                    <a:bodyPr/>
                    <a:lstStyle/>
                    <a:p>
                      <a:pPr marL="0" marR="0">
                        <a:lnSpc>
                          <a:spcPct val="150000"/>
                        </a:lnSpc>
                        <a:spcBef>
                          <a:spcPts val="0"/>
                        </a:spcBef>
                        <a:spcAft>
                          <a:spcPts val="0"/>
                        </a:spcAft>
                      </a:pPr>
                      <a:r>
                        <a:rPr lang="ne-NP" sz="1600" dirty="0">
                          <a:latin typeface="Calibri"/>
                          <a:ea typeface="Calibri"/>
                          <a:cs typeface="Kalimati"/>
                        </a:rPr>
                        <a:t>स्थानीय तहका निर्वाचित पदाधिकारीहरुको सुविधा सम्वन्धी  कानून (प्रदेश कानून)</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a:latin typeface="Calibri"/>
                          <a:ea typeface="Calibri"/>
                          <a:cs typeface="Kalimati"/>
                        </a:rPr>
                        <a:t>मसौदामा राय परामर्शको लागि अर्थ मन्त्रालय पठाईएको</a:t>
                      </a:r>
                      <a:endParaRPr lang="en-US" sz="16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12758">
                <a:tc>
                  <a:txBody>
                    <a:bodyPr/>
                    <a:lstStyle/>
                    <a:p>
                      <a:pPr marL="0" marR="0" algn="just">
                        <a:lnSpc>
                          <a:spcPct val="150000"/>
                        </a:lnSpc>
                        <a:spcBef>
                          <a:spcPts val="0"/>
                        </a:spcBef>
                        <a:spcAft>
                          <a:spcPts val="0"/>
                        </a:spcAft>
                      </a:pPr>
                      <a:r>
                        <a:rPr lang="ne-NP" sz="1600" dirty="0">
                          <a:latin typeface="Calibri"/>
                          <a:ea typeface="Calibri"/>
                          <a:cs typeface="Kalimati"/>
                        </a:rPr>
                        <a:t>संङ्घ, प्रदेश र स्थानीय तहको शासकीय प्रवन्ध सम्वन्धी कानून</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dirty="0">
                          <a:latin typeface="Calibri"/>
                          <a:ea typeface="Calibri"/>
                          <a:cs typeface="Kalimati"/>
                        </a:rPr>
                        <a:t>कार्यशर्त (</a:t>
                      </a:r>
                      <a:r>
                        <a:rPr lang="en-US" sz="1600" dirty="0" err="1">
                          <a:latin typeface="Calibri"/>
                          <a:ea typeface="Calibri"/>
                          <a:cs typeface="Kalimati"/>
                        </a:rPr>
                        <a:t>ToR</a:t>
                      </a:r>
                      <a:r>
                        <a:rPr lang="ne-NP" sz="1600" dirty="0">
                          <a:latin typeface="Calibri"/>
                          <a:ea typeface="Calibri"/>
                          <a:cs typeface="Kalimati"/>
                        </a:rPr>
                        <a:t>) तयार गरी कार्यारम्भ </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9673">
                <a:tc>
                  <a:txBody>
                    <a:bodyPr/>
                    <a:lstStyle/>
                    <a:p>
                      <a:pPr marL="0" marR="0" algn="just">
                        <a:lnSpc>
                          <a:spcPct val="150000"/>
                        </a:lnSpc>
                        <a:spcBef>
                          <a:spcPts val="0"/>
                        </a:spcBef>
                        <a:spcAft>
                          <a:spcPts val="0"/>
                        </a:spcAft>
                      </a:pPr>
                      <a:r>
                        <a:rPr lang="ne-NP" sz="1600" dirty="0">
                          <a:latin typeface="Calibri"/>
                          <a:ea typeface="Calibri"/>
                          <a:cs typeface="Kalimati"/>
                        </a:rPr>
                        <a:t>जिल्ला समन्वय समितिको सङ्गठन</a:t>
                      </a:r>
                      <a:r>
                        <a:rPr lang="en-US" sz="1600" dirty="0">
                          <a:latin typeface="Calibri"/>
                          <a:ea typeface="Calibri"/>
                          <a:cs typeface="Kalimati"/>
                        </a:rPr>
                        <a:t>,</a:t>
                      </a:r>
                      <a:r>
                        <a:rPr lang="ne-NP" sz="1600" dirty="0">
                          <a:latin typeface="Calibri"/>
                          <a:ea typeface="Calibri"/>
                          <a:cs typeface="Kalimati"/>
                        </a:rPr>
                        <a:t> व्यवस्थापनतथा कार्य जिम्मेवारी </a:t>
                      </a:r>
                      <a:r>
                        <a:rPr lang="en-US" sz="1600" dirty="0">
                          <a:latin typeface="Calibri"/>
                          <a:ea typeface="Calibri"/>
                          <a:cs typeface="Kalimati"/>
                        </a:rPr>
                        <a:t>(</a:t>
                      </a:r>
                      <a:r>
                        <a:rPr lang="ne-NP" sz="1600" dirty="0">
                          <a:latin typeface="Calibri"/>
                          <a:ea typeface="Calibri"/>
                          <a:cs typeface="Kalimati"/>
                        </a:rPr>
                        <a:t>प्रदेश कानून</a:t>
                      </a:r>
                      <a:r>
                        <a:rPr lang="en-US" sz="1600" dirty="0">
                          <a:latin typeface="Calibri"/>
                          <a:ea typeface="Calibri"/>
                          <a:cs typeface="Kalimati"/>
                        </a:rPr>
                        <a:t>)</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dirty="0">
                          <a:latin typeface="Calibri"/>
                          <a:ea typeface="Calibri"/>
                          <a:cs typeface="Kalimati"/>
                        </a:rPr>
                        <a:t>अध्ययन प्रतिवेदन प्राप्त भएको र प्रतिवेदनलार्इ अन्तिम रूप दिन बांकी</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65127"/>
            <a:ext cx="8305800" cy="777873"/>
          </a:xfrm>
        </p:spPr>
        <p:txBody>
          <a:bodyPr>
            <a:normAutofit fontScale="90000"/>
          </a:bodyPr>
          <a:lstStyle/>
          <a:p>
            <a:pPr algn="ctr"/>
            <a:r>
              <a:rPr lang="en-US" dirty="0" smtClean="0"/>
              <a:t/>
            </a:r>
            <a:br>
              <a:rPr lang="en-US" dirty="0" smtClean="0"/>
            </a:br>
            <a:r>
              <a:rPr lang="ne-NP" sz="4000" dirty="0" smtClean="0">
                <a:solidFill>
                  <a:srgbClr val="0000CC"/>
                </a:solidFill>
              </a:rPr>
              <a:t>स्थानीय तहको लागि नमूना कानूनहरु: </a:t>
            </a:r>
            <a:endParaRPr lang="en-US" dirty="0">
              <a:solidFill>
                <a:srgbClr val="0000CC"/>
              </a:solidFill>
            </a:endParaRPr>
          </a:p>
        </p:txBody>
      </p:sp>
      <p:sp>
        <p:nvSpPr>
          <p:cNvPr id="3" name="Content Placeholder 2"/>
          <p:cNvSpPr>
            <a:spLocks noGrp="1"/>
          </p:cNvSpPr>
          <p:nvPr>
            <p:ph sz="quarter" idx="1"/>
          </p:nvPr>
        </p:nvSpPr>
        <p:spPr/>
        <p:txBody>
          <a:bodyPr>
            <a:normAutofit/>
          </a:bodyPr>
          <a:lstStyle/>
          <a:p>
            <a:endParaRPr lang="en-US" dirty="0" smtClean="0"/>
          </a:p>
          <a:p>
            <a:endParaRPr lang="en-US" dirty="0"/>
          </a:p>
        </p:txBody>
      </p:sp>
      <p:graphicFrame>
        <p:nvGraphicFramePr>
          <p:cNvPr id="5" name="Table 4"/>
          <p:cNvGraphicFramePr>
            <a:graphicFrameLocks noGrp="1"/>
          </p:cNvGraphicFramePr>
          <p:nvPr/>
        </p:nvGraphicFramePr>
        <p:xfrm>
          <a:off x="152400" y="1295400"/>
          <a:ext cx="8839200" cy="5444016"/>
        </p:xfrm>
        <a:graphic>
          <a:graphicData uri="http://schemas.openxmlformats.org/drawingml/2006/table">
            <a:tbl>
              <a:tblPr/>
              <a:tblGrid>
                <a:gridCol w="5633655"/>
                <a:gridCol w="3205545"/>
              </a:tblGrid>
              <a:tr h="1337589">
                <a:tc>
                  <a:txBody>
                    <a:bodyPr/>
                    <a:lstStyle/>
                    <a:p>
                      <a:pPr marL="306070" marR="0" indent="-306070" algn="just">
                        <a:lnSpc>
                          <a:spcPct val="115000"/>
                        </a:lnSpc>
                        <a:spcBef>
                          <a:spcPts val="0"/>
                        </a:spcBef>
                        <a:spcAft>
                          <a:spcPts val="0"/>
                        </a:spcAft>
                      </a:pPr>
                      <a:r>
                        <a:rPr lang="ne-NP" sz="1400" dirty="0">
                          <a:latin typeface="Calibri"/>
                          <a:ea typeface="Calibri"/>
                          <a:cs typeface="Kalimati"/>
                        </a:rPr>
                        <a:t>कार्यसम्पादन नियमावली:</a:t>
                      </a:r>
                      <a:endParaRPr lang="en-US" sz="1400" dirty="0">
                        <a:latin typeface="Calibri"/>
                        <a:ea typeface="Calibri"/>
                        <a:cs typeface="Mangal"/>
                      </a:endParaRPr>
                    </a:p>
                    <a:p>
                      <a:pPr marL="306070" marR="0" indent="-306070">
                        <a:lnSpc>
                          <a:spcPct val="115000"/>
                        </a:lnSpc>
                        <a:spcBef>
                          <a:spcPts val="0"/>
                        </a:spcBef>
                        <a:spcAft>
                          <a:spcPts val="0"/>
                        </a:spcAft>
                      </a:pPr>
                      <a:r>
                        <a:rPr lang="ne-NP" sz="1400" dirty="0">
                          <a:latin typeface="Calibri"/>
                          <a:ea typeface="Calibri"/>
                          <a:cs typeface="Kalimati"/>
                        </a:rPr>
                        <a:t>१.1 गाउँपालिकाको कार्यसम्पादन </a:t>
                      </a:r>
                      <a:br>
                        <a:rPr lang="ne-NP" sz="1400" dirty="0">
                          <a:latin typeface="Calibri"/>
                          <a:ea typeface="Calibri"/>
                          <a:cs typeface="Kalimati"/>
                        </a:rPr>
                      </a:br>
                      <a:r>
                        <a:rPr lang="ne-NP" sz="1400" dirty="0">
                          <a:latin typeface="Calibri"/>
                          <a:ea typeface="Calibri"/>
                          <a:cs typeface="Kalimati"/>
                        </a:rPr>
                        <a:t>नियमावली</a:t>
                      </a:r>
                      <a:endParaRPr lang="en-US" sz="1400" dirty="0">
                        <a:latin typeface="Calibri"/>
                        <a:ea typeface="Calibri"/>
                        <a:cs typeface="Mangal"/>
                      </a:endParaRPr>
                    </a:p>
                    <a:p>
                      <a:pPr marL="306070" marR="0" indent="-306070">
                        <a:lnSpc>
                          <a:spcPct val="115000"/>
                        </a:lnSpc>
                        <a:spcBef>
                          <a:spcPts val="0"/>
                        </a:spcBef>
                        <a:spcAft>
                          <a:spcPts val="0"/>
                        </a:spcAft>
                      </a:pPr>
                      <a:r>
                        <a:rPr lang="ne-NP" sz="1400" dirty="0">
                          <a:latin typeface="Calibri"/>
                          <a:ea typeface="Calibri"/>
                          <a:cs typeface="Kalimati"/>
                        </a:rPr>
                        <a:t>१.1 नगरपालिकाको कार्यसम्पादन </a:t>
                      </a:r>
                      <a:br>
                        <a:rPr lang="ne-NP" sz="1400" dirty="0">
                          <a:latin typeface="Calibri"/>
                          <a:ea typeface="Calibri"/>
                          <a:cs typeface="Kalimati"/>
                        </a:rPr>
                      </a:br>
                      <a:r>
                        <a:rPr lang="ne-NP" sz="1400" dirty="0">
                          <a:latin typeface="Calibri"/>
                          <a:ea typeface="Calibri"/>
                          <a:cs typeface="Kalimati"/>
                        </a:rPr>
                        <a:t>नियमावली</a:t>
                      </a:r>
                      <a:endParaRPr lang="en-US" sz="1400" dirty="0">
                        <a:latin typeface="Calibri"/>
                        <a:ea typeface="Calibri"/>
                        <a:cs typeface="Mangal"/>
                      </a:endParaRPr>
                    </a:p>
                  </a:txBody>
                  <a:tcPr marL="67708" marR="677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nSpc>
                          <a:spcPct val="115000"/>
                        </a:lnSpc>
                        <a:spcBef>
                          <a:spcPts val="0"/>
                        </a:spcBef>
                        <a:spcAft>
                          <a:spcPts val="0"/>
                        </a:spcAft>
                      </a:pPr>
                      <a:endParaRPr lang="en-US" sz="1400">
                        <a:latin typeface="Calibri"/>
                        <a:ea typeface="Calibri"/>
                        <a:cs typeface="Kalimati"/>
                      </a:endParaRPr>
                    </a:p>
                    <a:p>
                      <a:pPr marL="159385" marR="0" algn="just">
                        <a:lnSpc>
                          <a:spcPct val="115000"/>
                        </a:lnSpc>
                        <a:spcBef>
                          <a:spcPts val="0"/>
                        </a:spcBef>
                        <a:spcAft>
                          <a:spcPts val="0"/>
                        </a:spcAft>
                      </a:pPr>
                      <a:r>
                        <a:rPr lang="ne-NP" sz="1400">
                          <a:latin typeface="Calibri"/>
                          <a:ea typeface="Calibri"/>
                          <a:cs typeface="Kalimati"/>
                        </a:rPr>
                        <a:t>नमूना नियमावली स्विकृत भै मन्त्रालयको </a:t>
                      </a:r>
                      <a:r>
                        <a:rPr lang="en-US" sz="1400">
                          <a:latin typeface="Calibri"/>
                          <a:ea typeface="Calibri"/>
                          <a:cs typeface="Kalimati"/>
                        </a:rPr>
                        <a:t>Web-site </a:t>
                      </a:r>
                      <a:r>
                        <a:rPr lang="ne-NP" sz="1400">
                          <a:latin typeface="Calibri"/>
                          <a:ea typeface="Calibri"/>
                          <a:cs typeface="Kalimati"/>
                        </a:rPr>
                        <a:t>मा राखिएको</a:t>
                      </a:r>
                      <a:endParaRPr lang="en-US" sz="1400">
                        <a:latin typeface="Calibri"/>
                        <a:ea typeface="Calibri"/>
                        <a:cs typeface="Mangal"/>
                      </a:endParaRPr>
                    </a:p>
                  </a:txBody>
                  <a:tcPr marL="67708" marR="677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37589">
                <a:tc>
                  <a:txBody>
                    <a:bodyPr/>
                    <a:lstStyle/>
                    <a:p>
                      <a:pPr marL="306070" marR="0" indent="-306070" algn="just">
                        <a:lnSpc>
                          <a:spcPct val="115000"/>
                        </a:lnSpc>
                        <a:spcBef>
                          <a:spcPts val="0"/>
                        </a:spcBef>
                        <a:spcAft>
                          <a:spcPts val="0"/>
                        </a:spcAft>
                      </a:pPr>
                      <a:r>
                        <a:rPr lang="ne-NP" sz="1400" dirty="0">
                          <a:latin typeface="Calibri"/>
                          <a:ea typeface="Calibri"/>
                          <a:cs typeface="Kalimati"/>
                        </a:rPr>
                        <a:t>२.1 कार्य विभाजन नियमावली: </a:t>
                      </a:r>
                      <a:endParaRPr lang="en-US" sz="1400" dirty="0">
                        <a:latin typeface="Calibri"/>
                        <a:ea typeface="Calibri"/>
                        <a:cs typeface="Mangal"/>
                      </a:endParaRPr>
                    </a:p>
                    <a:p>
                      <a:pPr marL="306070" marR="0" indent="-306070" algn="just">
                        <a:lnSpc>
                          <a:spcPct val="115000"/>
                        </a:lnSpc>
                        <a:spcBef>
                          <a:spcPts val="0"/>
                        </a:spcBef>
                        <a:spcAft>
                          <a:spcPts val="0"/>
                        </a:spcAft>
                      </a:pPr>
                      <a:r>
                        <a:rPr lang="ne-NP" sz="1400" dirty="0">
                          <a:latin typeface="Calibri"/>
                          <a:ea typeface="Calibri"/>
                          <a:cs typeface="Kalimati"/>
                        </a:rPr>
                        <a:t>२.1.1 गाउँपालिकाको कार्यविभाजन  नियमावली</a:t>
                      </a:r>
                      <a:endParaRPr lang="en-US" sz="1400" dirty="0">
                        <a:latin typeface="Calibri"/>
                        <a:ea typeface="Calibri"/>
                        <a:cs typeface="Mangal"/>
                      </a:endParaRPr>
                    </a:p>
                    <a:p>
                      <a:pPr marL="0" marR="0" algn="just">
                        <a:lnSpc>
                          <a:spcPct val="115000"/>
                        </a:lnSpc>
                        <a:spcBef>
                          <a:spcPts val="0"/>
                        </a:spcBef>
                        <a:spcAft>
                          <a:spcPts val="0"/>
                        </a:spcAft>
                      </a:pPr>
                      <a:r>
                        <a:rPr lang="ne-NP" sz="1400" dirty="0">
                          <a:latin typeface="Calibri"/>
                          <a:ea typeface="Calibri"/>
                          <a:cs typeface="Kalimati"/>
                        </a:rPr>
                        <a:t>2.1.2 नगरपालिकाको कार्यविभाजन नियमावली</a:t>
                      </a:r>
                      <a:endParaRPr lang="en-US" sz="1400" dirty="0">
                        <a:latin typeface="Calibri"/>
                        <a:ea typeface="Calibri"/>
                        <a:cs typeface="Mangal"/>
                      </a:endParaRPr>
                    </a:p>
                    <a:p>
                      <a:pPr marL="419735" marR="0" indent="-419735">
                        <a:lnSpc>
                          <a:spcPct val="115000"/>
                        </a:lnSpc>
                        <a:spcBef>
                          <a:spcPts val="0"/>
                        </a:spcBef>
                        <a:spcAft>
                          <a:spcPts val="0"/>
                        </a:spcAft>
                      </a:pPr>
                      <a:r>
                        <a:rPr lang="ne-NP" sz="1400" dirty="0">
                          <a:latin typeface="Calibri"/>
                          <a:ea typeface="Calibri"/>
                          <a:cs typeface="Kalimati"/>
                        </a:rPr>
                        <a:t>२</a:t>
                      </a:r>
                      <a:r>
                        <a:rPr lang="en-US" sz="1400" dirty="0">
                          <a:latin typeface="Calibri"/>
                          <a:ea typeface="Calibri"/>
                          <a:cs typeface="Kalimati"/>
                        </a:rPr>
                        <a:t>.</a:t>
                      </a:r>
                      <a:r>
                        <a:rPr lang="ne-NP" sz="1400" dirty="0">
                          <a:latin typeface="Calibri"/>
                          <a:ea typeface="Calibri"/>
                          <a:cs typeface="Kalimati"/>
                        </a:rPr>
                        <a:t>१</a:t>
                      </a:r>
                      <a:r>
                        <a:rPr lang="en-US" sz="1400" dirty="0">
                          <a:latin typeface="Calibri"/>
                          <a:ea typeface="Calibri"/>
                          <a:cs typeface="Kalimati"/>
                        </a:rPr>
                        <a:t>.</a:t>
                      </a:r>
                      <a:r>
                        <a:rPr lang="ne-NP" sz="1400" dirty="0">
                          <a:latin typeface="Calibri"/>
                          <a:ea typeface="Calibri"/>
                          <a:cs typeface="Kalimati"/>
                        </a:rPr>
                        <a:t>३ उपमहानगरपालिकाको कार्यविभाजन निमायवली</a:t>
                      </a:r>
                      <a:endParaRPr lang="en-US" sz="1400" dirty="0">
                        <a:latin typeface="Calibri"/>
                        <a:ea typeface="Calibri"/>
                        <a:cs typeface="Mangal"/>
                      </a:endParaRPr>
                    </a:p>
                    <a:p>
                      <a:pPr marL="0" marR="0">
                        <a:lnSpc>
                          <a:spcPct val="115000"/>
                        </a:lnSpc>
                        <a:spcBef>
                          <a:spcPts val="0"/>
                        </a:spcBef>
                        <a:spcAft>
                          <a:spcPts val="0"/>
                        </a:spcAft>
                      </a:pPr>
                      <a:r>
                        <a:rPr lang="ne-NP" sz="1400" dirty="0">
                          <a:latin typeface="Calibri"/>
                          <a:ea typeface="Calibri"/>
                          <a:cs typeface="Kalimati"/>
                        </a:rPr>
                        <a:t>२</a:t>
                      </a:r>
                      <a:r>
                        <a:rPr lang="en-US" sz="1400" dirty="0">
                          <a:latin typeface="Calibri"/>
                          <a:ea typeface="Calibri"/>
                          <a:cs typeface="Kalimati"/>
                        </a:rPr>
                        <a:t>.</a:t>
                      </a:r>
                      <a:r>
                        <a:rPr lang="ne-NP" sz="1400" dirty="0">
                          <a:latin typeface="Calibri"/>
                          <a:ea typeface="Calibri"/>
                          <a:cs typeface="Kalimati"/>
                        </a:rPr>
                        <a:t>१</a:t>
                      </a:r>
                      <a:r>
                        <a:rPr lang="en-US" sz="1400" dirty="0">
                          <a:latin typeface="Calibri"/>
                          <a:ea typeface="Calibri"/>
                          <a:cs typeface="Kalimati"/>
                        </a:rPr>
                        <a:t>.</a:t>
                      </a:r>
                      <a:r>
                        <a:rPr lang="ne-NP" sz="1400" dirty="0">
                          <a:latin typeface="Calibri"/>
                          <a:ea typeface="Calibri"/>
                          <a:cs typeface="Kalimati"/>
                        </a:rPr>
                        <a:t>४ महानगरपालिकाको कार्यविभाजन निमायवली</a:t>
                      </a:r>
                      <a:endParaRPr lang="en-US" sz="1400" dirty="0">
                        <a:latin typeface="Calibri"/>
                        <a:ea typeface="Calibri"/>
                        <a:cs typeface="Mangal"/>
                      </a:endParaRPr>
                    </a:p>
                  </a:txBody>
                  <a:tcPr marL="67708" marR="677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15000"/>
                        </a:lnSpc>
                        <a:spcBef>
                          <a:spcPts val="0"/>
                        </a:spcBef>
                        <a:spcAft>
                          <a:spcPts val="0"/>
                        </a:spcAft>
                      </a:pPr>
                      <a:r>
                        <a:rPr lang="ne-NP" sz="1400" dirty="0">
                          <a:latin typeface="Calibri"/>
                          <a:ea typeface="Calibri"/>
                          <a:cs typeface="Kalimati"/>
                        </a:rPr>
                        <a:t>नमूना नियमावली स्विकृत भै मन्त्रालयको </a:t>
                      </a:r>
                      <a:r>
                        <a:rPr lang="en-US" sz="1400" dirty="0">
                          <a:latin typeface="Calibri"/>
                          <a:ea typeface="Calibri"/>
                          <a:cs typeface="Kalimati"/>
                        </a:rPr>
                        <a:t>Web-site </a:t>
                      </a:r>
                      <a:r>
                        <a:rPr lang="ne-NP" sz="1400" dirty="0">
                          <a:latin typeface="Calibri"/>
                          <a:ea typeface="Calibri"/>
                          <a:cs typeface="Kalimati"/>
                        </a:rPr>
                        <a:t>मा राखिएको</a:t>
                      </a:r>
                      <a:endParaRPr lang="en-US" sz="1400" dirty="0">
                        <a:latin typeface="Calibri"/>
                        <a:ea typeface="Calibri"/>
                        <a:cs typeface="Mangal"/>
                      </a:endParaRPr>
                    </a:p>
                  </a:txBody>
                  <a:tcPr marL="67708" marR="677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68315">
                <a:tc>
                  <a:txBody>
                    <a:bodyPr/>
                    <a:lstStyle/>
                    <a:p>
                      <a:pPr marL="420370" marR="0" indent="-420370" algn="just">
                        <a:lnSpc>
                          <a:spcPct val="115000"/>
                        </a:lnSpc>
                        <a:spcBef>
                          <a:spcPts val="0"/>
                        </a:spcBef>
                        <a:spcAft>
                          <a:spcPts val="0"/>
                        </a:spcAft>
                      </a:pPr>
                      <a:r>
                        <a:rPr lang="ne-NP" sz="1400" dirty="0">
                          <a:latin typeface="Calibri"/>
                          <a:ea typeface="Calibri"/>
                          <a:cs typeface="Kalimati"/>
                        </a:rPr>
                        <a:t>३.1   निर्णय वा आदेश प्रमाणीकरण कानूनः</a:t>
                      </a:r>
                      <a:endParaRPr lang="en-US" sz="1400" dirty="0">
                        <a:latin typeface="Calibri"/>
                        <a:ea typeface="Calibri"/>
                        <a:cs typeface="Mangal"/>
                      </a:endParaRPr>
                    </a:p>
                    <a:p>
                      <a:pPr marL="420370" marR="0" indent="-420370">
                        <a:lnSpc>
                          <a:spcPct val="115000"/>
                        </a:lnSpc>
                        <a:spcBef>
                          <a:spcPts val="0"/>
                        </a:spcBef>
                        <a:spcAft>
                          <a:spcPts val="0"/>
                        </a:spcAft>
                      </a:pPr>
                      <a:r>
                        <a:rPr lang="ne-NP" sz="1400" dirty="0">
                          <a:latin typeface="Calibri"/>
                          <a:ea typeface="Calibri"/>
                          <a:cs typeface="Kalimati"/>
                        </a:rPr>
                        <a:t>३.1.1 गाउँ कार्यपालिकाको प्रमाणीकरण (कार्यविधि) नियमावली</a:t>
                      </a:r>
                      <a:endParaRPr lang="en-US" sz="1400" dirty="0">
                        <a:latin typeface="Calibri"/>
                        <a:ea typeface="Calibri"/>
                        <a:cs typeface="Mangal"/>
                      </a:endParaRPr>
                    </a:p>
                    <a:p>
                      <a:pPr marL="420370" marR="0" indent="-420370" algn="just">
                        <a:lnSpc>
                          <a:spcPct val="115000"/>
                        </a:lnSpc>
                        <a:spcBef>
                          <a:spcPts val="0"/>
                        </a:spcBef>
                        <a:spcAft>
                          <a:spcPts val="0"/>
                        </a:spcAft>
                      </a:pPr>
                      <a:r>
                        <a:rPr lang="ne-NP" sz="1400" dirty="0">
                          <a:latin typeface="Calibri"/>
                          <a:ea typeface="Calibri"/>
                          <a:cs typeface="Kalimati"/>
                        </a:rPr>
                        <a:t>३.1.2 नगर कार्यपालिकाकोनिर्णय वा आदेशप्रमाणीकरण (कार्यविधि) नियमावली</a:t>
                      </a:r>
                      <a:endParaRPr lang="en-US" sz="1400" dirty="0">
                        <a:latin typeface="Calibri"/>
                        <a:ea typeface="Calibri"/>
                        <a:cs typeface="Mangal"/>
                      </a:endParaRPr>
                    </a:p>
                  </a:txBody>
                  <a:tcPr marL="67708" marR="677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15000"/>
                        </a:lnSpc>
                        <a:spcBef>
                          <a:spcPts val="0"/>
                        </a:spcBef>
                        <a:spcAft>
                          <a:spcPts val="0"/>
                        </a:spcAft>
                      </a:pPr>
                      <a:r>
                        <a:rPr lang="ne-NP" sz="1400">
                          <a:latin typeface="Calibri"/>
                          <a:ea typeface="Calibri"/>
                          <a:cs typeface="Kalimati"/>
                        </a:rPr>
                        <a:t>नमूना नियमावली स्वीकृत भै मन्त्रालयको </a:t>
                      </a:r>
                      <a:r>
                        <a:rPr lang="en-US" sz="1400">
                          <a:latin typeface="Calibri"/>
                          <a:ea typeface="Calibri"/>
                          <a:cs typeface="Kalimati"/>
                        </a:rPr>
                        <a:t>Web-site</a:t>
                      </a:r>
                      <a:r>
                        <a:rPr lang="ne-NP" sz="1400">
                          <a:latin typeface="Calibri"/>
                          <a:ea typeface="Calibri"/>
                          <a:cs typeface="Kalimati"/>
                        </a:rPr>
                        <a:t>मा राखिएको</a:t>
                      </a:r>
                      <a:endParaRPr lang="en-US" sz="1400">
                        <a:latin typeface="Calibri"/>
                        <a:ea typeface="Calibri"/>
                        <a:cs typeface="Mangal"/>
                      </a:endParaRPr>
                    </a:p>
                  </a:txBody>
                  <a:tcPr marL="67708" marR="677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70756">
                <a:tc>
                  <a:txBody>
                    <a:bodyPr/>
                    <a:lstStyle/>
                    <a:p>
                      <a:pPr marL="420370" marR="0" indent="-420370" algn="just">
                        <a:lnSpc>
                          <a:spcPct val="115000"/>
                        </a:lnSpc>
                        <a:spcBef>
                          <a:spcPts val="0"/>
                        </a:spcBef>
                        <a:spcAft>
                          <a:spcPts val="0"/>
                        </a:spcAft>
                      </a:pPr>
                      <a:r>
                        <a:rPr lang="ne-NP" sz="1400" dirty="0">
                          <a:latin typeface="Calibri"/>
                          <a:ea typeface="Calibri"/>
                          <a:cs typeface="Kalimati"/>
                        </a:rPr>
                        <a:t>४.1 नमूना आचार संहिताः</a:t>
                      </a:r>
                      <a:endParaRPr lang="en-US" sz="1400" dirty="0">
                        <a:latin typeface="Calibri"/>
                        <a:ea typeface="Calibri"/>
                        <a:cs typeface="Mangal"/>
                      </a:endParaRPr>
                    </a:p>
                    <a:p>
                      <a:pPr marL="420370" marR="0" indent="-420370">
                        <a:lnSpc>
                          <a:spcPct val="115000"/>
                        </a:lnSpc>
                        <a:spcBef>
                          <a:spcPts val="0"/>
                        </a:spcBef>
                        <a:spcAft>
                          <a:spcPts val="0"/>
                        </a:spcAft>
                      </a:pPr>
                      <a:r>
                        <a:rPr lang="ne-NP" sz="1400" dirty="0">
                          <a:latin typeface="Calibri"/>
                          <a:ea typeface="Calibri"/>
                          <a:cs typeface="Kalimati"/>
                        </a:rPr>
                        <a:t>४.1.1 गाउँपालिका तथा नगरपालिकाका निर्वाचित पदाधिकारीहरुको आचार संहिता </a:t>
                      </a:r>
                      <a:endParaRPr lang="en-US" sz="1400" dirty="0">
                        <a:latin typeface="Calibri"/>
                        <a:ea typeface="Calibri"/>
                        <a:cs typeface="Mangal"/>
                      </a:endParaRPr>
                    </a:p>
                    <a:p>
                      <a:pPr marL="420370" marR="0" indent="-420370" algn="just">
                        <a:lnSpc>
                          <a:spcPct val="115000"/>
                        </a:lnSpc>
                        <a:spcBef>
                          <a:spcPts val="0"/>
                        </a:spcBef>
                        <a:spcAft>
                          <a:spcPts val="0"/>
                        </a:spcAft>
                      </a:pPr>
                      <a:r>
                        <a:rPr lang="ne-NP" sz="1400" dirty="0">
                          <a:latin typeface="Calibri"/>
                          <a:ea typeface="Calibri"/>
                          <a:cs typeface="Kalimati"/>
                        </a:rPr>
                        <a:t>४.1.2 स्थानीय तहका कर्मचारीहरुको लागि आचार संहिता</a:t>
                      </a:r>
                      <a:endParaRPr lang="en-US" sz="1400" dirty="0">
                        <a:latin typeface="Calibri"/>
                        <a:ea typeface="Calibri"/>
                        <a:cs typeface="Mangal"/>
                      </a:endParaRPr>
                    </a:p>
                  </a:txBody>
                  <a:tcPr marL="67708" marR="677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marR="0" lvl="0" indent="-342900" algn="just">
                        <a:spcBef>
                          <a:spcPts val="0"/>
                        </a:spcBef>
                        <a:spcAft>
                          <a:spcPts val="0"/>
                        </a:spcAft>
                        <a:buSzPts val="1000"/>
                        <a:buFont typeface="Calibri"/>
                        <a:buChar char="-"/>
                      </a:pPr>
                      <a:r>
                        <a:rPr lang="ne-NP" sz="1400">
                          <a:latin typeface="Calibri"/>
                          <a:ea typeface="Calibri"/>
                          <a:cs typeface="Kalimati"/>
                        </a:rPr>
                        <a:t>निर्वाचित पदाधिकारीहरुको नमूना आचार संहिता स्विकृत भै मन्त्रालयको </a:t>
                      </a:r>
                      <a:r>
                        <a:rPr lang="en-US" sz="1400">
                          <a:latin typeface="Calibri"/>
                          <a:ea typeface="Calibri"/>
                          <a:cs typeface="Kalimati"/>
                        </a:rPr>
                        <a:t>Web-site </a:t>
                      </a:r>
                      <a:r>
                        <a:rPr lang="ne-NP" sz="1400">
                          <a:latin typeface="Calibri"/>
                          <a:ea typeface="Calibri"/>
                          <a:cs typeface="Kalimati"/>
                        </a:rPr>
                        <a:t>मा राखिएको</a:t>
                      </a:r>
                      <a:endParaRPr lang="en-US" sz="1400">
                        <a:latin typeface="Calibri"/>
                        <a:ea typeface="Calibri"/>
                        <a:cs typeface="Kalimati"/>
                      </a:endParaRPr>
                    </a:p>
                    <a:p>
                      <a:pPr marL="342900" marR="0" lvl="0" indent="-342900" algn="just">
                        <a:spcBef>
                          <a:spcPts val="0"/>
                        </a:spcBef>
                        <a:spcAft>
                          <a:spcPts val="0"/>
                        </a:spcAft>
                        <a:buSzPts val="1000"/>
                        <a:buFont typeface="Calibri"/>
                        <a:buChar char="-"/>
                      </a:pPr>
                      <a:r>
                        <a:rPr lang="ne-NP" sz="1400">
                          <a:latin typeface="Calibri"/>
                          <a:ea typeface="Calibri"/>
                          <a:cs typeface="Kalimati"/>
                        </a:rPr>
                        <a:t>कर्मचारीहरुको आचार संहिताको सम्पादन अन्तिम अवस्थामा पुगेको </a:t>
                      </a:r>
                      <a:endParaRPr lang="en-US" sz="1400">
                        <a:latin typeface="Calibri"/>
                        <a:ea typeface="Calibri"/>
                        <a:cs typeface="Kalimati"/>
                      </a:endParaRPr>
                    </a:p>
                  </a:txBody>
                  <a:tcPr marL="67708" marR="677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9767">
                <a:tc>
                  <a:txBody>
                    <a:bodyPr/>
                    <a:lstStyle/>
                    <a:p>
                      <a:pPr marL="0" marR="0" algn="just">
                        <a:lnSpc>
                          <a:spcPct val="115000"/>
                        </a:lnSpc>
                        <a:spcBef>
                          <a:spcPts val="0"/>
                        </a:spcBef>
                        <a:spcAft>
                          <a:spcPts val="0"/>
                        </a:spcAft>
                      </a:pPr>
                      <a:r>
                        <a:rPr lang="ne-NP" sz="1400" dirty="0">
                          <a:latin typeface="Calibri"/>
                          <a:ea typeface="Calibri"/>
                          <a:cs typeface="Kalimati"/>
                        </a:rPr>
                        <a:t>गाउँसभा तथा नगरसभाको बैठक सञ्चालन तथा विधायन कार्यविधि सम्वन्धी कानून (प्रदेश कानून) कार्यविधिको रुपमा स्वीकृत गरी जारी भएको</a:t>
                      </a:r>
                      <a:endParaRPr lang="en-US" sz="1400" dirty="0">
                        <a:latin typeface="Calibri"/>
                        <a:ea typeface="Calibri"/>
                        <a:cs typeface="Mangal"/>
                      </a:endParaRPr>
                    </a:p>
                  </a:txBody>
                  <a:tcPr marL="67708" marR="677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15000"/>
                        </a:lnSpc>
                        <a:spcBef>
                          <a:spcPts val="0"/>
                        </a:spcBef>
                        <a:spcAft>
                          <a:spcPts val="0"/>
                        </a:spcAft>
                      </a:pPr>
                      <a:r>
                        <a:rPr lang="ne-NP" sz="1400" dirty="0">
                          <a:latin typeface="Calibri"/>
                          <a:ea typeface="Calibri"/>
                          <a:cs typeface="Kalimati"/>
                        </a:rPr>
                        <a:t>मन्त्रालयको </a:t>
                      </a:r>
                      <a:r>
                        <a:rPr lang="en-US" sz="1400" dirty="0">
                          <a:latin typeface="Calibri"/>
                          <a:ea typeface="Calibri"/>
                          <a:cs typeface="Kalimati"/>
                        </a:rPr>
                        <a:t>Web-site </a:t>
                      </a:r>
                      <a:r>
                        <a:rPr lang="ne-NP" sz="1400" dirty="0">
                          <a:latin typeface="Calibri"/>
                          <a:ea typeface="Calibri"/>
                          <a:cs typeface="Kalimati"/>
                        </a:rPr>
                        <a:t>मा राखि सकिएको</a:t>
                      </a:r>
                      <a:endParaRPr lang="en-US" sz="1400" dirty="0">
                        <a:latin typeface="Calibri"/>
                        <a:ea typeface="Calibri"/>
                        <a:cs typeface="Mangal"/>
                      </a:endParaRPr>
                    </a:p>
                  </a:txBody>
                  <a:tcPr marL="67708" marR="677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65127"/>
            <a:ext cx="8305800" cy="777873"/>
          </a:xfrm>
        </p:spPr>
        <p:txBody>
          <a:bodyPr>
            <a:normAutofit fontScale="90000"/>
          </a:bodyPr>
          <a:lstStyle/>
          <a:p>
            <a:pPr algn="ctr"/>
            <a:r>
              <a:rPr lang="en-US" dirty="0" smtClean="0"/>
              <a:t/>
            </a:r>
            <a:br>
              <a:rPr lang="en-US" dirty="0" smtClean="0"/>
            </a:br>
            <a:r>
              <a:rPr lang="ne-NP" sz="4000" dirty="0" smtClean="0">
                <a:solidFill>
                  <a:srgbClr val="0000CC"/>
                </a:solidFill>
              </a:rPr>
              <a:t>स्थानीय तहको लागि नमूना कानूनहरु: </a:t>
            </a:r>
            <a:endParaRPr lang="en-US" dirty="0">
              <a:solidFill>
                <a:srgbClr val="0000CC"/>
              </a:solidFill>
            </a:endParaRPr>
          </a:p>
        </p:txBody>
      </p:sp>
      <p:sp>
        <p:nvSpPr>
          <p:cNvPr id="3" name="Content Placeholder 2"/>
          <p:cNvSpPr>
            <a:spLocks noGrp="1"/>
          </p:cNvSpPr>
          <p:nvPr>
            <p:ph sz="quarter" idx="1"/>
          </p:nvPr>
        </p:nvSpPr>
        <p:spPr/>
        <p:txBody>
          <a:bodyPr>
            <a:normAutofit/>
          </a:bodyPr>
          <a:lstStyle/>
          <a:p>
            <a:endParaRPr lang="en-US" dirty="0" smtClean="0"/>
          </a:p>
          <a:p>
            <a:endParaRPr lang="en-US" dirty="0"/>
          </a:p>
        </p:txBody>
      </p:sp>
      <p:graphicFrame>
        <p:nvGraphicFramePr>
          <p:cNvPr id="6" name="Table 5"/>
          <p:cNvGraphicFramePr>
            <a:graphicFrameLocks noGrp="1"/>
          </p:cNvGraphicFramePr>
          <p:nvPr/>
        </p:nvGraphicFramePr>
        <p:xfrm>
          <a:off x="228600" y="1219200"/>
          <a:ext cx="8763000" cy="5471160"/>
        </p:xfrm>
        <a:graphic>
          <a:graphicData uri="http://schemas.openxmlformats.org/drawingml/2006/table">
            <a:tbl>
              <a:tblPr/>
              <a:tblGrid>
                <a:gridCol w="4800600"/>
                <a:gridCol w="3962400"/>
              </a:tblGrid>
              <a:tr h="990600">
                <a:tc>
                  <a:txBody>
                    <a:bodyPr/>
                    <a:lstStyle/>
                    <a:p>
                      <a:pPr marL="0" marR="0" algn="just">
                        <a:lnSpc>
                          <a:spcPct val="150000"/>
                        </a:lnSpc>
                        <a:spcBef>
                          <a:spcPts val="0"/>
                        </a:spcBef>
                        <a:spcAft>
                          <a:spcPts val="0"/>
                        </a:spcAft>
                      </a:pPr>
                      <a:r>
                        <a:rPr lang="ne-NP" sz="1400" dirty="0">
                          <a:latin typeface="Calibri"/>
                          <a:ea typeface="Calibri"/>
                          <a:cs typeface="Kalimati"/>
                        </a:rPr>
                        <a:t>गाउँपालिका तथा नगरपालिकाकामा कर तथा गैरकर लगाउने सम्वन्धी कानून (नमूना कानून)</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400" dirty="0">
                          <a:latin typeface="Calibri"/>
                          <a:ea typeface="Calibri"/>
                          <a:cs typeface="Kalimati"/>
                        </a:rPr>
                        <a:t>म.ले.नि.का., अर्थ मन्त्रालय तथा सङ्घीय मामिला तथा स्थानीय विकास मन्त्रालय समेतको सहभागितामा कार्यदल गठन</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4400">
                <a:tc>
                  <a:txBody>
                    <a:bodyPr/>
                    <a:lstStyle/>
                    <a:p>
                      <a:pPr marL="0" marR="0" algn="just">
                        <a:lnSpc>
                          <a:spcPct val="150000"/>
                        </a:lnSpc>
                        <a:spcBef>
                          <a:spcPts val="0"/>
                        </a:spcBef>
                        <a:spcAft>
                          <a:spcPts val="0"/>
                        </a:spcAft>
                      </a:pPr>
                      <a:r>
                        <a:rPr lang="ne-NP" sz="1400" dirty="0">
                          <a:latin typeface="Calibri"/>
                          <a:ea typeface="Calibri"/>
                          <a:cs typeface="Kalimati"/>
                        </a:rPr>
                        <a:t>गाउँपालिका तथा नगरपालिकाको सञ्चितकोषबाट रकम खर्च गर्ने कानून/स्थानीय तहको आर्थिक कार्यविधि सम्वन्धी कानून (नमूना कानून)</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400" dirty="0">
                          <a:latin typeface="Calibri"/>
                          <a:ea typeface="Calibri"/>
                          <a:cs typeface="Kalimati"/>
                        </a:rPr>
                        <a:t>म.ले.नि.का., अर्थ मन्त्रालय तथा सङ्घीय मामिला तथा स्थानीय विकास मन्त्रालय समेतको सहभागितामा कार्यदल गठन</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90600">
                <a:tc>
                  <a:txBody>
                    <a:bodyPr/>
                    <a:lstStyle/>
                    <a:p>
                      <a:pPr marL="0" marR="0" algn="just">
                        <a:lnSpc>
                          <a:spcPct val="150000"/>
                        </a:lnSpc>
                        <a:spcBef>
                          <a:spcPts val="0"/>
                        </a:spcBef>
                        <a:spcAft>
                          <a:spcPts val="0"/>
                        </a:spcAft>
                      </a:pPr>
                      <a:r>
                        <a:rPr lang="ne-NP" sz="1400" dirty="0">
                          <a:latin typeface="Calibri"/>
                          <a:ea typeface="Calibri"/>
                          <a:cs typeface="Kalimati"/>
                        </a:rPr>
                        <a:t>गाउँपालिका तथा नगरपालिकाको सेवा प्रवाहको मापदण्ड </a:t>
                      </a:r>
                      <a:r>
                        <a:rPr lang="en-US" sz="1400" dirty="0">
                          <a:latin typeface="Calibri"/>
                          <a:ea typeface="Calibri"/>
                          <a:cs typeface="Kalimati"/>
                        </a:rPr>
                        <a:t>(</a:t>
                      </a:r>
                      <a:r>
                        <a:rPr lang="ne-NP" sz="1400" dirty="0">
                          <a:latin typeface="Calibri"/>
                          <a:ea typeface="Calibri"/>
                          <a:cs typeface="Kalimati"/>
                        </a:rPr>
                        <a:t>नमुना</a:t>
                      </a:r>
                      <a:r>
                        <a:rPr lang="en-US" sz="1400" dirty="0">
                          <a:latin typeface="Calibri"/>
                          <a:ea typeface="Calibri"/>
                          <a:cs typeface="Kalimati"/>
                        </a:rPr>
                        <a:t>)</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marR="0" lvl="0" indent="-342900" algn="just">
                        <a:lnSpc>
                          <a:spcPct val="150000"/>
                        </a:lnSpc>
                        <a:spcBef>
                          <a:spcPts val="0"/>
                        </a:spcBef>
                        <a:spcAft>
                          <a:spcPts val="0"/>
                        </a:spcAft>
                        <a:buSzPts val="1000"/>
                        <a:buFont typeface="Calibri"/>
                        <a:buChar char="-"/>
                      </a:pPr>
                      <a:r>
                        <a:rPr lang="ne-NP" sz="1400" dirty="0">
                          <a:latin typeface="Calibri"/>
                          <a:ea typeface="Calibri"/>
                          <a:cs typeface="Kalimati"/>
                        </a:rPr>
                        <a:t>आधारभूत सेवा प्रवाहको ढाँचा र फारामहरुको नमुना मन्त्रालयबाट उपलब्ध गराइ सकिएको  </a:t>
                      </a:r>
                      <a:endParaRPr lang="en-US" sz="1400" dirty="0">
                        <a:latin typeface="Calibri"/>
                        <a:ea typeface="Calibri"/>
                        <a:cs typeface="Kalimati"/>
                      </a:endParaRPr>
                    </a:p>
                    <a:p>
                      <a:pPr marL="342900" marR="0" lvl="0" indent="-342900" algn="just">
                        <a:lnSpc>
                          <a:spcPct val="150000"/>
                        </a:lnSpc>
                        <a:spcBef>
                          <a:spcPts val="0"/>
                        </a:spcBef>
                        <a:spcAft>
                          <a:spcPts val="0"/>
                        </a:spcAft>
                        <a:buSzPts val="1000"/>
                        <a:buFont typeface="Calibri"/>
                        <a:buChar char="-"/>
                      </a:pPr>
                      <a:r>
                        <a:rPr lang="ne-NP" sz="1400" dirty="0">
                          <a:latin typeface="Calibri"/>
                          <a:ea typeface="Calibri"/>
                          <a:cs typeface="Kalimati"/>
                        </a:rPr>
                        <a:t>सबै विषयगत क्षेत्र हस्तान्तरण सँगसँगै यसको विस्तृत कार्य समेत शुरु गरिने  </a:t>
                      </a:r>
                      <a:endParaRPr lang="en-US" sz="1400" dirty="0">
                        <a:latin typeface="Calibri"/>
                        <a:ea typeface="Calibri"/>
                        <a:cs typeface="Kalimat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7653">
                <a:tc>
                  <a:txBody>
                    <a:bodyPr/>
                    <a:lstStyle/>
                    <a:p>
                      <a:pPr marL="0" marR="0" algn="just">
                        <a:lnSpc>
                          <a:spcPct val="150000"/>
                        </a:lnSpc>
                        <a:spcBef>
                          <a:spcPts val="0"/>
                        </a:spcBef>
                        <a:spcAft>
                          <a:spcPts val="0"/>
                        </a:spcAft>
                      </a:pPr>
                      <a:r>
                        <a:rPr lang="ne-NP" sz="1400" dirty="0">
                          <a:latin typeface="Calibri"/>
                          <a:ea typeface="Calibri"/>
                          <a:cs typeface="Kalimati"/>
                        </a:rPr>
                        <a:t>राजश्व र व्ययको अनुमान सम्वन्धी कानून (नमूना कानून)</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50000"/>
                        </a:lnSpc>
                        <a:spcBef>
                          <a:spcPts val="0"/>
                        </a:spcBef>
                        <a:spcAft>
                          <a:spcPts val="0"/>
                        </a:spcAft>
                      </a:pPr>
                      <a:r>
                        <a:rPr lang="ne-NP" sz="1400" dirty="0">
                          <a:latin typeface="Calibri"/>
                          <a:ea typeface="Calibri"/>
                          <a:cs typeface="Kalimati"/>
                        </a:rPr>
                        <a:t>म.ले.नि.का., अर्थ मन्त्रालय तथा सङ्घीय मामिला तथा स्थानीय विकास मन्त्रालय समेतको सहभागितामा कार्यदल गठन</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805">
                <a:tc>
                  <a:txBody>
                    <a:bodyPr/>
                    <a:lstStyle/>
                    <a:p>
                      <a:pPr marL="0" marR="0" algn="just">
                        <a:lnSpc>
                          <a:spcPct val="150000"/>
                        </a:lnSpc>
                        <a:spcBef>
                          <a:spcPts val="0"/>
                        </a:spcBef>
                        <a:spcAft>
                          <a:spcPts val="0"/>
                        </a:spcAft>
                      </a:pPr>
                      <a:r>
                        <a:rPr lang="ne-NP" sz="1400">
                          <a:latin typeface="Calibri"/>
                          <a:ea typeface="Calibri"/>
                          <a:cs typeface="Kalimati"/>
                        </a:rPr>
                        <a:t>स्थानीय तहको शैक्षिक व्यवस्थापन सम्वन्धी कानूनी व्यवस्था </a:t>
                      </a:r>
                      <a:r>
                        <a:rPr lang="en-US" sz="1400">
                          <a:latin typeface="Calibri"/>
                          <a:ea typeface="Calibri"/>
                          <a:cs typeface="Kalimati"/>
                        </a:rPr>
                        <a:t>(</a:t>
                      </a:r>
                      <a:r>
                        <a:rPr lang="ne-NP" sz="1400">
                          <a:latin typeface="Calibri"/>
                          <a:ea typeface="Calibri"/>
                          <a:cs typeface="Kalimati"/>
                        </a:rPr>
                        <a:t>नमुना</a:t>
                      </a:r>
                      <a:r>
                        <a:rPr lang="en-US" sz="1400">
                          <a:latin typeface="Calibri"/>
                          <a:ea typeface="Calibri"/>
                          <a:cs typeface="Kalimati"/>
                        </a:rPr>
                        <a:t>)</a:t>
                      </a:r>
                      <a:endParaRPr lang="en-US" sz="14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50000"/>
                        </a:lnSpc>
                        <a:spcBef>
                          <a:spcPts val="0"/>
                        </a:spcBef>
                        <a:spcAft>
                          <a:spcPts val="0"/>
                        </a:spcAft>
                      </a:pPr>
                      <a:r>
                        <a:rPr lang="ne-NP" sz="1400" dirty="0">
                          <a:latin typeface="Calibri"/>
                          <a:ea typeface="Calibri"/>
                          <a:cs typeface="Kalimati"/>
                        </a:rPr>
                        <a:t>प्रारम्भीक मसौदा तयार</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3357">
                <a:tc>
                  <a:txBody>
                    <a:bodyPr/>
                    <a:lstStyle/>
                    <a:p>
                      <a:pPr marL="0" marR="0" algn="just">
                        <a:lnSpc>
                          <a:spcPct val="150000"/>
                        </a:lnSpc>
                        <a:spcBef>
                          <a:spcPts val="0"/>
                        </a:spcBef>
                        <a:spcAft>
                          <a:spcPts val="0"/>
                        </a:spcAft>
                      </a:pPr>
                      <a:r>
                        <a:rPr lang="ne-NP" sz="1400">
                          <a:latin typeface="Calibri"/>
                          <a:ea typeface="Calibri"/>
                          <a:cs typeface="Kalimati"/>
                        </a:rPr>
                        <a:t>सहकारी संस्थाको नियमन तथा व्यवस्थापन सम्वन्धी कानूनी व्यवस्था </a:t>
                      </a:r>
                      <a:r>
                        <a:rPr lang="en-US" sz="1400">
                          <a:latin typeface="Calibri"/>
                          <a:ea typeface="Calibri"/>
                          <a:cs typeface="Kalimati"/>
                        </a:rPr>
                        <a:t>(</a:t>
                      </a:r>
                      <a:r>
                        <a:rPr lang="ne-NP" sz="1400">
                          <a:latin typeface="Calibri"/>
                          <a:ea typeface="Calibri"/>
                          <a:cs typeface="Kalimati"/>
                        </a:rPr>
                        <a:t>नमुना</a:t>
                      </a:r>
                      <a:r>
                        <a:rPr lang="en-US" sz="1400">
                          <a:latin typeface="Calibri"/>
                          <a:ea typeface="Calibri"/>
                          <a:cs typeface="Kalimati"/>
                        </a:rPr>
                        <a:t>)</a:t>
                      </a:r>
                      <a:endParaRPr lang="en-US" sz="14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50000"/>
                        </a:lnSpc>
                        <a:spcBef>
                          <a:spcPts val="0"/>
                        </a:spcBef>
                        <a:spcAft>
                          <a:spcPts val="0"/>
                        </a:spcAft>
                      </a:pPr>
                      <a:r>
                        <a:rPr lang="ne-NP" sz="1400" dirty="0">
                          <a:latin typeface="Calibri"/>
                          <a:ea typeface="Calibri"/>
                          <a:cs typeface="Kalimati"/>
                        </a:rPr>
                        <a:t>प्रारम्भीक मसौदा तयार</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lgn="ctr" eaLnBrk="1" hangingPunct="1"/>
            <a:r>
              <a:rPr lang="ne-NP" sz="4000" smtClean="0">
                <a:solidFill>
                  <a:srgbClr val="1419F0"/>
                </a:solidFill>
                <a:latin typeface="Preeti" pitchFamily="2" charset="0"/>
              </a:rPr>
              <a:t>अन्तरर्राष्ट्रिय अभ्यास</a:t>
            </a:r>
            <a:endParaRPr lang="en-US" sz="4000" smtClean="0">
              <a:solidFill>
                <a:srgbClr val="1419F0"/>
              </a:solidFill>
              <a:latin typeface="Preeti" pitchFamily="2" charset="0"/>
            </a:endParaRPr>
          </a:p>
        </p:txBody>
      </p:sp>
      <p:graphicFrame>
        <p:nvGraphicFramePr>
          <p:cNvPr id="2" name="Table 1"/>
          <p:cNvGraphicFramePr>
            <a:graphicFrameLocks noGrp="1"/>
          </p:cNvGraphicFramePr>
          <p:nvPr/>
        </p:nvGraphicFramePr>
        <p:xfrm>
          <a:off x="228600" y="1371600"/>
          <a:ext cx="8686800" cy="4847937"/>
        </p:xfrm>
        <a:graphic>
          <a:graphicData uri="http://schemas.openxmlformats.org/drawingml/2006/table">
            <a:tbl>
              <a:tblPr firstRow="1" bandRow="1">
                <a:tableStyleId>{5C22544A-7EE6-4342-B048-85BDC9FD1C3A}</a:tableStyleId>
              </a:tblPr>
              <a:tblGrid>
                <a:gridCol w="4343400"/>
                <a:gridCol w="4343400"/>
              </a:tblGrid>
              <a:tr h="6858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ne-NP" sz="3200" b="0" dirty="0" smtClean="0">
                          <a:solidFill>
                            <a:schemeClr val="tx1"/>
                          </a:solidFill>
                          <a:latin typeface="Preeti" pitchFamily="2" charset="0"/>
                        </a:rPr>
                        <a:t>इकाईहरुको आफ्नो छुट्टै संविधान नभएका देशहरु</a:t>
                      </a:r>
                      <a:endParaRPr lang="en-US" sz="3200" b="0" dirty="0" smtClean="0">
                        <a:solidFill>
                          <a:schemeClr val="tx1"/>
                        </a:solidFill>
                        <a:latin typeface="Preeti" pitchFamily="2"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ne-NP" sz="3200" b="0" dirty="0" smtClean="0">
                          <a:solidFill>
                            <a:schemeClr val="tx1"/>
                          </a:solidFill>
                          <a:latin typeface="Preeti" pitchFamily="2" charset="0"/>
                        </a:rPr>
                        <a:t>इकाईको आफ्नो छुट्टै संविधान हुनसक्ने र भएका देशहरु</a:t>
                      </a:r>
                      <a:endParaRPr lang="en-US" sz="3200" b="0" dirty="0">
                        <a:solidFill>
                          <a:schemeClr val="tx1"/>
                        </a:solidFill>
                      </a:endParaRPr>
                    </a:p>
                  </a:txBody>
                  <a:tcPr/>
                </a:tc>
              </a:tr>
              <a:tr h="3293457">
                <a:tc>
                  <a:txBody>
                    <a:bodyPr/>
                    <a:lstStyle/>
                    <a:p>
                      <a:pPr marL="347663" indent="-347663" eaLnBrk="1" hangingPunct="1">
                        <a:buFont typeface="Arial" pitchFamily="34" charset="0"/>
                        <a:buChar char="•"/>
                      </a:pPr>
                      <a:r>
                        <a:rPr lang="ne-NP" sz="3200" dirty="0" smtClean="0">
                          <a:solidFill>
                            <a:schemeClr val="tx1"/>
                          </a:solidFill>
                          <a:latin typeface="Preeti" pitchFamily="2" charset="0"/>
                        </a:rPr>
                        <a:t>भारत(काश्मिर</a:t>
                      </a:r>
                      <a:r>
                        <a:rPr lang="en-US" sz="3200" baseline="0" dirty="0" smtClean="0">
                          <a:solidFill>
                            <a:schemeClr val="tx1"/>
                          </a:solidFill>
                          <a:latin typeface="Preeti" pitchFamily="2" charset="0"/>
                        </a:rPr>
                        <a:t> </a:t>
                      </a:r>
                      <a:r>
                        <a:rPr lang="ne-NP" sz="3200" dirty="0" smtClean="0">
                          <a:solidFill>
                            <a:schemeClr val="tx1"/>
                          </a:solidFill>
                          <a:latin typeface="Preeti" pitchFamily="2" charset="0"/>
                        </a:rPr>
                        <a:t>बाहेक)</a:t>
                      </a:r>
                    </a:p>
                    <a:p>
                      <a:pPr marL="347663" indent="-347663" eaLnBrk="1" hangingPunct="1">
                        <a:buFont typeface="Arial" pitchFamily="34" charset="0"/>
                        <a:buChar char="•"/>
                      </a:pPr>
                      <a:r>
                        <a:rPr lang="ne-NP" sz="3200" dirty="0" smtClean="0">
                          <a:solidFill>
                            <a:schemeClr val="tx1"/>
                          </a:solidFill>
                          <a:latin typeface="Preeti" pitchFamily="2" charset="0"/>
                        </a:rPr>
                        <a:t>अष्ट्रेलिया</a:t>
                      </a:r>
                    </a:p>
                    <a:p>
                      <a:pPr marL="347663" indent="-347663" eaLnBrk="1" hangingPunct="1">
                        <a:buFont typeface="Arial" pitchFamily="34" charset="0"/>
                        <a:buChar char="•"/>
                      </a:pPr>
                      <a:r>
                        <a:rPr lang="ne-NP" sz="3200" dirty="0" smtClean="0">
                          <a:solidFill>
                            <a:schemeClr val="tx1"/>
                          </a:solidFill>
                          <a:latin typeface="Preeti" pitchFamily="2" charset="0"/>
                        </a:rPr>
                        <a:t>क्यानडा</a:t>
                      </a:r>
                    </a:p>
                    <a:p>
                      <a:pPr marL="347663" indent="-347663" eaLnBrk="1" hangingPunct="1">
                        <a:buFont typeface="Arial" pitchFamily="34" charset="0"/>
                        <a:buChar char="•"/>
                      </a:pPr>
                      <a:r>
                        <a:rPr lang="ne-NP" sz="3200" dirty="0" smtClean="0">
                          <a:solidFill>
                            <a:schemeClr val="tx1"/>
                          </a:solidFill>
                          <a:latin typeface="Preeti" pitchFamily="2" charset="0"/>
                        </a:rPr>
                        <a:t>अहिलेको नाइजेरिया</a:t>
                      </a:r>
                      <a:endParaRPr lang="en-US" sz="3200" dirty="0">
                        <a:solidFill>
                          <a:schemeClr val="tx1"/>
                        </a:solidFill>
                      </a:endParaRPr>
                    </a:p>
                  </a:txBody>
                  <a:tcPr/>
                </a:tc>
                <a:tc>
                  <a:txBody>
                    <a:bodyPr/>
                    <a:lstStyle/>
                    <a:p>
                      <a:pPr marL="347663" indent="-347663" eaLnBrk="1" hangingPunct="1">
                        <a:buFont typeface="Arial" pitchFamily="34" charset="0"/>
                        <a:buChar char="•"/>
                      </a:pPr>
                      <a:r>
                        <a:rPr lang="ne-NP" sz="3200" dirty="0" smtClean="0">
                          <a:solidFill>
                            <a:schemeClr val="tx1"/>
                          </a:solidFill>
                          <a:latin typeface="Preeti" pitchFamily="2" charset="0"/>
                        </a:rPr>
                        <a:t>पहिलेको नाइजेरिया</a:t>
                      </a:r>
                    </a:p>
                    <a:p>
                      <a:pPr marL="347663" indent="-347663" eaLnBrk="1" hangingPunct="1">
                        <a:buFont typeface="Arial" pitchFamily="34" charset="0"/>
                        <a:buChar char="•"/>
                      </a:pPr>
                      <a:r>
                        <a:rPr lang="ne-NP" sz="3200" dirty="0" smtClean="0">
                          <a:solidFill>
                            <a:schemeClr val="tx1"/>
                          </a:solidFill>
                          <a:latin typeface="Preeti" pitchFamily="2" charset="0"/>
                        </a:rPr>
                        <a:t>अमेरिका</a:t>
                      </a:r>
                    </a:p>
                    <a:p>
                      <a:pPr marL="347663" indent="-347663" eaLnBrk="1" hangingPunct="1">
                        <a:buFont typeface="Arial" pitchFamily="34" charset="0"/>
                        <a:buChar char="•"/>
                      </a:pPr>
                      <a:r>
                        <a:rPr lang="ne-NP" sz="3200" dirty="0" smtClean="0">
                          <a:solidFill>
                            <a:schemeClr val="tx1"/>
                          </a:solidFill>
                          <a:latin typeface="Preeti" pitchFamily="2" charset="0"/>
                        </a:rPr>
                        <a:t>दक्षिण अफ्रिका</a:t>
                      </a:r>
                    </a:p>
                    <a:p>
                      <a:pPr marL="347663" indent="-347663" eaLnBrk="1" hangingPunct="1">
                        <a:buFont typeface="Arial" pitchFamily="34" charset="0"/>
                        <a:buChar char="•"/>
                      </a:pPr>
                      <a:r>
                        <a:rPr lang="ne-NP" sz="3200" dirty="0" smtClean="0">
                          <a:solidFill>
                            <a:schemeClr val="tx1"/>
                          </a:solidFill>
                          <a:latin typeface="Preeti" pitchFamily="2" charset="0"/>
                        </a:rPr>
                        <a:t>मलेशिया</a:t>
                      </a:r>
                      <a:endParaRPr lang="en-GB" sz="3200" dirty="0" smtClean="0">
                        <a:solidFill>
                          <a:schemeClr val="tx1"/>
                        </a:solidFill>
                        <a:latin typeface="Preeti" pitchFamily="2" charset="0"/>
                      </a:endParaRPr>
                    </a:p>
                    <a:p>
                      <a:endParaRPr lang="en-US" sz="3200" dirty="0">
                        <a:solidFill>
                          <a:schemeClr val="tx1"/>
                        </a:solidFill>
                      </a:endParaRPr>
                    </a:p>
                  </a:txBody>
                  <a:tcP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1"/>
            <a:ext cx="8610600" cy="990600"/>
          </a:xfrm>
        </p:spPr>
        <p:txBody>
          <a:bodyPr>
            <a:normAutofit fontScale="90000"/>
          </a:bodyPr>
          <a:lstStyle/>
          <a:p>
            <a:pPr algn="ctr"/>
            <a:r>
              <a:rPr lang="en-US" dirty="0" smtClean="0"/>
              <a:t/>
            </a:r>
            <a:br>
              <a:rPr lang="en-US" dirty="0" smtClean="0"/>
            </a:br>
            <a:r>
              <a:rPr lang="ne-NP" sz="3600" dirty="0" smtClean="0">
                <a:solidFill>
                  <a:srgbClr val="0000CC"/>
                </a:solidFill>
              </a:rPr>
              <a:t>कार्यकारी आदेश</a:t>
            </a:r>
            <a:r>
              <a:rPr lang="en-US" sz="3600" dirty="0" smtClean="0">
                <a:solidFill>
                  <a:srgbClr val="0000CC"/>
                </a:solidFill>
              </a:rPr>
              <a:t>,</a:t>
            </a:r>
            <a:r>
              <a:rPr lang="ne-NP" sz="3600" dirty="0" smtClean="0">
                <a:solidFill>
                  <a:srgbClr val="0000CC"/>
                </a:solidFill>
              </a:rPr>
              <a:t> मार्गदर्शन एवम् कार्यविधि र अन्य स्रोत सामग्रीहरु: </a:t>
            </a:r>
            <a:endParaRPr lang="en-US" sz="2700" dirty="0">
              <a:solidFill>
                <a:srgbClr val="0000CC"/>
              </a:solidFill>
            </a:endParaRPr>
          </a:p>
        </p:txBody>
      </p:sp>
      <p:sp>
        <p:nvSpPr>
          <p:cNvPr id="3" name="Content Placeholder 2"/>
          <p:cNvSpPr>
            <a:spLocks noGrp="1"/>
          </p:cNvSpPr>
          <p:nvPr>
            <p:ph sz="quarter" idx="1"/>
          </p:nvPr>
        </p:nvSpPr>
        <p:spPr/>
        <p:txBody>
          <a:bodyPr>
            <a:normAutofit/>
          </a:bodyPr>
          <a:lstStyle/>
          <a:p>
            <a:endParaRPr lang="en-US" dirty="0" smtClean="0"/>
          </a:p>
          <a:p>
            <a:endParaRPr lang="en-US" dirty="0"/>
          </a:p>
        </p:txBody>
      </p:sp>
      <p:graphicFrame>
        <p:nvGraphicFramePr>
          <p:cNvPr id="5" name="Table 4"/>
          <p:cNvGraphicFramePr>
            <a:graphicFrameLocks noGrp="1"/>
          </p:cNvGraphicFramePr>
          <p:nvPr/>
        </p:nvGraphicFramePr>
        <p:xfrm>
          <a:off x="228600" y="1219196"/>
          <a:ext cx="8686800" cy="5393300"/>
        </p:xfrm>
        <a:graphic>
          <a:graphicData uri="http://schemas.openxmlformats.org/drawingml/2006/table">
            <a:tbl>
              <a:tblPr/>
              <a:tblGrid>
                <a:gridCol w="4724400"/>
                <a:gridCol w="3962400"/>
              </a:tblGrid>
              <a:tr h="696398">
                <a:tc>
                  <a:txBody>
                    <a:bodyPr/>
                    <a:lstStyle/>
                    <a:p>
                      <a:pPr marL="0" marR="0" algn="just">
                        <a:lnSpc>
                          <a:spcPct val="150000"/>
                        </a:lnSpc>
                        <a:spcBef>
                          <a:spcPts val="0"/>
                        </a:spcBef>
                        <a:spcAft>
                          <a:spcPts val="0"/>
                        </a:spcAft>
                      </a:pPr>
                      <a:r>
                        <a:rPr lang="ne-NP" sz="1500" dirty="0">
                          <a:latin typeface="Calibri"/>
                          <a:ea typeface="Calibri"/>
                          <a:cs typeface="Kalimati"/>
                        </a:rPr>
                        <a:t>स्थानीय तहको सेवा सञ्चालन तथा व्यवस्थापन सम्वन्धी आदेश, 2074</a:t>
                      </a:r>
                      <a:endParaRPr lang="en-US" sz="15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500">
                          <a:latin typeface="Calibri"/>
                          <a:ea typeface="Calibri"/>
                          <a:cs typeface="Kalimati"/>
                        </a:rPr>
                        <a:t>2074/02/१७ नेपाल सरकारबाट स्वीकृत भई राजपत्रमा प्रकाशित भैसकेको</a:t>
                      </a:r>
                      <a:endParaRPr lang="en-US" sz="15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9417">
                <a:tc>
                  <a:txBody>
                    <a:bodyPr/>
                    <a:lstStyle/>
                    <a:p>
                      <a:pPr marL="0" marR="0" algn="just">
                        <a:lnSpc>
                          <a:spcPct val="150000"/>
                        </a:lnSpc>
                        <a:spcBef>
                          <a:spcPts val="0"/>
                        </a:spcBef>
                        <a:spcAft>
                          <a:spcPts val="0"/>
                        </a:spcAft>
                      </a:pPr>
                      <a:r>
                        <a:rPr lang="ne-NP" sz="1500" dirty="0">
                          <a:latin typeface="Calibri"/>
                          <a:ea typeface="Calibri"/>
                          <a:cs typeface="Kalimati"/>
                        </a:rPr>
                        <a:t>स्थानीय तहको प्रशासनिक संगठन तथा कर्मचारी व्यवस्थापन सम्बन्धी आदेश </a:t>
                      </a:r>
                      <a:r>
                        <a:rPr lang="en-US" sz="1500" dirty="0">
                          <a:latin typeface="Calibri"/>
                          <a:ea typeface="Calibri"/>
                          <a:cs typeface="Kalimati"/>
                        </a:rPr>
                        <a:t>(</a:t>
                      </a:r>
                      <a:r>
                        <a:rPr lang="ne-NP" sz="1500" dirty="0">
                          <a:latin typeface="Calibri"/>
                          <a:ea typeface="Calibri"/>
                          <a:cs typeface="Kalimati"/>
                        </a:rPr>
                        <a:t>२०७४</a:t>
                      </a:r>
                      <a:r>
                        <a:rPr lang="en-US" sz="1500" dirty="0">
                          <a:latin typeface="Calibri"/>
                          <a:ea typeface="Calibri"/>
                          <a:cs typeface="Kalimati"/>
                        </a:rPr>
                        <a:t>)</a:t>
                      </a:r>
                      <a:endParaRPr lang="en-US" sz="15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500" dirty="0">
                          <a:latin typeface="Calibri"/>
                          <a:ea typeface="Calibri"/>
                          <a:cs typeface="Kalimati"/>
                        </a:rPr>
                        <a:t>२०७४।२।२२ मा नेपाल सरकार </a:t>
                      </a:r>
                      <a:r>
                        <a:rPr lang="en-US" sz="1500" dirty="0">
                          <a:latin typeface="Calibri"/>
                          <a:ea typeface="Calibri"/>
                          <a:cs typeface="Kalimati"/>
                        </a:rPr>
                        <a:t>(</a:t>
                      </a:r>
                      <a:r>
                        <a:rPr lang="ne-NP" sz="1500" dirty="0">
                          <a:latin typeface="Calibri"/>
                          <a:ea typeface="Calibri"/>
                          <a:cs typeface="Kalimati"/>
                        </a:rPr>
                        <a:t>मन्त्रिपरिषद्‍बाट</a:t>
                      </a:r>
                      <a:r>
                        <a:rPr lang="en-US" sz="1500" dirty="0">
                          <a:latin typeface="Calibri"/>
                          <a:ea typeface="Calibri"/>
                          <a:cs typeface="Kalimati"/>
                        </a:rPr>
                        <a:t>)</a:t>
                      </a:r>
                      <a:r>
                        <a:rPr lang="ne-NP" sz="1500" dirty="0">
                          <a:latin typeface="Calibri"/>
                          <a:ea typeface="Calibri"/>
                          <a:cs typeface="Kalimati"/>
                        </a:rPr>
                        <a:t> स्वीकृत </a:t>
                      </a:r>
                      <a:r>
                        <a:rPr lang="ne-NP" sz="1500" dirty="0" smtClean="0">
                          <a:latin typeface="Calibri"/>
                          <a:ea typeface="Calibri"/>
                          <a:cs typeface="Kalimati"/>
                        </a:rPr>
                        <a:t>भई</a:t>
                      </a:r>
                      <a:r>
                        <a:rPr lang="en-US" sz="1500" dirty="0" smtClean="0">
                          <a:latin typeface="Calibri"/>
                          <a:ea typeface="Calibri"/>
                          <a:cs typeface="Kalimati"/>
                        </a:rPr>
                        <a:t> </a:t>
                      </a:r>
                      <a:r>
                        <a:rPr lang="ne-NP" sz="1500" dirty="0" smtClean="0">
                          <a:latin typeface="Calibri"/>
                          <a:ea typeface="Calibri"/>
                          <a:cs typeface="Kalimati"/>
                        </a:rPr>
                        <a:t>सा</a:t>
                      </a:r>
                      <a:r>
                        <a:rPr lang="en-US" sz="1500" dirty="0">
                          <a:latin typeface="Calibri"/>
                          <a:ea typeface="Calibri"/>
                          <a:cs typeface="Kalimati"/>
                        </a:rPr>
                        <a:t>.</a:t>
                      </a:r>
                      <a:r>
                        <a:rPr lang="ne-NP" sz="1500" dirty="0">
                          <a:latin typeface="Calibri"/>
                          <a:ea typeface="Calibri"/>
                          <a:cs typeface="Kalimati"/>
                        </a:rPr>
                        <a:t>प्र</a:t>
                      </a:r>
                      <a:r>
                        <a:rPr lang="en-US" sz="1500" dirty="0">
                          <a:latin typeface="Calibri"/>
                          <a:ea typeface="Calibri"/>
                          <a:cs typeface="Kalimati"/>
                        </a:rPr>
                        <a:t>.</a:t>
                      </a:r>
                      <a:r>
                        <a:rPr lang="ne-NP" sz="1500" dirty="0">
                          <a:latin typeface="Calibri"/>
                          <a:ea typeface="Calibri"/>
                          <a:cs typeface="Kalimati"/>
                        </a:rPr>
                        <a:t>म</a:t>
                      </a:r>
                      <a:r>
                        <a:rPr lang="en-US" sz="1500" dirty="0">
                          <a:latin typeface="Calibri"/>
                          <a:ea typeface="Calibri"/>
                          <a:cs typeface="Kalimati"/>
                        </a:rPr>
                        <a:t>.</a:t>
                      </a:r>
                      <a:r>
                        <a:rPr lang="ne-NP" sz="1500" dirty="0">
                          <a:latin typeface="Calibri"/>
                          <a:ea typeface="Calibri"/>
                          <a:cs typeface="Kalimati"/>
                        </a:rPr>
                        <a:t>बाट राजपत्रमा प्रकाशन भैसकेको </a:t>
                      </a:r>
                      <a:endParaRPr lang="en-US" sz="15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1578">
                <a:tc>
                  <a:txBody>
                    <a:bodyPr/>
                    <a:lstStyle/>
                    <a:p>
                      <a:pPr marL="0" marR="0" algn="just">
                        <a:lnSpc>
                          <a:spcPct val="150000"/>
                        </a:lnSpc>
                        <a:spcBef>
                          <a:spcPts val="0"/>
                        </a:spcBef>
                        <a:spcAft>
                          <a:spcPts val="0"/>
                        </a:spcAft>
                      </a:pPr>
                      <a:r>
                        <a:rPr lang="ne-NP" sz="1500">
                          <a:latin typeface="Calibri"/>
                          <a:ea typeface="Calibri"/>
                          <a:cs typeface="Kalimati"/>
                        </a:rPr>
                        <a:t>स्थानीय तहबाट गरिने सिफारिस र प्रमाणीत सम्वन्धी मार्गदर्शन</a:t>
                      </a:r>
                      <a:endParaRPr lang="en-US" sz="15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500">
                          <a:latin typeface="Calibri"/>
                          <a:ea typeface="Calibri"/>
                          <a:cs typeface="Kalimati"/>
                        </a:rPr>
                        <a:t>सिफारिसको ढाँचा तयार गरी मन्त्रालयको </a:t>
                      </a:r>
                      <a:r>
                        <a:rPr lang="en-US" sz="1500">
                          <a:latin typeface="Calibri"/>
                          <a:ea typeface="Calibri"/>
                          <a:cs typeface="Kalimati"/>
                        </a:rPr>
                        <a:t>Web-site </a:t>
                      </a:r>
                      <a:r>
                        <a:rPr lang="ne-NP" sz="1500">
                          <a:latin typeface="Calibri"/>
                          <a:ea typeface="Calibri"/>
                          <a:cs typeface="Kalimati"/>
                        </a:rPr>
                        <a:t>मा राखिएको</a:t>
                      </a:r>
                      <a:endParaRPr lang="en-US" sz="15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0189">
                <a:tc>
                  <a:txBody>
                    <a:bodyPr/>
                    <a:lstStyle/>
                    <a:p>
                      <a:pPr marL="0" marR="0" algn="just">
                        <a:lnSpc>
                          <a:spcPct val="150000"/>
                        </a:lnSpc>
                        <a:spcBef>
                          <a:spcPts val="0"/>
                        </a:spcBef>
                        <a:spcAft>
                          <a:spcPts val="0"/>
                        </a:spcAft>
                      </a:pPr>
                      <a:r>
                        <a:rPr lang="ne-NP" sz="1500">
                          <a:latin typeface="Calibri"/>
                          <a:ea typeface="Calibri"/>
                          <a:cs typeface="Kalimati"/>
                        </a:rPr>
                        <a:t>स्थानीय तहको पार्श्वचित्र </a:t>
                      </a:r>
                      <a:r>
                        <a:rPr lang="en-US" sz="1500">
                          <a:latin typeface="Calibri"/>
                          <a:ea typeface="Calibri"/>
                          <a:cs typeface="Kalimati"/>
                        </a:rPr>
                        <a:t>(Profile) </a:t>
                      </a:r>
                      <a:r>
                        <a:rPr lang="ne-NP" sz="1500">
                          <a:latin typeface="Calibri"/>
                          <a:ea typeface="Calibri"/>
                          <a:cs typeface="Kalimati"/>
                        </a:rPr>
                        <a:t>को खाका</a:t>
                      </a:r>
                      <a:endParaRPr lang="en-US" sz="15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500">
                          <a:latin typeface="Calibri"/>
                          <a:ea typeface="Calibri"/>
                          <a:cs typeface="Kalimati"/>
                        </a:rPr>
                        <a:t>स्वीकृत भई मन्त्रालयको </a:t>
                      </a:r>
                      <a:r>
                        <a:rPr lang="en-US" sz="1500">
                          <a:latin typeface="Calibri"/>
                          <a:ea typeface="Calibri"/>
                          <a:cs typeface="Nirmala UI"/>
                        </a:rPr>
                        <a:t>Website</a:t>
                      </a:r>
                      <a:r>
                        <a:rPr lang="ne-NP" sz="1500">
                          <a:latin typeface="Calibri"/>
                          <a:ea typeface="Calibri"/>
                          <a:cs typeface="Kalimati"/>
                        </a:rPr>
                        <a:t> मा रहेको</a:t>
                      </a:r>
                      <a:endParaRPr lang="en-US" sz="15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6398">
                <a:tc>
                  <a:txBody>
                    <a:bodyPr/>
                    <a:lstStyle/>
                    <a:p>
                      <a:pPr marL="0" marR="0" algn="just">
                        <a:lnSpc>
                          <a:spcPct val="150000"/>
                        </a:lnSpc>
                        <a:spcBef>
                          <a:spcPts val="0"/>
                        </a:spcBef>
                        <a:spcAft>
                          <a:spcPts val="0"/>
                        </a:spcAft>
                      </a:pPr>
                      <a:r>
                        <a:rPr lang="ne-NP" sz="1500" dirty="0">
                          <a:latin typeface="Calibri"/>
                          <a:ea typeface="Calibri"/>
                          <a:cs typeface="Kalimati"/>
                        </a:rPr>
                        <a:t>गाउँसभा तथा नगरसभाको बैठक सञ्चालन कार्यविधि</a:t>
                      </a:r>
                      <a:r>
                        <a:rPr lang="en-US" sz="1500" dirty="0">
                          <a:latin typeface="Mangal"/>
                          <a:ea typeface="Calibri"/>
                          <a:cs typeface="Mangal"/>
                        </a:rPr>
                        <a:t>,</a:t>
                      </a:r>
                      <a:r>
                        <a:rPr lang="en-US" sz="1500" dirty="0">
                          <a:latin typeface="Kalimati"/>
                          <a:ea typeface="Calibri"/>
                          <a:cs typeface="Mangal"/>
                        </a:rPr>
                        <a:t> </a:t>
                      </a:r>
                      <a:r>
                        <a:rPr lang="ne-NP" sz="1500" dirty="0">
                          <a:latin typeface="Kalimati"/>
                          <a:ea typeface="Calibri"/>
                          <a:cs typeface="Kalimati"/>
                        </a:rPr>
                        <a:t>२०७४</a:t>
                      </a:r>
                      <a:r>
                        <a:rPr lang="ne-NP" sz="1500" dirty="0">
                          <a:latin typeface="Kalimati"/>
                          <a:ea typeface="Calibri"/>
                          <a:cs typeface="Mangal"/>
                        </a:rPr>
                        <a:t> (</a:t>
                      </a:r>
                      <a:r>
                        <a:rPr lang="ne-NP" sz="1500" dirty="0">
                          <a:latin typeface="Kalimati"/>
                          <a:ea typeface="Calibri"/>
                          <a:cs typeface="Kalimati"/>
                        </a:rPr>
                        <a:t>नमूना</a:t>
                      </a:r>
                      <a:r>
                        <a:rPr lang="ne-NP" sz="1500" dirty="0">
                          <a:latin typeface="Kalimati"/>
                          <a:ea typeface="Calibri"/>
                          <a:cs typeface="Mangal"/>
                        </a:rPr>
                        <a:t>)</a:t>
                      </a:r>
                      <a:endParaRPr lang="en-US" sz="15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500">
                          <a:latin typeface="Calibri"/>
                          <a:ea typeface="Calibri"/>
                          <a:cs typeface="Kalimati"/>
                        </a:rPr>
                        <a:t>मन्त्रालयको </a:t>
                      </a:r>
                      <a:r>
                        <a:rPr lang="en-US" sz="1500">
                          <a:latin typeface="Calibri"/>
                          <a:ea typeface="Calibri"/>
                          <a:cs typeface="Kalimati"/>
                        </a:rPr>
                        <a:t>Web-site </a:t>
                      </a:r>
                      <a:r>
                        <a:rPr lang="ne-NP" sz="1500">
                          <a:latin typeface="Calibri"/>
                          <a:ea typeface="Calibri"/>
                          <a:cs typeface="Kalimati"/>
                        </a:rPr>
                        <a:t>मा राखिएको</a:t>
                      </a:r>
                      <a:endParaRPr lang="en-US" sz="15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6398">
                <a:tc>
                  <a:txBody>
                    <a:bodyPr/>
                    <a:lstStyle/>
                    <a:p>
                      <a:pPr marL="0" marR="0" algn="just">
                        <a:lnSpc>
                          <a:spcPct val="150000"/>
                        </a:lnSpc>
                        <a:spcBef>
                          <a:spcPts val="0"/>
                        </a:spcBef>
                        <a:spcAft>
                          <a:spcPts val="0"/>
                        </a:spcAft>
                      </a:pPr>
                      <a:r>
                        <a:rPr lang="ne-NP" sz="1500">
                          <a:latin typeface="Calibri"/>
                          <a:ea typeface="Calibri"/>
                          <a:cs typeface="Kalimati"/>
                        </a:rPr>
                        <a:t>स्थानीय तहका जनप्रतिनिधि तथा कर्मचारीहरुको लागि श्रोत पुस्तिका</a:t>
                      </a:r>
                      <a:endParaRPr lang="en-US" sz="15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500" dirty="0">
                          <a:latin typeface="Calibri"/>
                          <a:ea typeface="Calibri"/>
                          <a:cs typeface="Kalimati"/>
                        </a:rPr>
                        <a:t>सम्पादनको क्रममा रहेको</a:t>
                      </a:r>
                      <a:endParaRPr lang="en-US" sz="15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6398">
                <a:tc>
                  <a:txBody>
                    <a:bodyPr/>
                    <a:lstStyle/>
                    <a:p>
                      <a:pPr marL="0" marR="0" algn="just">
                        <a:lnSpc>
                          <a:spcPct val="150000"/>
                        </a:lnSpc>
                        <a:spcBef>
                          <a:spcPts val="0"/>
                        </a:spcBef>
                        <a:spcAft>
                          <a:spcPts val="0"/>
                        </a:spcAft>
                      </a:pPr>
                      <a:r>
                        <a:rPr lang="ne-NP" sz="1500">
                          <a:latin typeface="Calibri"/>
                          <a:ea typeface="Calibri"/>
                          <a:cs typeface="Kalimati"/>
                        </a:rPr>
                        <a:t>स्थानीय </a:t>
                      </a:r>
                      <a:r>
                        <a:rPr lang="ne-NP" sz="1500">
                          <a:latin typeface="Kalimati"/>
                          <a:ea typeface="Calibri"/>
                          <a:cs typeface="Kalimati"/>
                        </a:rPr>
                        <a:t>तहमा </a:t>
                      </a:r>
                      <a:r>
                        <a:rPr lang="ne-NP" sz="1500">
                          <a:latin typeface="Calibri"/>
                          <a:ea typeface="Calibri"/>
                          <a:cs typeface="Kalimati"/>
                        </a:rPr>
                        <a:t>बैंकिङ्ग व्यवस्था </a:t>
                      </a:r>
                      <a:endParaRPr lang="en-US" sz="15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500" dirty="0">
                          <a:latin typeface="Calibri"/>
                          <a:ea typeface="Calibri"/>
                          <a:cs typeface="Kalimati"/>
                        </a:rPr>
                        <a:t>अर्थ मन्त्रालय र नेपाल राष्ट्र बैकसग समन्वय भैरहेको </a:t>
                      </a:r>
                      <a:r>
                        <a:rPr lang="ne-NP" sz="1500" dirty="0" smtClean="0">
                          <a:latin typeface="Calibri"/>
                          <a:ea typeface="Calibri"/>
                          <a:cs typeface="Kalimati"/>
                        </a:rPr>
                        <a:t>२४४ स्थानमा</a:t>
                      </a:r>
                      <a:r>
                        <a:rPr lang="ne-NP" sz="1500" baseline="0" dirty="0" smtClean="0">
                          <a:latin typeface="Calibri"/>
                          <a:ea typeface="Calibri"/>
                          <a:cs typeface="Kalimati"/>
                        </a:rPr>
                        <a:t> बैंकको शाखा खोल्न लागि बैंकहरु बीच समझदारी भैसकेको</a:t>
                      </a:r>
                      <a:r>
                        <a:rPr lang="en-US" sz="1500" baseline="0" dirty="0" smtClean="0">
                          <a:latin typeface="Calibri"/>
                          <a:ea typeface="Calibri"/>
                          <a:cs typeface="Kalimati"/>
                        </a:rPr>
                        <a:t> </a:t>
                      </a:r>
                      <a:endParaRPr lang="en-US" sz="15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65127"/>
            <a:ext cx="8305800" cy="777873"/>
          </a:xfrm>
        </p:spPr>
        <p:txBody>
          <a:bodyPr>
            <a:normAutofit fontScale="90000"/>
          </a:bodyPr>
          <a:lstStyle/>
          <a:p>
            <a:pPr algn="ctr"/>
            <a:r>
              <a:rPr lang="en-US" dirty="0" smtClean="0"/>
              <a:t/>
            </a:r>
            <a:br>
              <a:rPr lang="en-US" dirty="0" smtClean="0"/>
            </a:br>
            <a:r>
              <a:rPr lang="ne-NP" sz="4000" dirty="0" smtClean="0">
                <a:solidFill>
                  <a:srgbClr val="0000CC"/>
                </a:solidFill>
              </a:rPr>
              <a:t>कार्यकारी आदेश</a:t>
            </a:r>
            <a:r>
              <a:rPr lang="en-US" sz="4000" dirty="0" smtClean="0">
                <a:solidFill>
                  <a:srgbClr val="0000CC"/>
                </a:solidFill>
              </a:rPr>
              <a:t>,</a:t>
            </a:r>
            <a:r>
              <a:rPr lang="ne-NP" sz="4000" dirty="0" smtClean="0">
                <a:solidFill>
                  <a:srgbClr val="0000CC"/>
                </a:solidFill>
              </a:rPr>
              <a:t> मार्गदर्शन</a:t>
            </a:r>
            <a:r>
              <a:rPr lang="en-US" sz="4000" dirty="0" smtClean="0">
                <a:solidFill>
                  <a:srgbClr val="0000CC"/>
                </a:solidFill>
              </a:rPr>
              <a:t>, </a:t>
            </a:r>
            <a:r>
              <a:rPr lang="ne-NP" sz="4000" dirty="0" smtClean="0">
                <a:solidFill>
                  <a:srgbClr val="0000CC"/>
                </a:solidFill>
              </a:rPr>
              <a:t>कार्यविधि</a:t>
            </a:r>
            <a:r>
              <a:rPr lang="en-US" sz="4000" dirty="0" smtClean="0">
                <a:solidFill>
                  <a:srgbClr val="0000CC"/>
                </a:solidFill>
              </a:rPr>
              <a:t>…...</a:t>
            </a:r>
            <a:r>
              <a:rPr lang="ne-NP" sz="4000" dirty="0" smtClean="0">
                <a:solidFill>
                  <a:srgbClr val="0000CC"/>
                </a:solidFill>
              </a:rPr>
              <a:t> </a:t>
            </a:r>
            <a:endParaRPr lang="en-US" dirty="0">
              <a:solidFill>
                <a:srgbClr val="0000CC"/>
              </a:solidFill>
            </a:endParaRPr>
          </a:p>
        </p:txBody>
      </p:sp>
      <p:sp>
        <p:nvSpPr>
          <p:cNvPr id="3" name="Content Placeholder 2"/>
          <p:cNvSpPr>
            <a:spLocks noGrp="1"/>
          </p:cNvSpPr>
          <p:nvPr>
            <p:ph sz="quarter" idx="1"/>
          </p:nvPr>
        </p:nvSpPr>
        <p:spPr/>
        <p:txBody>
          <a:bodyPr>
            <a:normAutofit/>
          </a:bodyPr>
          <a:lstStyle/>
          <a:p>
            <a:endParaRPr lang="en-US" dirty="0" smtClean="0"/>
          </a:p>
          <a:p>
            <a:endParaRPr lang="en-US" dirty="0"/>
          </a:p>
        </p:txBody>
      </p:sp>
      <p:graphicFrame>
        <p:nvGraphicFramePr>
          <p:cNvPr id="5" name="Table 4"/>
          <p:cNvGraphicFramePr>
            <a:graphicFrameLocks noGrp="1"/>
          </p:cNvGraphicFramePr>
          <p:nvPr/>
        </p:nvGraphicFramePr>
        <p:xfrm>
          <a:off x="228600" y="1219196"/>
          <a:ext cx="8686800" cy="5425444"/>
        </p:xfrm>
        <a:graphic>
          <a:graphicData uri="http://schemas.openxmlformats.org/drawingml/2006/table">
            <a:tbl>
              <a:tblPr/>
              <a:tblGrid>
                <a:gridCol w="5029200"/>
                <a:gridCol w="3657600"/>
              </a:tblGrid>
              <a:tr h="696398">
                <a:tc>
                  <a:txBody>
                    <a:bodyPr/>
                    <a:lstStyle/>
                    <a:p>
                      <a:pPr marL="0" marR="0" algn="just">
                        <a:lnSpc>
                          <a:spcPct val="150000"/>
                        </a:lnSpc>
                        <a:spcBef>
                          <a:spcPts val="0"/>
                        </a:spcBef>
                        <a:spcAft>
                          <a:spcPts val="0"/>
                        </a:spcAft>
                      </a:pPr>
                      <a:r>
                        <a:rPr lang="ne-NP" sz="1600" dirty="0">
                          <a:latin typeface="Calibri"/>
                          <a:ea typeface="Calibri"/>
                          <a:cs typeface="Kalimati"/>
                        </a:rPr>
                        <a:t>स्थानीय सडक गुरुयोजनाको नीति, कार्ययोजना, </a:t>
                      </a:r>
                      <a:r>
                        <a:rPr lang="en-US" sz="1600" dirty="0" err="1">
                          <a:latin typeface="Calibri"/>
                          <a:ea typeface="Calibri"/>
                          <a:cs typeface="Kalimati"/>
                        </a:rPr>
                        <a:t>ToR</a:t>
                      </a:r>
                      <a:r>
                        <a:rPr lang="en-US" sz="1600" dirty="0">
                          <a:latin typeface="Calibri"/>
                          <a:ea typeface="Calibri"/>
                          <a:cs typeface="Kalimati"/>
                        </a:rPr>
                        <a:t>, </a:t>
                      </a:r>
                      <a:r>
                        <a:rPr lang="ne-NP" sz="1600" dirty="0">
                          <a:latin typeface="Calibri"/>
                          <a:ea typeface="Calibri"/>
                          <a:cs typeface="Kalimati"/>
                        </a:rPr>
                        <a:t>प्रादेशिक तथा स्थानीय सडकको </a:t>
                      </a:r>
                      <a:r>
                        <a:rPr lang="en-US" sz="1600" dirty="0">
                          <a:latin typeface="Calibri"/>
                          <a:ea typeface="Calibri"/>
                          <a:cs typeface="Kalimati"/>
                        </a:rPr>
                        <a:t>Norms/ Standard </a:t>
                      </a:r>
                      <a:r>
                        <a:rPr lang="ne-NP" sz="1600" dirty="0">
                          <a:latin typeface="Calibri"/>
                          <a:ea typeface="Calibri"/>
                          <a:cs typeface="Kalimati"/>
                        </a:rPr>
                        <a:t>को खाका</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a:latin typeface="Calibri"/>
                          <a:ea typeface="Calibri"/>
                          <a:cs typeface="Kalimati"/>
                        </a:rPr>
                        <a:t>तयार भैरहेको</a:t>
                      </a:r>
                      <a:endParaRPr lang="en-US" sz="16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8684">
                <a:tc>
                  <a:txBody>
                    <a:bodyPr/>
                    <a:lstStyle/>
                    <a:p>
                      <a:pPr marL="0" marR="0" algn="just">
                        <a:lnSpc>
                          <a:spcPct val="150000"/>
                        </a:lnSpc>
                        <a:spcBef>
                          <a:spcPts val="0"/>
                        </a:spcBef>
                        <a:spcAft>
                          <a:spcPts val="0"/>
                        </a:spcAft>
                      </a:pPr>
                      <a:r>
                        <a:rPr lang="ne-NP" sz="1600" dirty="0">
                          <a:latin typeface="Calibri"/>
                          <a:ea typeface="Calibri"/>
                          <a:cs typeface="Kalimati"/>
                        </a:rPr>
                        <a:t>आयोजनाको हस्तान्तरण रणनीति</a:t>
                      </a:r>
                      <a:r>
                        <a:rPr lang="en-US" sz="1600" dirty="0">
                          <a:latin typeface="Calibri"/>
                          <a:ea typeface="Calibri"/>
                          <a:cs typeface="Kalimati"/>
                        </a:rPr>
                        <a:t>, </a:t>
                      </a:r>
                      <a:r>
                        <a:rPr lang="ne-NP" sz="1600" dirty="0">
                          <a:latin typeface="Calibri"/>
                          <a:ea typeface="Calibri"/>
                          <a:cs typeface="Kalimati"/>
                        </a:rPr>
                        <a:t>मौजुदा जनशक्ति र भविष्यमा आवश्यक पर्ने जनशक्ति प्रक्षेपण</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a:latin typeface="Calibri"/>
                          <a:ea typeface="Calibri"/>
                          <a:cs typeface="Kalimati"/>
                        </a:rPr>
                        <a:t>सबै निकायमा गृहकार्य शुरु</a:t>
                      </a:r>
                      <a:endParaRPr lang="en-US" sz="16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3400">
                <a:tc>
                  <a:txBody>
                    <a:bodyPr/>
                    <a:lstStyle/>
                    <a:p>
                      <a:pPr marL="0" marR="0" algn="just">
                        <a:lnSpc>
                          <a:spcPct val="150000"/>
                        </a:lnSpc>
                        <a:spcBef>
                          <a:spcPts val="0"/>
                        </a:spcBef>
                        <a:spcAft>
                          <a:spcPts val="0"/>
                        </a:spcAft>
                      </a:pPr>
                      <a:r>
                        <a:rPr lang="ne-NP" sz="1600" dirty="0">
                          <a:latin typeface="Calibri"/>
                          <a:ea typeface="Calibri"/>
                          <a:cs typeface="Kalimati"/>
                        </a:rPr>
                        <a:t>स्थानीय पूर्वाधार नीति (</a:t>
                      </a:r>
                      <a:r>
                        <a:rPr lang="en-US" sz="1600" dirty="0">
                          <a:latin typeface="Calibri"/>
                          <a:ea typeface="Calibri"/>
                          <a:cs typeface="Kalimati"/>
                        </a:rPr>
                        <a:t>LID</a:t>
                      </a:r>
                      <a:r>
                        <a:rPr lang="ne-NP" sz="1600" dirty="0">
                          <a:latin typeface="Calibri"/>
                          <a:ea typeface="Calibri"/>
                          <a:cs typeface="Kalimati"/>
                        </a:rPr>
                        <a:t>)को पुनरावलोकन</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dirty="0">
                          <a:latin typeface="Calibri"/>
                          <a:ea typeface="Calibri"/>
                          <a:cs typeface="Kalimati"/>
                        </a:rPr>
                        <a:t>गृहकार्य भई रहेको</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0189">
                <a:tc>
                  <a:txBody>
                    <a:bodyPr/>
                    <a:lstStyle/>
                    <a:p>
                      <a:pPr marL="0" marR="0" algn="just">
                        <a:lnSpc>
                          <a:spcPct val="150000"/>
                        </a:lnSpc>
                        <a:spcBef>
                          <a:spcPts val="0"/>
                        </a:spcBef>
                        <a:spcAft>
                          <a:spcPts val="0"/>
                        </a:spcAft>
                      </a:pPr>
                      <a:r>
                        <a:rPr lang="ne-NP" sz="1600" dirty="0">
                          <a:latin typeface="Calibri"/>
                          <a:ea typeface="Calibri"/>
                          <a:cs typeface="Kalimati"/>
                        </a:rPr>
                        <a:t>प्राकृतिक स्रोतको उत्तरदायित्व</a:t>
                      </a:r>
                      <a:r>
                        <a:rPr lang="en-US" sz="1600" dirty="0">
                          <a:latin typeface="Calibri"/>
                          <a:ea typeface="Calibri"/>
                          <a:cs typeface="Kalimati"/>
                        </a:rPr>
                        <a:t>,</a:t>
                      </a:r>
                      <a:r>
                        <a:rPr lang="ne-NP" sz="1600" dirty="0">
                          <a:latin typeface="Calibri"/>
                          <a:ea typeface="Calibri"/>
                          <a:cs typeface="Kalimati"/>
                        </a:rPr>
                        <a:t> दीगो व्यवस्थापन र परिचालन सम्बन्धी कार्यविधि</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a:latin typeface="Calibri"/>
                          <a:ea typeface="Calibri"/>
                          <a:cs typeface="Kalimati"/>
                        </a:rPr>
                        <a:t>प्रक्रियामा रहेको</a:t>
                      </a:r>
                      <a:endParaRPr lang="en-US" sz="16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6398">
                <a:tc>
                  <a:txBody>
                    <a:bodyPr/>
                    <a:lstStyle/>
                    <a:p>
                      <a:pPr marL="0" marR="0" algn="just">
                        <a:lnSpc>
                          <a:spcPct val="150000"/>
                        </a:lnSpc>
                        <a:spcBef>
                          <a:spcPts val="0"/>
                        </a:spcBef>
                        <a:spcAft>
                          <a:spcPts val="0"/>
                        </a:spcAft>
                      </a:pPr>
                      <a:r>
                        <a:rPr lang="ne-NP" sz="1600" dirty="0">
                          <a:latin typeface="Calibri"/>
                          <a:ea typeface="Calibri"/>
                          <a:cs typeface="Kalimati"/>
                        </a:rPr>
                        <a:t>स्थानीय तहमा बैदेशिक तथा अन्य बाह्य श्रोतको परिचालन सम्वन्धी मार्गदर्शन</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dirty="0">
                          <a:latin typeface="Calibri"/>
                          <a:ea typeface="Calibri"/>
                          <a:cs typeface="Kalimati"/>
                        </a:rPr>
                        <a:t>कार्यदल गठन भई मसौदा भईरहेको</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6398">
                <a:tc>
                  <a:txBody>
                    <a:bodyPr/>
                    <a:lstStyle/>
                    <a:p>
                      <a:pPr marL="0" marR="0" algn="just">
                        <a:lnSpc>
                          <a:spcPct val="150000"/>
                        </a:lnSpc>
                        <a:spcBef>
                          <a:spcPts val="0"/>
                        </a:spcBef>
                        <a:spcAft>
                          <a:spcPts val="0"/>
                        </a:spcAft>
                      </a:pPr>
                      <a:r>
                        <a:rPr lang="ne-NP" sz="1600">
                          <a:latin typeface="Calibri"/>
                          <a:ea typeface="Calibri"/>
                          <a:cs typeface="Kalimati"/>
                        </a:rPr>
                        <a:t>स्थानीय तहले विषयगत क्षेत्रसँगको कार्यसम्पादन सम्झौता सम्वन्धी खाका तर्जुमा</a:t>
                      </a:r>
                      <a:endParaRPr lang="en-US" sz="16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dirty="0">
                          <a:latin typeface="Calibri"/>
                          <a:ea typeface="Calibri"/>
                          <a:cs typeface="Kalimati"/>
                        </a:rPr>
                        <a:t>कार्यदल गठन भई काम शुरु गरिएको </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6398">
                <a:tc>
                  <a:txBody>
                    <a:bodyPr/>
                    <a:lstStyle/>
                    <a:p>
                      <a:pPr marL="0" marR="0" algn="just">
                        <a:lnSpc>
                          <a:spcPct val="150000"/>
                        </a:lnSpc>
                        <a:spcBef>
                          <a:spcPts val="0"/>
                        </a:spcBef>
                        <a:spcAft>
                          <a:spcPts val="0"/>
                        </a:spcAft>
                      </a:pPr>
                      <a:r>
                        <a:rPr lang="ne-NP" sz="1600" dirty="0">
                          <a:latin typeface="Calibri"/>
                          <a:ea typeface="Calibri"/>
                          <a:cs typeface="Kalimati"/>
                        </a:rPr>
                        <a:t>स्थानीय तहको प्रशासनिक संरचनाको खाका </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dirty="0">
                          <a:latin typeface="Calibri"/>
                          <a:ea typeface="Calibri"/>
                          <a:cs typeface="Kalimati"/>
                        </a:rPr>
                        <a:t>कार्यदल गठन भई काम शुरु गरिएको</a:t>
                      </a:r>
                      <a:r>
                        <a:rPr lang="en-US" sz="1600" dirty="0">
                          <a:latin typeface="Calibri"/>
                          <a:ea typeface="Calibri"/>
                          <a:cs typeface="Kalimati"/>
                        </a:rPr>
                        <a:t>, </a:t>
                      </a:r>
                      <a:r>
                        <a:rPr lang="ne-NP" sz="1600" dirty="0">
                          <a:latin typeface="Calibri"/>
                          <a:ea typeface="Calibri"/>
                          <a:cs typeface="Kalimati"/>
                        </a:rPr>
                        <a:t>स्थानीय तहबाट विवरण संकलन भई रहेको</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305800" cy="777873"/>
          </a:xfrm>
        </p:spPr>
        <p:txBody>
          <a:bodyPr>
            <a:normAutofit fontScale="90000"/>
          </a:bodyPr>
          <a:lstStyle/>
          <a:p>
            <a:pPr algn="ctr"/>
            <a:r>
              <a:rPr lang="en-US" dirty="0" smtClean="0"/>
              <a:t/>
            </a:r>
            <a:br>
              <a:rPr lang="en-US" dirty="0" smtClean="0"/>
            </a:br>
            <a:r>
              <a:rPr lang="ne-NP" sz="4000" dirty="0" smtClean="0">
                <a:solidFill>
                  <a:srgbClr val="0000CC"/>
                </a:solidFill>
              </a:rPr>
              <a:t>कार्यकारी आदेश</a:t>
            </a:r>
            <a:r>
              <a:rPr lang="en-US" sz="4000" dirty="0" smtClean="0">
                <a:solidFill>
                  <a:srgbClr val="0000CC"/>
                </a:solidFill>
              </a:rPr>
              <a:t>,</a:t>
            </a:r>
            <a:r>
              <a:rPr lang="ne-NP" sz="4000" dirty="0" smtClean="0">
                <a:solidFill>
                  <a:srgbClr val="0000CC"/>
                </a:solidFill>
              </a:rPr>
              <a:t> मार्गदर्शन</a:t>
            </a:r>
            <a:r>
              <a:rPr lang="en-US" sz="4000" dirty="0" smtClean="0">
                <a:solidFill>
                  <a:srgbClr val="0000CC"/>
                </a:solidFill>
              </a:rPr>
              <a:t>, </a:t>
            </a:r>
            <a:r>
              <a:rPr lang="ne-NP" sz="4000" dirty="0" smtClean="0">
                <a:solidFill>
                  <a:srgbClr val="0000CC"/>
                </a:solidFill>
              </a:rPr>
              <a:t>कार्यविधि</a:t>
            </a:r>
            <a:r>
              <a:rPr lang="en-US" sz="4000" dirty="0" smtClean="0">
                <a:solidFill>
                  <a:srgbClr val="0000CC"/>
                </a:solidFill>
              </a:rPr>
              <a:t>…...</a:t>
            </a:r>
            <a:r>
              <a:rPr lang="ne-NP" sz="4000" dirty="0" smtClean="0">
                <a:solidFill>
                  <a:srgbClr val="0000CC"/>
                </a:solidFill>
              </a:rPr>
              <a:t> </a:t>
            </a:r>
            <a:endParaRPr lang="en-US" dirty="0">
              <a:solidFill>
                <a:srgbClr val="0000CC"/>
              </a:solidFill>
            </a:endParaRPr>
          </a:p>
        </p:txBody>
      </p:sp>
      <p:sp>
        <p:nvSpPr>
          <p:cNvPr id="3" name="Content Placeholder 2"/>
          <p:cNvSpPr>
            <a:spLocks noGrp="1"/>
          </p:cNvSpPr>
          <p:nvPr>
            <p:ph sz="quarter" idx="1"/>
          </p:nvPr>
        </p:nvSpPr>
        <p:spPr/>
        <p:txBody>
          <a:bodyPr>
            <a:normAutofit/>
          </a:bodyPr>
          <a:lstStyle/>
          <a:p>
            <a:endParaRPr lang="en-US" dirty="0" smtClean="0"/>
          </a:p>
          <a:p>
            <a:endParaRPr lang="en-US" dirty="0"/>
          </a:p>
        </p:txBody>
      </p:sp>
      <p:graphicFrame>
        <p:nvGraphicFramePr>
          <p:cNvPr id="6" name="Table 5"/>
          <p:cNvGraphicFramePr>
            <a:graphicFrameLocks noGrp="1"/>
          </p:cNvGraphicFramePr>
          <p:nvPr/>
        </p:nvGraphicFramePr>
        <p:xfrm>
          <a:off x="228600" y="1143000"/>
          <a:ext cx="8686800" cy="5334141"/>
        </p:xfrm>
        <a:graphic>
          <a:graphicData uri="http://schemas.openxmlformats.org/drawingml/2006/table">
            <a:tbl>
              <a:tblPr/>
              <a:tblGrid>
                <a:gridCol w="5050666"/>
                <a:gridCol w="3636134"/>
              </a:tblGrid>
              <a:tr h="859238">
                <a:tc>
                  <a:txBody>
                    <a:bodyPr/>
                    <a:lstStyle/>
                    <a:p>
                      <a:pPr marL="0" marR="0" algn="just">
                        <a:lnSpc>
                          <a:spcPct val="150000"/>
                        </a:lnSpc>
                        <a:spcBef>
                          <a:spcPts val="0"/>
                        </a:spcBef>
                        <a:spcAft>
                          <a:spcPts val="0"/>
                        </a:spcAft>
                      </a:pPr>
                      <a:r>
                        <a:rPr lang="ne-NP" sz="1600" dirty="0">
                          <a:latin typeface="Calibri"/>
                          <a:ea typeface="Calibri"/>
                          <a:cs typeface="Kalimati"/>
                        </a:rPr>
                        <a:t>स्थानीय पूर्वाधार विकास सम्वन्धी हाते पुस्तिका निर्माण</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a:latin typeface="Calibri"/>
                          <a:ea typeface="Calibri"/>
                          <a:cs typeface="Kalimati"/>
                        </a:rPr>
                        <a:t>मसौदा तयार भर्इ छलफलको क्रममा रहेको </a:t>
                      </a:r>
                      <a:endParaRPr lang="en-US" sz="16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9238">
                <a:tc>
                  <a:txBody>
                    <a:bodyPr/>
                    <a:lstStyle/>
                    <a:p>
                      <a:pPr marL="0" marR="0" algn="just">
                        <a:lnSpc>
                          <a:spcPct val="150000"/>
                        </a:lnSpc>
                        <a:spcBef>
                          <a:spcPts val="0"/>
                        </a:spcBef>
                        <a:spcAft>
                          <a:spcPts val="0"/>
                        </a:spcAft>
                      </a:pPr>
                      <a:r>
                        <a:rPr lang="ne-NP" sz="1600" dirty="0">
                          <a:latin typeface="Calibri"/>
                          <a:ea typeface="Calibri"/>
                          <a:cs typeface="Kalimati"/>
                        </a:rPr>
                        <a:t>स्थानीय तहमा रहने विषयगत क्षेत्रको संरचना र कार्य जिम्मेबारी</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a:latin typeface="Calibri"/>
                          <a:ea typeface="Calibri"/>
                          <a:cs typeface="Kalimati"/>
                        </a:rPr>
                        <a:t>कार्यदल गठन भई विषयगत मन्त्रालयसँग समन्वय भईरहेको </a:t>
                      </a:r>
                      <a:endParaRPr lang="en-US" sz="16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5162">
                <a:tc>
                  <a:txBody>
                    <a:bodyPr/>
                    <a:lstStyle/>
                    <a:p>
                      <a:pPr marL="0" marR="0" algn="just">
                        <a:lnSpc>
                          <a:spcPct val="150000"/>
                        </a:lnSpc>
                        <a:spcBef>
                          <a:spcPts val="0"/>
                        </a:spcBef>
                        <a:spcAft>
                          <a:spcPts val="0"/>
                        </a:spcAft>
                      </a:pPr>
                      <a:r>
                        <a:rPr lang="ne-NP" sz="1600" dirty="0">
                          <a:latin typeface="Calibri"/>
                          <a:ea typeface="Calibri"/>
                          <a:cs typeface="Kalimati"/>
                        </a:rPr>
                        <a:t>स्थानीय तहका मूख्य मुख्य प्रशासकीय प्रमुखहरुको कार्यसम्पादन सूचक र कार्यसम्पादन करारको खाका</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a:latin typeface="Calibri"/>
                          <a:ea typeface="Calibri"/>
                          <a:cs typeface="Kalimati"/>
                        </a:rPr>
                        <a:t>कार्यदल गठन भई कार्यारम्भ भएको</a:t>
                      </a:r>
                      <a:r>
                        <a:rPr lang="en-US" sz="1600">
                          <a:latin typeface="Mangal"/>
                          <a:ea typeface="Calibri"/>
                          <a:cs typeface="Mangal"/>
                        </a:rPr>
                        <a:t>, </a:t>
                      </a:r>
                      <a:r>
                        <a:rPr lang="ne-NP" sz="1600">
                          <a:latin typeface="Calibri"/>
                          <a:ea typeface="Calibri"/>
                          <a:cs typeface="Kalimati"/>
                        </a:rPr>
                        <a:t>परामर्शदाताको लागि </a:t>
                      </a:r>
                      <a:r>
                        <a:rPr lang="en-US" sz="1600">
                          <a:latin typeface="Calibri"/>
                          <a:ea typeface="Calibri"/>
                          <a:cs typeface="Kalimati"/>
                        </a:rPr>
                        <a:t>ToR </a:t>
                      </a:r>
                      <a:r>
                        <a:rPr lang="ne-NP" sz="1600">
                          <a:latin typeface="Calibri"/>
                          <a:ea typeface="Calibri"/>
                          <a:cs typeface="Kalimati"/>
                        </a:rPr>
                        <a:t>तयार</a:t>
                      </a:r>
                      <a:endParaRPr lang="en-US" sz="16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2581">
                <a:tc>
                  <a:txBody>
                    <a:bodyPr/>
                    <a:lstStyle/>
                    <a:p>
                      <a:pPr marL="0" marR="0" algn="just">
                        <a:lnSpc>
                          <a:spcPct val="150000"/>
                        </a:lnSpc>
                        <a:spcBef>
                          <a:spcPts val="0"/>
                        </a:spcBef>
                        <a:spcAft>
                          <a:spcPts val="0"/>
                        </a:spcAft>
                      </a:pPr>
                      <a:r>
                        <a:rPr lang="ne-NP" sz="1600">
                          <a:latin typeface="Calibri"/>
                          <a:ea typeface="Calibri"/>
                          <a:cs typeface="Kalimati"/>
                        </a:rPr>
                        <a:t>स्थानीय तहमा गै</a:t>
                      </a:r>
                      <a:r>
                        <a:rPr lang="en-US" sz="1600">
                          <a:latin typeface="Calibri"/>
                          <a:ea typeface="Calibri"/>
                          <a:cs typeface="Kalimati"/>
                        </a:rPr>
                        <a:t>.</a:t>
                      </a:r>
                      <a:r>
                        <a:rPr lang="ne-NP" sz="1600">
                          <a:latin typeface="Calibri"/>
                          <a:ea typeface="Calibri"/>
                          <a:cs typeface="Kalimati"/>
                        </a:rPr>
                        <a:t>स</a:t>
                      </a:r>
                      <a:r>
                        <a:rPr lang="en-US" sz="1600">
                          <a:latin typeface="Calibri"/>
                          <a:ea typeface="Calibri"/>
                          <a:cs typeface="Kalimati"/>
                        </a:rPr>
                        <a:t>.</a:t>
                      </a:r>
                      <a:r>
                        <a:rPr lang="ne-NP" sz="1600">
                          <a:latin typeface="Calibri"/>
                          <a:ea typeface="Calibri"/>
                          <a:cs typeface="Kalimati"/>
                        </a:rPr>
                        <a:t>स</a:t>
                      </a:r>
                      <a:r>
                        <a:rPr lang="en-US" sz="1600">
                          <a:latin typeface="Calibri"/>
                          <a:ea typeface="Calibri"/>
                          <a:cs typeface="Kalimati"/>
                        </a:rPr>
                        <a:t>. </a:t>
                      </a:r>
                      <a:r>
                        <a:rPr lang="ne-NP" sz="1600">
                          <a:latin typeface="Calibri"/>
                          <a:ea typeface="Calibri"/>
                          <a:cs typeface="Kalimati"/>
                        </a:rPr>
                        <a:t>दर्ता एवम् नविकरण सम्वन्धी कार्यविधि</a:t>
                      </a:r>
                      <a:endParaRPr lang="en-US" sz="16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dirty="0">
                          <a:latin typeface="Calibri"/>
                          <a:ea typeface="Calibri"/>
                          <a:cs typeface="Kalimati"/>
                        </a:rPr>
                        <a:t>कार्यारम्भ भएको</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2199">
                <a:tc>
                  <a:txBody>
                    <a:bodyPr/>
                    <a:lstStyle/>
                    <a:p>
                      <a:pPr marL="0" marR="0" algn="just">
                        <a:lnSpc>
                          <a:spcPct val="150000"/>
                        </a:lnSpc>
                        <a:spcBef>
                          <a:spcPts val="0"/>
                        </a:spcBef>
                        <a:spcAft>
                          <a:spcPts val="0"/>
                        </a:spcAft>
                      </a:pPr>
                      <a:r>
                        <a:rPr lang="ne-NP" sz="1600">
                          <a:latin typeface="Calibri"/>
                          <a:ea typeface="Calibri"/>
                          <a:cs typeface="Kalimati"/>
                        </a:rPr>
                        <a:t>स्थानीय तहमा घरेलु तथा साना उद्योगहरुको दर्ता</a:t>
                      </a:r>
                      <a:r>
                        <a:rPr lang="en-US" sz="1600">
                          <a:latin typeface="Calibri"/>
                          <a:ea typeface="Calibri"/>
                          <a:cs typeface="Kalimati"/>
                        </a:rPr>
                        <a:t>,</a:t>
                      </a:r>
                      <a:r>
                        <a:rPr lang="ne-NP" sz="1600">
                          <a:latin typeface="Calibri"/>
                          <a:ea typeface="Calibri"/>
                          <a:cs typeface="Kalimati"/>
                        </a:rPr>
                        <a:t> नवीकरण र खारेजी सम्वन्धी कार्यविधि</a:t>
                      </a:r>
                      <a:endParaRPr lang="en-US" sz="16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dirty="0">
                          <a:latin typeface="Calibri"/>
                          <a:ea typeface="Calibri"/>
                          <a:cs typeface="Kalimati"/>
                        </a:rPr>
                        <a:t>कार्यारम्भ भएको</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95723">
                <a:tc>
                  <a:txBody>
                    <a:bodyPr/>
                    <a:lstStyle/>
                    <a:p>
                      <a:pPr marL="0" marR="0" algn="just">
                        <a:lnSpc>
                          <a:spcPct val="150000"/>
                        </a:lnSpc>
                        <a:spcBef>
                          <a:spcPts val="0"/>
                        </a:spcBef>
                        <a:spcAft>
                          <a:spcPts val="0"/>
                        </a:spcAft>
                      </a:pPr>
                      <a:r>
                        <a:rPr lang="ne-NP" sz="1600" dirty="0">
                          <a:latin typeface="Calibri"/>
                          <a:ea typeface="Calibri"/>
                          <a:cs typeface="Kalimati"/>
                        </a:rPr>
                        <a:t>मन्त्रालयसँग समवद्ध समिति</a:t>
                      </a:r>
                      <a:r>
                        <a:rPr lang="en-US" sz="1600" dirty="0">
                          <a:latin typeface="Calibri"/>
                          <a:ea typeface="Calibri"/>
                          <a:cs typeface="Kalimati"/>
                        </a:rPr>
                        <a:t>,</a:t>
                      </a:r>
                      <a:r>
                        <a:rPr lang="ne-NP" sz="1600" dirty="0">
                          <a:latin typeface="Calibri"/>
                          <a:ea typeface="Calibri"/>
                          <a:cs typeface="Kalimati"/>
                        </a:rPr>
                        <a:t> आयोग</a:t>
                      </a:r>
                      <a:r>
                        <a:rPr lang="en-US" sz="1600" dirty="0">
                          <a:latin typeface="Calibri"/>
                          <a:ea typeface="Calibri"/>
                          <a:cs typeface="Kalimati"/>
                        </a:rPr>
                        <a:t>,</a:t>
                      </a:r>
                      <a:r>
                        <a:rPr lang="ne-NP" sz="1600" dirty="0">
                          <a:latin typeface="Calibri"/>
                          <a:ea typeface="Calibri"/>
                          <a:cs typeface="Kalimati"/>
                        </a:rPr>
                        <a:t> प्रतिष्ठान आदिमा कार्यरत कर्मचारीको व्यवस्थापनको खाका</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dirty="0">
                          <a:latin typeface="Calibri"/>
                          <a:ea typeface="Calibri"/>
                          <a:cs typeface="Kalimati"/>
                        </a:rPr>
                        <a:t>कार्यारम्भ भएको</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65127"/>
            <a:ext cx="8305800" cy="777873"/>
          </a:xfrm>
        </p:spPr>
        <p:txBody>
          <a:bodyPr>
            <a:normAutofit fontScale="90000"/>
          </a:bodyPr>
          <a:lstStyle/>
          <a:p>
            <a:pPr algn="ctr"/>
            <a:r>
              <a:rPr lang="en-US" dirty="0" smtClean="0"/>
              <a:t/>
            </a:r>
            <a:br>
              <a:rPr lang="en-US" dirty="0" smtClean="0"/>
            </a:br>
            <a:r>
              <a:rPr lang="ne-NP" sz="4000" dirty="0" smtClean="0">
                <a:solidFill>
                  <a:srgbClr val="0000CC"/>
                </a:solidFill>
              </a:rPr>
              <a:t>कार्यकारी आदेश</a:t>
            </a:r>
            <a:r>
              <a:rPr lang="en-US" sz="4000" dirty="0" smtClean="0">
                <a:solidFill>
                  <a:srgbClr val="0000CC"/>
                </a:solidFill>
              </a:rPr>
              <a:t>,</a:t>
            </a:r>
            <a:r>
              <a:rPr lang="ne-NP" sz="4000" dirty="0" smtClean="0">
                <a:solidFill>
                  <a:srgbClr val="0000CC"/>
                </a:solidFill>
              </a:rPr>
              <a:t> मार्गदर्शन</a:t>
            </a:r>
            <a:r>
              <a:rPr lang="en-US" sz="4000" dirty="0" smtClean="0">
                <a:solidFill>
                  <a:srgbClr val="0000CC"/>
                </a:solidFill>
              </a:rPr>
              <a:t>, </a:t>
            </a:r>
            <a:r>
              <a:rPr lang="ne-NP" sz="4000" dirty="0" smtClean="0">
                <a:solidFill>
                  <a:srgbClr val="0000CC"/>
                </a:solidFill>
              </a:rPr>
              <a:t>कार्यविधि</a:t>
            </a:r>
            <a:r>
              <a:rPr lang="en-US" sz="4000" dirty="0" smtClean="0">
                <a:solidFill>
                  <a:srgbClr val="0000CC"/>
                </a:solidFill>
              </a:rPr>
              <a:t>…...</a:t>
            </a:r>
            <a:r>
              <a:rPr lang="ne-NP" sz="4000" dirty="0" smtClean="0">
                <a:solidFill>
                  <a:srgbClr val="0000CC"/>
                </a:solidFill>
              </a:rPr>
              <a:t> </a:t>
            </a:r>
            <a:endParaRPr lang="en-US" dirty="0">
              <a:solidFill>
                <a:srgbClr val="0000CC"/>
              </a:solidFill>
            </a:endParaRPr>
          </a:p>
        </p:txBody>
      </p:sp>
      <p:sp>
        <p:nvSpPr>
          <p:cNvPr id="3" name="Content Placeholder 2"/>
          <p:cNvSpPr>
            <a:spLocks noGrp="1"/>
          </p:cNvSpPr>
          <p:nvPr>
            <p:ph sz="quarter" idx="1"/>
          </p:nvPr>
        </p:nvSpPr>
        <p:spPr/>
        <p:txBody>
          <a:bodyPr>
            <a:normAutofit/>
          </a:bodyPr>
          <a:lstStyle/>
          <a:p>
            <a:endParaRPr lang="en-US" dirty="0" smtClean="0"/>
          </a:p>
          <a:p>
            <a:endParaRPr lang="en-US" dirty="0"/>
          </a:p>
        </p:txBody>
      </p:sp>
      <p:graphicFrame>
        <p:nvGraphicFramePr>
          <p:cNvPr id="5" name="Table 4"/>
          <p:cNvGraphicFramePr>
            <a:graphicFrameLocks noGrp="1"/>
          </p:cNvGraphicFramePr>
          <p:nvPr/>
        </p:nvGraphicFramePr>
        <p:xfrm>
          <a:off x="152400" y="1219202"/>
          <a:ext cx="8839200" cy="5410198"/>
        </p:xfrm>
        <a:graphic>
          <a:graphicData uri="http://schemas.openxmlformats.org/drawingml/2006/table">
            <a:tbl>
              <a:tblPr/>
              <a:tblGrid>
                <a:gridCol w="5139274"/>
                <a:gridCol w="3699926"/>
              </a:tblGrid>
              <a:tr h="916243">
                <a:tc>
                  <a:txBody>
                    <a:bodyPr/>
                    <a:lstStyle/>
                    <a:p>
                      <a:pPr marL="0" marR="0" algn="just">
                        <a:lnSpc>
                          <a:spcPct val="150000"/>
                        </a:lnSpc>
                        <a:spcBef>
                          <a:spcPts val="0"/>
                        </a:spcBef>
                        <a:spcAft>
                          <a:spcPts val="0"/>
                        </a:spcAft>
                      </a:pPr>
                      <a:r>
                        <a:rPr lang="ne-NP" sz="1600" dirty="0">
                          <a:latin typeface="Calibri"/>
                          <a:ea typeface="Calibri"/>
                          <a:cs typeface="Kalimati"/>
                        </a:rPr>
                        <a:t>स्थानीय तहमा ढुङ्गा</a:t>
                      </a:r>
                      <a:r>
                        <a:rPr lang="en-US" sz="1600" dirty="0">
                          <a:latin typeface="Calibri"/>
                          <a:ea typeface="Calibri"/>
                          <a:cs typeface="Kalimati"/>
                        </a:rPr>
                        <a:t>, </a:t>
                      </a:r>
                      <a:r>
                        <a:rPr lang="ne-NP" sz="1600" dirty="0">
                          <a:latin typeface="Calibri"/>
                          <a:ea typeface="Calibri"/>
                          <a:cs typeface="Kalimati"/>
                        </a:rPr>
                        <a:t>गिटी तथा बालुवाको व्यवस्थापन सम्वन्धी कार्यविधि</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a:latin typeface="Calibri"/>
                          <a:ea typeface="Calibri"/>
                          <a:cs typeface="Kalimati"/>
                        </a:rPr>
                        <a:t>कार्यारम्भ भएको</a:t>
                      </a:r>
                      <a:endParaRPr lang="en-US" sz="16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9938">
                <a:tc>
                  <a:txBody>
                    <a:bodyPr/>
                    <a:lstStyle/>
                    <a:p>
                      <a:pPr marL="0" marR="0" algn="just">
                        <a:lnSpc>
                          <a:spcPct val="150000"/>
                        </a:lnSpc>
                        <a:spcBef>
                          <a:spcPts val="0"/>
                        </a:spcBef>
                        <a:spcAft>
                          <a:spcPts val="0"/>
                        </a:spcAft>
                      </a:pPr>
                      <a:r>
                        <a:rPr lang="ne-NP" sz="1600" dirty="0">
                          <a:latin typeface="Calibri"/>
                          <a:ea typeface="Calibri"/>
                          <a:cs typeface="Kalimati"/>
                        </a:rPr>
                        <a:t>स्थानीय तहमा </a:t>
                      </a:r>
                      <a:r>
                        <a:rPr lang="en-US" sz="1600" dirty="0">
                          <a:latin typeface="Calibri"/>
                          <a:ea typeface="Calibri"/>
                          <a:cs typeface="Kalimati"/>
                        </a:rPr>
                        <a:t>FM</a:t>
                      </a:r>
                      <a:r>
                        <a:rPr lang="ne-NP" sz="1600" dirty="0">
                          <a:latin typeface="Calibri"/>
                          <a:ea typeface="Calibri"/>
                          <a:cs typeface="Kalimati"/>
                        </a:rPr>
                        <a:t> सञ्चालन सम्वन्धी कार्यविधि</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a:latin typeface="Calibri"/>
                          <a:ea typeface="Calibri"/>
                          <a:cs typeface="Kalimati"/>
                        </a:rPr>
                        <a:t>कार्यारम्भ भएको</a:t>
                      </a:r>
                      <a:endParaRPr lang="en-US" sz="16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2550">
                <a:tc>
                  <a:txBody>
                    <a:bodyPr/>
                    <a:lstStyle/>
                    <a:p>
                      <a:pPr marL="0" marR="0" algn="just">
                        <a:lnSpc>
                          <a:spcPct val="150000"/>
                        </a:lnSpc>
                        <a:spcBef>
                          <a:spcPts val="0"/>
                        </a:spcBef>
                        <a:spcAft>
                          <a:spcPts val="0"/>
                        </a:spcAft>
                      </a:pPr>
                      <a:r>
                        <a:rPr lang="ne-NP" sz="1600" dirty="0">
                          <a:latin typeface="Calibri"/>
                          <a:ea typeface="Calibri"/>
                          <a:cs typeface="Kalimati"/>
                        </a:rPr>
                        <a:t>सघीय मामिला तथा स्थानीय बिकास मन्त्रालय अन्तरगतका प्राविधिक कर्मचारीहरुलाई </a:t>
                      </a:r>
                      <a:r>
                        <a:rPr lang="en-US" sz="1600" dirty="0">
                          <a:latin typeface="Calibri"/>
                          <a:ea typeface="Calibri"/>
                          <a:cs typeface="Kalimati"/>
                        </a:rPr>
                        <a:t>(</a:t>
                      </a:r>
                      <a:r>
                        <a:rPr lang="ne-NP" sz="1600" dirty="0">
                          <a:latin typeface="Calibri"/>
                          <a:ea typeface="Calibri"/>
                          <a:cs typeface="Kalimati"/>
                        </a:rPr>
                        <a:t>सव</a:t>
                      </a:r>
                      <a:r>
                        <a:rPr lang="en-US" sz="1600" dirty="0">
                          <a:latin typeface="Calibri"/>
                          <a:ea typeface="Calibri"/>
                          <a:cs typeface="Kalimati"/>
                        </a:rPr>
                        <a:t>-</a:t>
                      </a:r>
                      <a:r>
                        <a:rPr lang="ne-NP" sz="1600" dirty="0">
                          <a:latin typeface="Calibri"/>
                          <a:ea typeface="Calibri"/>
                          <a:cs typeface="Kalimati"/>
                        </a:rPr>
                        <a:t>ईञ्जिनियर</a:t>
                      </a:r>
                      <a:r>
                        <a:rPr lang="en-US" sz="1600" dirty="0">
                          <a:latin typeface="Calibri"/>
                          <a:ea typeface="Calibri"/>
                          <a:cs typeface="Kalimati"/>
                        </a:rPr>
                        <a:t>, </a:t>
                      </a:r>
                      <a:r>
                        <a:rPr lang="ne-NP" sz="1600" dirty="0">
                          <a:latin typeface="Calibri"/>
                          <a:ea typeface="Calibri"/>
                          <a:cs typeface="Kalimati"/>
                        </a:rPr>
                        <a:t>ईञ्जिनियर</a:t>
                      </a:r>
                      <a:r>
                        <a:rPr lang="en-US" sz="1600" dirty="0">
                          <a:latin typeface="Calibri"/>
                          <a:ea typeface="Calibri"/>
                          <a:cs typeface="Kalimati"/>
                        </a:rPr>
                        <a:t>)</a:t>
                      </a:r>
                      <a:r>
                        <a:rPr lang="ne-NP" sz="1600" dirty="0">
                          <a:latin typeface="Calibri"/>
                          <a:ea typeface="Calibri"/>
                          <a:cs typeface="Kalimati"/>
                        </a:rPr>
                        <a:t> स्थानीय तहमा खटाउने कार्य</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a:latin typeface="Calibri"/>
                          <a:ea typeface="Calibri"/>
                          <a:cs typeface="Kalimati"/>
                        </a:rPr>
                        <a:t>प्रक्रिया थालनी भएको</a:t>
                      </a:r>
                      <a:endParaRPr lang="en-US" sz="16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6243">
                <a:tc>
                  <a:txBody>
                    <a:bodyPr/>
                    <a:lstStyle/>
                    <a:p>
                      <a:pPr marL="0" marR="0" algn="just">
                        <a:lnSpc>
                          <a:spcPct val="150000"/>
                        </a:lnSpc>
                        <a:spcBef>
                          <a:spcPts val="0"/>
                        </a:spcBef>
                        <a:spcAft>
                          <a:spcPts val="0"/>
                        </a:spcAft>
                      </a:pPr>
                      <a:r>
                        <a:rPr lang="ne-NP" sz="1600" dirty="0">
                          <a:latin typeface="Calibri"/>
                          <a:ea typeface="Calibri"/>
                          <a:cs typeface="Kalimati"/>
                        </a:rPr>
                        <a:t>स्थानीय तहमा </a:t>
                      </a:r>
                      <a:r>
                        <a:rPr lang="ne-NP" sz="1600" dirty="0">
                          <a:latin typeface="Kalimati"/>
                          <a:ea typeface="Calibri"/>
                          <a:cs typeface="Kalimati"/>
                        </a:rPr>
                        <a:t>लैगिक समानता तथा सामाजिक समावेशीकरण</a:t>
                      </a:r>
                      <a:r>
                        <a:rPr lang="ne-NP" sz="1600" dirty="0">
                          <a:latin typeface="Calibri"/>
                          <a:ea typeface="Calibri"/>
                          <a:cs typeface="Kalimati"/>
                        </a:rPr>
                        <a:t> नीति कार्यान्वयन सम्बन्धी कार्यबिधि तर्जुमा</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dirty="0">
                          <a:latin typeface="Calibri"/>
                          <a:ea typeface="Calibri"/>
                          <a:cs typeface="Kalimati"/>
                        </a:rPr>
                        <a:t>काम भैरहेको</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2612">
                <a:tc>
                  <a:txBody>
                    <a:bodyPr/>
                    <a:lstStyle/>
                    <a:p>
                      <a:pPr marL="0" marR="0" algn="just">
                        <a:lnSpc>
                          <a:spcPct val="150000"/>
                        </a:lnSpc>
                        <a:spcBef>
                          <a:spcPts val="0"/>
                        </a:spcBef>
                        <a:spcAft>
                          <a:spcPts val="0"/>
                        </a:spcAft>
                      </a:pPr>
                      <a:r>
                        <a:rPr lang="ne-NP" sz="1600">
                          <a:latin typeface="Calibri"/>
                          <a:ea typeface="Calibri"/>
                          <a:cs typeface="Kalimati"/>
                        </a:rPr>
                        <a:t>गाउँपालिका, नगरपालिका तथा वडा कार्यालय भवनको डिजाइनको नमुना</a:t>
                      </a:r>
                      <a:endParaRPr lang="en-US" sz="16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dirty="0">
                          <a:latin typeface="Calibri"/>
                          <a:ea typeface="Calibri"/>
                          <a:cs typeface="Kalimati"/>
                        </a:rPr>
                        <a:t>मन्त्रालयको </a:t>
                      </a:r>
                      <a:r>
                        <a:rPr lang="en-US" sz="1600" dirty="0">
                          <a:latin typeface="Calibri"/>
                          <a:ea typeface="Calibri"/>
                          <a:cs typeface="Nirmala UI"/>
                        </a:rPr>
                        <a:t>Website </a:t>
                      </a:r>
                      <a:r>
                        <a:rPr lang="ne-NP" sz="1600" dirty="0">
                          <a:latin typeface="Calibri"/>
                          <a:ea typeface="Calibri"/>
                          <a:cs typeface="Kalimati"/>
                        </a:rPr>
                        <a:t>मा उपलब्ध गराईएको </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2612">
                <a:tc>
                  <a:txBody>
                    <a:bodyPr/>
                    <a:lstStyle/>
                    <a:p>
                      <a:pPr marL="0" marR="0" algn="just">
                        <a:lnSpc>
                          <a:spcPct val="150000"/>
                        </a:lnSpc>
                        <a:spcBef>
                          <a:spcPts val="0"/>
                        </a:spcBef>
                        <a:spcAft>
                          <a:spcPts val="0"/>
                        </a:spcAft>
                      </a:pPr>
                      <a:r>
                        <a:rPr lang="ne-NP" sz="1600" dirty="0">
                          <a:latin typeface="Kalimati"/>
                          <a:ea typeface="Calibri"/>
                          <a:cs typeface="Kalimati"/>
                        </a:rPr>
                        <a:t>स्थानीय तहको वार्षिक बजेट तथा कार्यक्रम तर्जुमा दिग्दर्शन</a:t>
                      </a:r>
                      <a:r>
                        <a:rPr lang="en-US" sz="1600" dirty="0">
                          <a:latin typeface="Kalimati"/>
                          <a:ea typeface="Calibri"/>
                          <a:cs typeface="Mangal"/>
                        </a:rPr>
                        <a:t> (</a:t>
                      </a:r>
                      <a:r>
                        <a:rPr lang="ne-NP" sz="1600" dirty="0">
                          <a:latin typeface="Kalimati"/>
                          <a:ea typeface="Calibri"/>
                          <a:cs typeface="Kalimati"/>
                        </a:rPr>
                        <a:t>नमूना</a:t>
                      </a:r>
                      <a:r>
                        <a:rPr lang="en-US" sz="1600" dirty="0">
                          <a:latin typeface="Kalimati"/>
                          <a:ea typeface="Calibri"/>
                          <a:cs typeface="Mangal"/>
                        </a:rPr>
                        <a:t>)</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9385" marR="0" algn="just">
                        <a:lnSpc>
                          <a:spcPct val="150000"/>
                        </a:lnSpc>
                        <a:spcBef>
                          <a:spcPts val="0"/>
                        </a:spcBef>
                        <a:spcAft>
                          <a:spcPts val="0"/>
                        </a:spcAft>
                      </a:pPr>
                      <a:r>
                        <a:rPr lang="ne-NP" sz="1600" dirty="0">
                          <a:latin typeface="Calibri"/>
                          <a:ea typeface="Calibri"/>
                          <a:cs typeface="Kalimati"/>
                        </a:rPr>
                        <a:t>मन्त्रालयको </a:t>
                      </a:r>
                      <a:r>
                        <a:rPr lang="en-US" sz="1600" dirty="0">
                          <a:latin typeface="Calibri"/>
                          <a:ea typeface="Calibri"/>
                          <a:cs typeface="Kalimati"/>
                        </a:rPr>
                        <a:t>Web-site </a:t>
                      </a:r>
                      <a:r>
                        <a:rPr lang="ne-NP" sz="1600" dirty="0">
                          <a:latin typeface="Calibri"/>
                          <a:ea typeface="Calibri"/>
                          <a:cs typeface="Kalimati"/>
                        </a:rPr>
                        <a:t>मा राखिएको</a:t>
                      </a:r>
                      <a:endParaRPr lang="en-US" sz="16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1"/>
            <a:ext cx="8305800" cy="762000"/>
          </a:xfrm>
        </p:spPr>
        <p:txBody>
          <a:bodyPr>
            <a:normAutofit/>
          </a:bodyPr>
          <a:lstStyle/>
          <a:p>
            <a:pPr algn="ctr"/>
            <a:r>
              <a:rPr lang="ne-NP" sz="3200" dirty="0">
                <a:solidFill>
                  <a:srgbClr val="0000CC"/>
                </a:solidFill>
              </a:rPr>
              <a:t>कार्यकारी आदेश</a:t>
            </a:r>
            <a:r>
              <a:rPr lang="en-US" sz="3200" dirty="0">
                <a:solidFill>
                  <a:srgbClr val="0000CC"/>
                </a:solidFill>
              </a:rPr>
              <a:t>,</a:t>
            </a:r>
            <a:r>
              <a:rPr lang="ne-NP" sz="3200" dirty="0">
                <a:solidFill>
                  <a:srgbClr val="0000CC"/>
                </a:solidFill>
              </a:rPr>
              <a:t> मार्गदर्शन</a:t>
            </a:r>
            <a:r>
              <a:rPr lang="en-US" sz="3200" dirty="0">
                <a:solidFill>
                  <a:srgbClr val="0000CC"/>
                </a:solidFill>
              </a:rPr>
              <a:t>, </a:t>
            </a:r>
            <a:r>
              <a:rPr lang="ne-NP" sz="3200" dirty="0">
                <a:solidFill>
                  <a:srgbClr val="0000CC"/>
                </a:solidFill>
              </a:rPr>
              <a:t>कार्यविधि</a:t>
            </a:r>
            <a:r>
              <a:rPr lang="en-US" sz="3200" dirty="0">
                <a:solidFill>
                  <a:srgbClr val="0000CC"/>
                </a:solidFill>
              </a:rPr>
              <a:t>…...</a:t>
            </a:r>
            <a:r>
              <a:rPr lang="ne-NP" sz="3200" dirty="0">
                <a:solidFill>
                  <a:srgbClr val="0000CC"/>
                </a:solidFill>
              </a:rPr>
              <a:t> </a:t>
            </a:r>
            <a:endParaRPr lang="en-US" dirty="0"/>
          </a:p>
        </p:txBody>
      </p:sp>
      <p:sp>
        <p:nvSpPr>
          <p:cNvPr id="3" name="Content Placeholder 2"/>
          <p:cNvSpPr>
            <a:spLocks noGrp="1"/>
          </p:cNvSpPr>
          <p:nvPr>
            <p:ph sz="quarter" idx="1"/>
          </p:nvPr>
        </p:nvSpPr>
        <p:spPr/>
        <p:txBody>
          <a:bodyPr>
            <a:normAutofit/>
          </a:bodyPr>
          <a:lstStyle/>
          <a:p>
            <a:endParaRPr lang="en-US" dirty="0" smtClean="0"/>
          </a:p>
          <a:p>
            <a:endParaRPr lang="en-US" dirty="0"/>
          </a:p>
        </p:txBody>
      </p:sp>
      <p:graphicFrame>
        <p:nvGraphicFramePr>
          <p:cNvPr id="6" name="Table 5"/>
          <p:cNvGraphicFramePr>
            <a:graphicFrameLocks noGrp="1"/>
          </p:cNvGraphicFramePr>
          <p:nvPr/>
        </p:nvGraphicFramePr>
        <p:xfrm>
          <a:off x="228600" y="1219200"/>
          <a:ext cx="8534400" cy="5353146"/>
        </p:xfrm>
        <a:graphic>
          <a:graphicData uri="http://schemas.openxmlformats.org/drawingml/2006/table">
            <a:tbl>
              <a:tblPr/>
              <a:tblGrid>
                <a:gridCol w="5257800"/>
                <a:gridCol w="3276600"/>
              </a:tblGrid>
              <a:tr h="332509">
                <a:tc>
                  <a:txBody>
                    <a:bodyPr/>
                    <a:lstStyle/>
                    <a:p>
                      <a:pPr marL="0" marR="0" algn="l">
                        <a:lnSpc>
                          <a:spcPct val="150000"/>
                        </a:lnSpc>
                        <a:spcBef>
                          <a:spcPts val="0"/>
                        </a:spcBef>
                        <a:spcAft>
                          <a:spcPts val="0"/>
                        </a:spcAft>
                      </a:pPr>
                      <a:r>
                        <a:rPr lang="ne-NP" sz="1400" dirty="0">
                          <a:latin typeface="Calibri"/>
                          <a:ea typeface="Calibri"/>
                          <a:cs typeface="Kalimati"/>
                        </a:rPr>
                        <a:t>महानगरपालिकाको विकासको एकिकृत सूचक   </a:t>
                      </a:r>
                      <a:r>
                        <a:rPr lang="en-US" sz="1400" dirty="0">
                          <a:latin typeface="Calibri"/>
                          <a:ea typeface="Calibri"/>
                          <a:cs typeface="Kalimati"/>
                        </a:rPr>
                        <a:t>(</a:t>
                      </a:r>
                      <a:r>
                        <a:rPr lang="ne-NP" sz="1400" dirty="0">
                          <a:latin typeface="Calibri"/>
                          <a:ea typeface="Calibri"/>
                          <a:cs typeface="Kalimati"/>
                        </a:rPr>
                        <a:t>नमुना</a:t>
                      </a:r>
                      <a:r>
                        <a:rPr lang="en-US" sz="1400" dirty="0">
                          <a:latin typeface="Calibri"/>
                          <a:ea typeface="Calibri"/>
                          <a:cs typeface="Kalimati"/>
                        </a:rPr>
                        <a:t>)</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50000"/>
                        </a:lnSpc>
                        <a:spcBef>
                          <a:spcPts val="0"/>
                        </a:spcBef>
                        <a:spcAft>
                          <a:spcPts val="0"/>
                        </a:spcAft>
                      </a:pPr>
                      <a:r>
                        <a:rPr lang="ne-NP" sz="1400">
                          <a:latin typeface="Calibri"/>
                          <a:ea typeface="Calibri"/>
                          <a:cs typeface="Kalimati"/>
                        </a:rPr>
                        <a:t>गृह कार्य भई रहेको</a:t>
                      </a:r>
                      <a:endParaRPr lang="en-US" sz="14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509">
                <a:tc>
                  <a:txBody>
                    <a:bodyPr/>
                    <a:lstStyle/>
                    <a:p>
                      <a:pPr marL="0" marR="0" algn="l">
                        <a:lnSpc>
                          <a:spcPct val="150000"/>
                        </a:lnSpc>
                        <a:spcBef>
                          <a:spcPts val="0"/>
                        </a:spcBef>
                        <a:spcAft>
                          <a:spcPts val="0"/>
                        </a:spcAft>
                      </a:pPr>
                      <a:r>
                        <a:rPr lang="ne-NP" sz="1400" dirty="0">
                          <a:latin typeface="Calibri"/>
                          <a:ea typeface="Calibri"/>
                          <a:cs typeface="Kalimati"/>
                        </a:rPr>
                        <a:t>नगरपालिकाको विकासको एकिकृत सूचक </a:t>
                      </a:r>
                      <a:r>
                        <a:rPr lang="en-US" sz="1400" dirty="0">
                          <a:latin typeface="Calibri"/>
                          <a:ea typeface="Calibri"/>
                          <a:cs typeface="Kalimati"/>
                        </a:rPr>
                        <a:t>(</a:t>
                      </a:r>
                      <a:r>
                        <a:rPr lang="ne-NP" sz="1400" dirty="0">
                          <a:latin typeface="Calibri"/>
                          <a:ea typeface="Calibri"/>
                          <a:cs typeface="Kalimati"/>
                        </a:rPr>
                        <a:t>नमुना</a:t>
                      </a:r>
                      <a:r>
                        <a:rPr lang="en-US" sz="1400" dirty="0">
                          <a:latin typeface="Calibri"/>
                          <a:ea typeface="Calibri"/>
                          <a:cs typeface="Kalimati"/>
                        </a:rPr>
                        <a:t>)</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50000"/>
                        </a:lnSpc>
                        <a:spcBef>
                          <a:spcPts val="0"/>
                        </a:spcBef>
                        <a:spcAft>
                          <a:spcPts val="0"/>
                        </a:spcAft>
                      </a:pPr>
                      <a:r>
                        <a:rPr lang="ne-NP" sz="1400">
                          <a:latin typeface="Calibri"/>
                          <a:ea typeface="Calibri"/>
                          <a:cs typeface="Kalimati"/>
                        </a:rPr>
                        <a:t>गृह कार्य भई रहेको</a:t>
                      </a:r>
                      <a:endParaRPr lang="en-US" sz="14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509">
                <a:tc>
                  <a:txBody>
                    <a:bodyPr/>
                    <a:lstStyle/>
                    <a:p>
                      <a:pPr marL="0" marR="0" algn="l">
                        <a:lnSpc>
                          <a:spcPct val="150000"/>
                        </a:lnSpc>
                        <a:spcBef>
                          <a:spcPts val="0"/>
                        </a:spcBef>
                        <a:spcAft>
                          <a:spcPts val="0"/>
                        </a:spcAft>
                      </a:pPr>
                      <a:r>
                        <a:rPr lang="ne-NP" sz="1400" dirty="0">
                          <a:latin typeface="Calibri"/>
                          <a:ea typeface="Calibri"/>
                          <a:cs typeface="Kalimati"/>
                        </a:rPr>
                        <a:t>गाउँपालिकाको विकासको एकिकृत सूचक </a:t>
                      </a:r>
                      <a:r>
                        <a:rPr lang="en-US" sz="1400" dirty="0">
                          <a:latin typeface="Calibri"/>
                          <a:ea typeface="Calibri"/>
                          <a:cs typeface="Kalimati"/>
                        </a:rPr>
                        <a:t>(</a:t>
                      </a:r>
                      <a:r>
                        <a:rPr lang="ne-NP" sz="1400" dirty="0">
                          <a:latin typeface="Calibri"/>
                          <a:ea typeface="Calibri"/>
                          <a:cs typeface="Kalimati"/>
                        </a:rPr>
                        <a:t>नमुना</a:t>
                      </a:r>
                      <a:r>
                        <a:rPr lang="en-US" sz="1400" dirty="0">
                          <a:latin typeface="Calibri"/>
                          <a:ea typeface="Calibri"/>
                          <a:cs typeface="Kalimati"/>
                        </a:rPr>
                        <a:t>)</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50000"/>
                        </a:lnSpc>
                        <a:spcBef>
                          <a:spcPts val="0"/>
                        </a:spcBef>
                        <a:spcAft>
                          <a:spcPts val="0"/>
                        </a:spcAft>
                      </a:pPr>
                      <a:r>
                        <a:rPr lang="ne-NP" sz="1400">
                          <a:latin typeface="Calibri"/>
                          <a:ea typeface="Calibri"/>
                          <a:cs typeface="Kalimati"/>
                        </a:rPr>
                        <a:t>गृह कार्य भई रहेको</a:t>
                      </a:r>
                      <a:endParaRPr lang="en-US" sz="14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509">
                <a:tc>
                  <a:txBody>
                    <a:bodyPr/>
                    <a:lstStyle/>
                    <a:p>
                      <a:pPr marL="0" marR="0" algn="l">
                        <a:lnSpc>
                          <a:spcPct val="150000"/>
                        </a:lnSpc>
                        <a:spcBef>
                          <a:spcPts val="0"/>
                        </a:spcBef>
                        <a:spcAft>
                          <a:spcPts val="0"/>
                        </a:spcAft>
                      </a:pPr>
                      <a:r>
                        <a:rPr lang="ne-NP" sz="1400" dirty="0">
                          <a:latin typeface="Calibri"/>
                          <a:ea typeface="Calibri"/>
                          <a:cs typeface="Kalimati"/>
                        </a:rPr>
                        <a:t>एकिकृत सूचना तथा प्रविधि व्यवस्थापन </a:t>
                      </a:r>
                      <a:r>
                        <a:rPr lang="en-US" sz="1400" dirty="0">
                          <a:latin typeface="Calibri"/>
                          <a:ea typeface="Calibri"/>
                          <a:cs typeface="Kalimati"/>
                        </a:rPr>
                        <a:t>(</a:t>
                      </a:r>
                      <a:r>
                        <a:rPr lang="ne-NP" sz="1400" dirty="0">
                          <a:latin typeface="Calibri"/>
                          <a:ea typeface="Calibri"/>
                          <a:cs typeface="Kalimati"/>
                        </a:rPr>
                        <a:t>नमुना</a:t>
                      </a:r>
                      <a:r>
                        <a:rPr lang="en-US" sz="1400" dirty="0">
                          <a:latin typeface="Calibri"/>
                          <a:ea typeface="Calibri"/>
                          <a:cs typeface="Kalimati"/>
                        </a:rPr>
                        <a:t>)</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50000"/>
                        </a:lnSpc>
                        <a:spcBef>
                          <a:spcPts val="0"/>
                        </a:spcBef>
                        <a:spcAft>
                          <a:spcPts val="0"/>
                        </a:spcAft>
                      </a:pPr>
                      <a:r>
                        <a:rPr lang="ne-NP" sz="1400">
                          <a:latin typeface="Calibri"/>
                          <a:ea typeface="Calibri"/>
                          <a:cs typeface="Kalimati"/>
                        </a:rPr>
                        <a:t>गृह कार्य भई रहेको</a:t>
                      </a:r>
                      <a:endParaRPr lang="en-US" sz="14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2564">
                <a:tc>
                  <a:txBody>
                    <a:bodyPr/>
                    <a:lstStyle/>
                    <a:p>
                      <a:pPr marL="0" marR="0" algn="l">
                        <a:lnSpc>
                          <a:spcPct val="150000"/>
                        </a:lnSpc>
                        <a:spcBef>
                          <a:spcPts val="0"/>
                        </a:spcBef>
                        <a:spcAft>
                          <a:spcPts val="0"/>
                        </a:spcAft>
                      </a:pPr>
                      <a:r>
                        <a:rPr lang="ne-NP" sz="1400" dirty="0">
                          <a:latin typeface="Calibri"/>
                          <a:ea typeface="Calibri"/>
                          <a:cs typeface="Kalimati"/>
                        </a:rPr>
                        <a:t>स्थानीय तहको प्राविधिक क्षमता अभिवृद्धि तथा क्षमता विकास </a:t>
                      </a:r>
                      <a:r>
                        <a:rPr lang="en-US" sz="1400" dirty="0">
                          <a:latin typeface="Calibri"/>
                          <a:ea typeface="Calibri"/>
                          <a:cs typeface="Kalimati"/>
                        </a:rPr>
                        <a:t>(</a:t>
                      </a:r>
                      <a:r>
                        <a:rPr lang="ne-NP" sz="1400" dirty="0">
                          <a:latin typeface="Calibri"/>
                          <a:ea typeface="Calibri"/>
                          <a:cs typeface="Kalimati"/>
                        </a:rPr>
                        <a:t>नमुना</a:t>
                      </a:r>
                      <a:r>
                        <a:rPr lang="en-US" sz="1400" dirty="0">
                          <a:latin typeface="Calibri"/>
                          <a:ea typeface="Calibri"/>
                          <a:cs typeface="Kalimati"/>
                        </a:rPr>
                        <a:t>)</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50000"/>
                        </a:lnSpc>
                        <a:spcBef>
                          <a:spcPts val="0"/>
                        </a:spcBef>
                        <a:spcAft>
                          <a:spcPts val="0"/>
                        </a:spcAft>
                      </a:pPr>
                      <a:r>
                        <a:rPr lang="ne-NP" sz="1400" dirty="0">
                          <a:latin typeface="Calibri"/>
                          <a:ea typeface="Calibri"/>
                          <a:cs typeface="Kalimati"/>
                        </a:rPr>
                        <a:t>गृह कार्य भई रहेको</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27757">
                <a:tc>
                  <a:txBody>
                    <a:bodyPr/>
                    <a:lstStyle/>
                    <a:p>
                      <a:pPr marL="0" marR="0" algn="l">
                        <a:lnSpc>
                          <a:spcPct val="150000"/>
                        </a:lnSpc>
                        <a:spcBef>
                          <a:spcPts val="0"/>
                        </a:spcBef>
                        <a:spcAft>
                          <a:spcPts val="0"/>
                        </a:spcAft>
                      </a:pPr>
                      <a:r>
                        <a:rPr lang="ne-NP" sz="1400" dirty="0">
                          <a:latin typeface="Calibri"/>
                          <a:ea typeface="Calibri"/>
                          <a:cs typeface="Kalimati"/>
                        </a:rPr>
                        <a:t>विषयगत क्षेत्रको स्थानीय तहबाट हुने कार्य सम्पादनको लागि संचालनको मापदण्डयुक्त कार्यविधि </a:t>
                      </a:r>
                      <a:r>
                        <a:rPr lang="en-US" sz="1400" dirty="0">
                          <a:latin typeface="Calibri"/>
                          <a:ea typeface="Calibri"/>
                          <a:cs typeface="Kalimati"/>
                        </a:rPr>
                        <a:t>(</a:t>
                      </a:r>
                      <a:r>
                        <a:rPr lang="en-US" sz="1400" dirty="0" err="1">
                          <a:latin typeface="Calibri"/>
                          <a:ea typeface="Calibri"/>
                          <a:cs typeface="Kalimati"/>
                        </a:rPr>
                        <a:t>Sectoral</a:t>
                      </a:r>
                      <a:r>
                        <a:rPr lang="en-US" sz="1400" dirty="0">
                          <a:latin typeface="Calibri"/>
                          <a:ea typeface="Calibri"/>
                          <a:cs typeface="Kalimati"/>
                        </a:rPr>
                        <a:t> Standard Operating Procedure–SSOP) </a:t>
                      </a:r>
                      <a:r>
                        <a:rPr lang="ne-NP" sz="1400" dirty="0">
                          <a:latin typeface="Calibri"/>
                          <a:ea typeface="Calibri"/>
                          <a:cs typeface="Kalimati"/>
                        </a:rPr>
                        <a:t>नमुना</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marR="0" lvl="0" indent="-342900" algn="l">
                        <a:lnSpc>
                          <a:spcPct val="150000"/>
                        </a:lnSpc>
                        <a:spcBef>
                          <a:spcPts val="0"/>
                        </a:spcBef>
                        <a:spcAft>
                          <a:spcPts val="0"/>
                        </a:spcAft>
                        <a:buSzPts val="1000"/>
                        <a:buFont typeface="Calibri"/>
                        <a:buChar char="-"/>
                      </a:pPr>
                      <a:r>
                        <a:rPr lang="ne-NP" sz="1400" dirty="0">
                          <a:latin typeface="Calibri"/>
                          <a:ea typeface="Calibri"/>
                          <a:cs typeface="Kalimati"/>
                        </a:rPr>
                        <a:t>कार्यारम्भ</a:t>
                      </a:r>
                      <a:endParaRPr lang="en-US" sz="1400" dirty="0">
                        <a:latin typeface="Calibri"/>
                        <a:ea typeface="Calibri"/>
                        <a:cs typeface="Kalimati"/>
                      </a:endParaRPr>
                    </a:p>
                    <a:p>
                      <a:pPr marL="342900" marR="0" lvl="0" indent="-342900" algn="l">
                        <a:lnSpc>
                          <a:spcPct val="150000"/>
                        </a:lnSpc>
                        <a:spcBef>
                          <a:spcPts val="0"/>
                        </a:spcBef>
                        <a:spcAft>
                          <a:spcPts val="0"/>
                        </a:spcAft>
                        <a:buSzPts val="1000"/>
                        <a:buFont typeface="Calibri"/>
                        <a:buChar char="-"/>
                      </a:pPr>
                      <a:r>
                        <a:rPr lang="ne-NP" sz="1400" dirty="0">
                          <a:latin typeface="Calibri"/>
                          <a:ea typeface="Calibri"/>
                          <a:cs typeface="Kalimati"/>
                        </a:rPr>
                        <a:t>परामर्शदाताको लागि </a:t>
                      </a:r>
                      <a:r>
                        <a:rPr lang="en-US" sz="1400" dirty="0" err="1">
                          <a:latin typeface="Calibri"/>
                          <a:ea typeface="Calibri"/>
                          <a:cs typeface="Kalimati"/>
                        </a:rPr>
                        <a:t>ToR</a:t>
                      </a:r>
                      <a:r>
                        <a:rPr lang="en-US" sz="1400" dirty="0">
                          <a:latin typeface="Calibri"/>
                          <a:ea typeface="Calibri"/>
                          <a:cs typeface="Kalimati"/>
                        </a:rPr>
                        <a:t> </a:t>
                      </a:r>
                      <a:r>
                        <a:rPr lang="ne-NP" sz="1400" dirty="0">
                          <a:latin typeface="Calibri"/>
                          <a:ea typeface="Calibri"/>
                          <a:cs typeface="Kalimati"/>
                        </a:rPr>
                        <a:t>तयार</a:t>
                      </a:r>
                      <a:endParaRPr lang="en-US" sz="1400" dirty="0">
                        <a:latin typeface="Calibri"/>
                        <a:ea typeface="Calibri"/>
                        <a:cs typeface="Kalimat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4562">
                <a:tc>
                  <a:txBody>
                    <a:bodyPr/>
                    <a:lstStyle/>
                    <a:p>
                      <a:pPr marL="0" marR="0" algn="l">
                        <a:lnSpc>
                          <a:spcPct val="150000"/>
                        </a:lnSpc>
                        <a:spcBef>
                          <a:spcPts val="0"/>
                        </a:spcBef>
                        <a:spcAft>
                          <a:spcPts val="0"/>
                        </a:spcAft>
                      </a:pPr>
                      <a:r>
                        <a:rPr lang="ne-NP" sz="1400">
                          <a:latin typeface="Calibri"/>
                          <a:ea typeface="Calibri"/>
                          <a:cs typeface="Kalimati"/>
                        </a:rPr>
                        <a:t>स्थानीय अदालत, न्यायिक समिति, मध्यस्ता र मेलमिलाप सम्वन्धी कार्यविधि (न्यायिक कार्यसम्पादन सम्वन्धी नमुना)</a:t>
                      </a:r>
                      <a:endParaRPr lang="en-US" sz="14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50000"/>
                        </a:lnSpc>
                        <a:spcBef>
                          <a:spcPts val="0"/>
                        </a:spcBef>
                        <a:spcAft>
                          <a:spcPts val="0"/>
                        </a:spcAft>
                      </a:pPr>
                      <a:r>
                        <a:rPr lang="ne-NP" sz="1400" dirty="0">
                          <a:latin typeface="Calibri"/>
                          <a:ea typeface="Calibri"/>
                          <a:cs typeface="Kalimati"/>
                        </a:rPr>
                        <a:t>मसौदा भईरहेको</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509">
                <a:tc>
                  <a:txBody>
                    <a:bodyPr/>
                    <a:lstStyle/>
                    <a:p>
                      <a:pPr marL="0" marR="0" algn="l">
                        <a:lnSpc>
                          <a:spcPct val="150000"/>
                        </a:lnSpc>
                        <a:spcBef>
                          <a:spcPts val="0"/>
                        </a:spcBef>
                        <a:spcAft>
                          <a:spcPts val="0"/>
                        </a:spcAft>
                      </a:pPr>
                      <a:r>
                        <a:rPr lang="ne-NP" sz="1400">
                          <a:latin typeface="Calibri"/>
                          <a:ea typeface="Calibri"/>
                          <a:cs typeface="Kalimati"/>
                        </a:rPr>
                        <a:t>स्थानीय तहको शुसासन तथा सदाचार प्रवर्द्धन रणनीति </a:t>
                      </a:r>
                      <a:r>
                        <a:rPr lang="en-US" sz="1400">
                          <a:latin typeface="Calibri"/>
                          <a:ea typeface="Calibri"/>
                          <a:cs typeface="Kalimati"/>
                        </a:rPr>
                        <a:t>(</a:t>
                      </a:r>
                      <a:r>
                        <a:rPr lang="ne-NP" sz="1400">
                          <a:latin typeface="Calibri"/>
                          <a:ea typeface="Calibri"/>
                          <a:cs typeface="Kalimati"/>
                        </a:rPr>
                        <a:t>नमुना</a:t>
                      </a:r>
                      <a:r>
                        <a:rPr lang="en-US" sz="1400">
                          <a:latin typeface="Calibri"/>
                          <a:ea typeface="Calibri"/>
                          <a:cs typeface="Kalimati"/>
                        </a:rPr>
                        <a:t>)</a:t>
                      </a:r>
                      <a:endParaRPr lang="en-US" sz="14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50000"/>
                        </a:lnSpc>
                        <a:spcBef>
                          <a:spcPts val="0"/>
                        </a:spcBef>
                        <a:spcAft>
                          <a:spcPts val="0"/>
                        </a:spcAft>
                      </a:pPr>
                      <a:r>
                        <a:rPr lang="ne-NP" sz="1400" dirty="0">
                          <a:latin typeface="Calibri"/>
                          <a:ea typeface="Calibri"/>
                          <a:cs typeface="Kalimati"/>
                        </a:rPr>
                        <a:t>कार्यदल गठन भई मसौदा भईरहेको</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4562">
                <a:tc>
                  <a:txBody>
                    <a:bodyPr/>
                    <a:lstStyle/>
                    <a:p>
                      <a:pPr marL="0" marR="0" algn="l">
                        <a:lnSpc>
                          <a:spcPct val="150000"/>
                        </a:lnSpc>
                        <a:spcBef>
                          <a:spcPts val="0"/>
                        </a:spcBef>
                        <a:spcAft>
                          <a:spcPts val="0"/>
                        </a:spcAft>
                      </a:pPr>
                      <a:r>
                        <a:rPr lang="ne-NP" sz="1400">
                          <a:latin typeface="Calibri"/>
                          <a:ea typeface="Calibri"/>
                          <a:cs typeface="Kalimati"/>
                        </a:rPr>
                        <a:t>स्थानीय तहले विषयगत क्षेत्रसँगको कार्यसम्पादन सम्झौता सम्वन्धी खाका तर्जुमा</a:t>
                      </a:r>
                      <a:endParaRPr lang="en-US" sz="14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50000"/>
                        </a:lnSpc>
                        <a:spcBef>
                          <a:spcPts val="0"/>
                        </a:spcBef>
                        <a:spcAft>
                          <a:spcPts val="0"/>
                        </a:spcAft>
                      </a:pPr>
                      <a:r>
                        <a:rPr lang="ne-NP" sz="1400">
                          <a:latin typeface="Calibri"/>
                          <a:ea typeface="Calibri"/>
                          <a:cs typeface="Kalimati"/>
                        </a:rPr>
                        <a:t>कार्यदल गठन भई काम शुरु गरिएको </a:t>
                      </a:r>
                      <a:endParaRPr lang="en-US" sz="14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4791">
                <a:tc>
                  <a:txBody>
                    <a:bodyPr/>
                    <a:lstStyle/>
                    <a:p>
                      <a:pPr marL="0" marR="0" algn="l">
                        <a:lnSpc>
                          <a:spcPct val="150000"/>
                        </a:lnSpc>
                        <a:spcBef>
                          <a:spcPts val="0"/>
                        </a:spcBef>
                        <a:spcAft>
                          <a:spcPts val="0"/>
                        </a:spcAft>
                      </a:pPr>
                      <a:r>
                        <a:rPr lang="ne-NP" sz="1400" dirty="0">
                          <a:latin typeface="Calibri"/>
                          <a:ea typeface="Calibri"/>
                          <a:cs typeface="Kalimati"/>
                        </a:rPr>
                        <a:t>स्थानीय तहको प्रशासनिक संरचनाको खाका </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50000"/>
                        </a:lnSpc>
                        <a:spcBef>
                          <a:spcPts val="0"/>
                        </a:spcBef>
                        <a:spcAft>
                          <a:spcPts val="0"/>
                        </a:spcAft>
                      </a:pPr>
                      <a:r>
                        <a:rPr lang="ne-NP" sz="1400">
                          <a:latin typeface="Calibri"/>
                          <a:ea typeface="Calibri"/>
                          <a:cs typeface="Kalimati"/>
                        </a:rPr>
                        <a:t>कार्यदल गठन भई काम शुरु गरिएको</a:t>
                      </a:r>
                      <a:r>
                        <a:rPr lang="en-US" sz="1400">
                          <a:latin typeface="Calibri"/>
                          <a:ea typeface="Calibri"/>
                          <a:cs typeface="Kalimati"/>
                        </a:rPr>
                        <a:t>, </a:t>
                      </a:r>
                      <a:r>
                        <a:rPr lang="ne-NP" sz="1400">
                          <a:latin typeface="Calibri"/>
                          <a:ea typeface="Calibri"/>
                          <a:cs typeface="Kalimati"/>
                        </a:rPr>
                        <a:t>स्थानीय तहबाट विवरण संकलन भई रहेको</a:t>
                      </a:r>
                      <a:endParaRPr lang="en-US" sz="14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7395">
                <a:tc>
                  <a:txBody>
                    <a:bodyPr/>
                    <a:lstStyle/>
                    <a:p>
                      <a:pPr marL="0" marR="0" algn="l">
                        <a:lnSpc>
                          <a:spcPct val="150000"/>
                        </a:lnSpc>
                        <a:spcBef>
                          <a:spcPts val="0"/>
                        </a:spcBef>
                        <a:spcAft>
                          <a:spcPts val="0"/>
                        </a:spcAft>
                      </a:pPr>
                      <a:r>
                        <a:rPr lang="ne-NP" sz="1400">
                          <a:latin typeface="Kalimati"/>
                          <a:ea typeface="Calibri"/>
                          <a:cs typeface="Kalimati"/>
                        </a:rPr>
                        <a:t>स्थानिय तहमा सहकारी दर्ता सम्बन्धी नमूना कानून</a:t>
                      </a:r>
                      <a:endParaRPr lang="en-US" sz="140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50000"/>
                        </a:lnSpc>
                        <a:spcBef>
                          <a:spcPts val="0"/>
                        </a:spcBef>
                        <a:spcAft>
                          <a:spcPts val="0"/>
                        </a:spcAft>
                      </a:pPr>
                      <a:r>
                        <a:rPr lang="ne-NP" sz="1400" dirty="0">
                          <a:latin typeface="Kalimati"/>
                          <a:ea typeface="Calibri"/>
                          <a:cs typeface="Kalimati"/>
                        </a:rPr>
                        <a:t>कार्यदल गठन भई कार्य आरम्भ भएको</a:t>
                      </a:r>
                      <a:endParaRPr lang="en-US" sz="1400" dirty="0">
                        <a:latin typeface="Calibri"/>
                        <a:ea typeface="Calibri"/>
                        <a:cs typeface="Mang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44562"/>
          </a:xfrm>
        </p:spPr>
        <p:txBody>
          <a:bodyPr>
            <a:noAutofit/>
          </a:bodyPr>
          <a:lstStyle/>
          <a:p>
            <a:pPr algn="ctr"/>
            <a:r>
              <a:rPr lang="ne-NP" sz="3200" dirty="0" smtClean="0">
                <a:solidFill>
                  <a:srgbClr val="0000CC"/>
                </a:solidFill>
              </a:rPr>
              <a:t>क्षमता अभिवृद्धि र व्यवस्थापकिय सुधार</a:t>
            </a:r>
            <a:endParaRPr lang="en-US" sz="3200" dirty="0">
              <a:solidFill>
                <a:srgbClr val="0000CC"/>
              </a:solidFill>
            </a:endParaRPr>
          </a:p>
        </p:txBody>
      </p:sp>
      <p:sp>
        <p:nvSpPr>
          <p:cNvPr id="3" name="Content Placeholder 2"/>
          <p:cNvSpPr>
            <a:spLocks noGrp="1"/>
          </p:cNvSpPr>
          <p:nvPr>
            <p:ph sz="quarter" idx="1"/>
          </p:nvPr>
        </p:nvSpPr>
        <p:spPr>
          <a:xfrm>
            <a:off x="457200" y="1371600"/>
            <a:ext cx="8001000" cy="5257800"/>
          </a:xfrm>
        </p:spPr>
        <p:txBody>
          <a:bodyPr>
            <a:normAutofit fontScale="70000" lnSpcReduction="20000"/>
          </a:bodyPr>
          <a:lstStyle/>
          <a:p>
            <a:pPr lvl="0">
              <a:lnSpc>
                <a:spcPct val="160000"/>
              </a:lnSpc>
            </a:pPr>
            <a:r>
              <a:rPr lang="ne-NP" dirty="0" smtClean="0"/>
              <a:t>स्थानीय तहका निर्वाचित पदाधिकारीहरुको क्षमता अभिवृद्धि सम्बन्धी प्रशिक्षण कार्यक्रमहरु सञ्चालन गर्ने</a:t>
            </a:r>
            <a:r>
              <a:rPr lang="en-US" dirty="0" smtClean="0"/>
              <a:t> </a:t>
            </a:r>
            <a:r>
              <a:rPr lang="ne-NP" dirty="0" smtClean="0"/>
              <a:t>।</a:t>
            </a:r>
            <a:endParaRPr lang="en-US" dirty="0" smtClean="0"/>
          </a:p>
          <a:p>
            <a:pPr lvl="0">
              <a:lnSpc>
                <a:spcPct val="160000"/>
              </a:lnSpc>
            </a:pPr>
            <a:r>
              <a:rPr lang="ne-NP" dirty="0" smtClean="0"/>
              <a:t>स्थानीय तहमा खटिएका</a:t>
            </a:r>
            <a:r>
              <a:rPr lang="en-US" dirty="0" smtClean="0"/>
              <a:t>/</a:t>
            </a:r>
            <a:r>
              <a:rPr lang="ne-NP" dirty="0" smtClean="0"/>
              <a:t>खटिने कर्मचारीहरुको क्षमता अभिवृद्धि सम्बन्धी प्रशिक्षण कार्यक्रमहरु सञ्चालन गर्ने ।</a:t>
            </a:r>
            <a:endParaRPr lang="en-US" dirty="0" smtClean="0"/>
          </a:p>
          <a:p>
            <a:pPr lvl="0">
              <a:lnSpc>
                <a:spcPct val="160000"/>
              </a:lnSpc>
            </a:pPr>
            <a:r>
              <a:rPr lang="ne-NP" dirty="0" smtClean="0"/>
              <a:t>आधुनिक सूचना प्रविधिको प्रयोगमा जोड दिने ।</a:t>
            </a:r>
            <a:endParaRPr lang="en-US" dirty="0" smtClean="0"/>
          </a:p>
          <a:p>
            <a:pPr lvl="0">
              <a:lnSpc>
                <a:spcPct val="160000"/>
              </a:lnSpc>
            </a:pPr>
            <a:r>
              <a:rPr lang="ne-NP" dirty="0" smtClean="0"/>
              <a:t>सेवा प्रवाह र कार्य सञ्चालनमा गुणस्तरियता एवं एकरुपता कायम गर्न र एकिकृत विवरण प्राप्त गर्नका लागि </a:t>
            </a:r>
            <a:r>
              <a:rPr lang="en-US" dirty="0" smtClean="0"/>
              <a:t>Software </a:t>
            </a:r>
            <a:r>
              <a:rPr lang="ne-NP" dirty="0" smtClean="0"/>
              <a:t>निर्माण तथा कार्यान्वयन गर्ने ।</a:t>
            </a:r>
            <a:endParaRPr lang="en-US" dirty="0" smtClean="0"/>
          </a:p>
          <a:p>
            <a:pPr lvl="0">
              <a:lnSpc>
                <a:spcPct val="160000"/>
              </a:lnSpc>
            </a:pPr>
            <a:r>
              <a:rPr lang="ne-NP" dirty="0" smtClean="0"/>
              <a:t>स्थानीय तहको आन्तरिक श्रोतको खोजी तथा सोको परिचालनमा समन्वय र सहकार्य गर्ने ।</a:t>
            </a:r>
            <a:endParaRPr lang="en-US" dirty="0" smtClean="0"/>
          </a:p>
          <a:p>
            <a:pPr lvl="0">
              <a:lnSpc>
                <a:spcPct val="160000"/>
              </a:lnSpc>
            </a:pPr>
            <a:r>
              <a:rPr lang="ne-NP" dirty="0" smtClean="0"/>
              <a:t>सबै स्थानीय तहहरुको आधारभूत सुविधा सहितको कार्यालय व्यवस्थापन</a:t>
            </a:r>
            <a:r>
              <a:rPr lang="en-US" dirty="0" smtClean="0"/>
              <a:t> (</a:t>
            </a:r>
            <a:r>
              <a:rPr lang="ne-NP" dirty="0" smtClean="0"/>
              <a:t>नवनिर्माण</a:t>
            </a:r>
            <a:r>
              <a:rPr lang="en-US" dirty="0" smtClean="0"/>
              <a:t>/</a:t>
            </a:r>
            <a:r>
              <a:rPr lang="ne-NP" dirty="0" smtClean="0"/>
              <a:t>भैरहेका संरचनाको व्यवस्थापन</a:t>
            </a:r>
            <a:r>
              <a:rPr lang="en-US" dirty="0" smtClean="0"/>
              <a:t>)</a:t>
            </a:r>
            <a:r>
              <a:rPr lang="ne-NP" dirty="0" smtClean="0"/>
              <a:t> ।</a:t>
            </a:r>
            <a:endParaRPr lang="en-US" dirty="0" smtClean="0"/>
          </a:p>
          <a:p>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158874"/>
          </a:xfrm>
        </p:spPr>
        <p:txBody>
          <a:bodyPr>
            <a:normAutofit/>
          </a:bodyPr>
          <a:lstStyle/>
          <a:p>
            <a:pPr algn="ctr"/>
            <a:r>
              <a:rPr lang="ne-NP" sz="3600" dirty="0" smtClean="0">
                <a:solidFill>
                  <a:srgbClr val="0000CC"/>
                </a:solidFill>
              </a:rPr>
              <a:t>ऐन नियम तर्जुमा र कार्यान्वयन</a:t>
            </a:r>
            <a:endParaRPr lang="en-US" sz="3600" dirty="0">
              <a:solidFill>
                <a:srgbClr val="0000CC"/>
              </a:solidFill>
            </a:endParaRPr>
          </a:p>
        </p:txBody>
      </p:sp>
      <p:sp>
        <p:nvSpPr>
          <p:cNvPr id="3" name="Content Placeholder 2"/>
          <p:cNvSpPr>
            <a:spLocks noGrp="1"/>
          </p:cNvSpPr>
          <p:nvPr>
            <p:ph sz="quarter" idx="1"/>
          </p:nvPr>
        </p:nvSpPr>
        <p:spPr/>
        <p:txBody>
          <a:bodyPr>
            <a:normAutofit fontScale="92500" lnSpcReduction="20000"/>
          </a:bodyPr>
          <a:lstStyle/>
          <a:p>
            <a:pPr lvl="0">
              <a:lnSpc>
                <a:spcPct val="150000"/>
              </a:lnSpc>
            </a:pPr>
            <a:r>
              <a:rPr lang="ne-NP" dirty="0" smtClean="0"/>
              <a:t>स्थानीय तह सञ्चालनका लागि आवश्यक सबै संघीय तथा प्रादेशिक कानुन तर्जुमा र कार्यान्वयनमा सहयोग गर्ने</a:t>
            </a:r>
            <a:endParaRPr lang="en-US" dirty="0" smtClean="0"/>
          </a:p>
          <a:p>
            <a:pPr lvl="0">
              <a:lnSpc>
                <a:spcPct val="150000"/>
              </a:lnSpc>
            </a:pPr>
            <a:r>
              <a:rPr lang="ne-NP" dirty="0" smtClean="0"/>
              <a:t>स्थानीय तह आँफैले बनाउनुपर्ने ऐन कानुनहरुको थप नमूना कानुनहरु बनाई स्थानीय तहलाई उपलब्ध गराउने</a:t>
            </a:r>
            <a:r>
              <a:rPr lang="en-US" dirty="0" smtClean="0"/>
              <a:t> </a:t>
            </a:r>
          </a:p>
          <a:p>
            <a:pPr lvl="0">
              <a:lnSpc>
                <a:spcPct val="150000"/>
              </a:lnSpc>
            </a:pPr>
            <a:endParaRPr lang="en-US" sz="100" dirty="0" smtClean="0"/>
          </a:p>
          <a:p>
            <a:pPr>
              <a:lnSpc>
                <a:spcPct val="150000"/>
              </a:lnSpc>
              <a:buNone/>
            </a:pPr>
            <a:r>
              <a:rPr lang="ne-NP" b="1" dirty="0" smtClean="0"/>
              <a:t>स्थानीय तहमा वैदेशिक सहयोग परिचालन</a:t>
            </a:r>
            <a:endParaRPr lang="en-US" b="1" dirty="0" smtClean="0"/>
          </a:p>
          <a:p>
            <a:pPr lvl="0">
              <a:lnSpc>
                <a:spcPct val="150000"/>
              </a:lnSpc>
            </a:pPr>
            <a:r>
              <a:rPr lang="ne-NP" dirty="0" smtClean="0"/>
              <a:t>स्थानीय तहले वैदेशिक सहायता प्राप्त गर्न सक्ने क्षेत्र तथा सोको प्राप्ति र परिचालनको प्रक्रिया तय गर्ने</a:t>
            </a:r>
            <a:endParaRPr lang="en-US" dirty="0" smtClean="0"/>
          </a:p>
          <a:p>
            <a:pPr lvl="0">
              <a:lnSpc>
                <a:spcPct val="150000"/>
              </a:lnSpc>
            </a:pPr>
            <a:r>
              <a:rPr lang="ne-NP" dirty="0" smtClean="0"/>
              <a:t>स्थानीय शासन सञ्चालनमा वैदेशिक सहायता परिचालनका लागि विकास साझेदारहरुसँगको सम्मेलन</a:t>
            </a:r>
            <a:r>
              <a:rPr lang="en-US" dirty="0" smtClean="0"/>
              <a:t>, </a:t>
            </a:r>
            <a:r>
              <a:rPr lang="ne-NP" dirty="0" smtClean="0"/>
              <a:t>समन्वय र सहकार्य गर्ने</a:t>
            </a:r>
            <a:endParaRPr lang="en-US" dirty="0" smtClean="0"/>
          </a:p>
          <a:p>
            <a:pPr>
              <a:lnSpc>
                <a:spcPct val="150000"/>
              </a:lnSpc>
            </a:pP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609600"/>
          </a:xfrm>
        </p:spPr>
        <p:txBody>
          <a:bodyPr>
            <a:normAutofit/>
          </a:bodyPr>
          <a:lstStyle/>
          <a:p>
            <a:pPr algn="ctr"/>
            <a:r>
              <a:rPr lang="ne-NP" dirty="0">
                <a:solidFill>
                  <a:srgbClr val="0000CC"/>
                </a:solidFill>
              </a:rPr>
              <a:t>तत्कालको लागि </a:t>
            </a:r>
            <a:r>
              <a:rPr lang="ne-NP" dirty="0" smtClean="0">
                <a:solidFill>
                  <a:srgbClr val="0000CC"/>
                </a:solidFill>
              </a:rPr>
              <a:t>आवश्यक</a:t>
            </a:r>
            <a:r>
              <a:rPr lang="en-US" dirty="0" smtClean="0">
                <a:solidFill>
                  <a:srgbClr val="0000CC"/>
                </a:solidFill>
              </a:rPr>
              <a:t> </a:t>
            </a:r>
            <a:r>
              <a:rPr lang="ne-NP" dirty="0" smtClean="0">
                <a:solidFill>
                  <a:srgbClr val="0000CC"/>
                </a:solidFill>
              </a:rPr>
              <a:t>कर्मचारी</a:t>
            </a:r>
            <a:endParaRPr lang="en-US" dirty="0">
              <a:solidFill>
                <a:srgbClr val="0000CC"/>
              </a:solidFill>
            </a:endParaRPr>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xmlns="" val="548535859"/>
              </p:ext>
            </p:extLst>
          </p:nvPr>
        </p:nvGraphicFramePr>
        <p:xfrm>
          <a:off x="304800" y="762000"/>
          <a:ext cx="8305801" cy="5567850"/>
        </p:xfrm>
        <a:graphic>
          <a:graphicData uri="http://schemas.openxmlformats.org/drawingml/2006/table">
            <a:tbl>
              <a:tblPr firstRow="1" firstCol="1" bandRow="1">
                <a:tableStyleId>{5C22544A-7EE6-4342-B048-85BDC9FD1C3A}</a:tableStyleId>
              </a:tblPr>
              <a:tblGrid>
                <a:gridCol w="3400071"/>
                <a:gridCol w="1705329"/>
                <a:gridCol w="2057400"/>
                <a:gridCol w="1143001"/>
              </a:tblGrid>
              <a:tr h="228600">
                <a:tc>
                  <a:txBody>
                    <a:bodyPr/>
                    <a:lstStyle/>
                    <a:p>
                      <a:pPr marL="0" marR="0">
                        <a:lnSpc>
                          <a:spcPct val="150000"/>
                        </a:lnSpc>
                        <a:spcBef>
                          <a:spcPts val="0"/>
                        </a:spcBef>
                        <a:spcAft>
                          <a:spcPts val="0"/>
                        </a:spcAft>
                        <a:tabLst>
                          <a:tab pos="2971800" algn="ctr"/>
                          <a:tab pos="5943600" algn="r"/>
                          <a:tab pos="457200" algn="l"/>
                        </a:tabLst>
                      </a:pPr>
                      <a:r>
                        <a:rPr lang="en-US" sz="1600" b="0" dirty="0">
                          <a:solidFill>
                            <a:schemeClr val="tx1"/>
                          </a:solidFill>
                          <a:effectLst/>
                          <a:latin typeface="Preeti" pitchFamily="2" charset="0"/>
                        </a:rPr>
                        <a:t>:</a:t>
                      </a:r>
                      <a:r>
                        <a:rPr lang="en-US" sz="1600" b="0" dirty="0" err="1">
                          <a:solidFill>
                            <a:schemeClr val="tx1"/>
                          </a:solidFill>
                          <a:effectLst/>
                          <a:latin typeface="Preeti" pitchFamily="2" charset="0"/>
                        </a:rPr>
                        <a:t>yfgLo</a:t>
                      </a: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tx</a:t>
                      </a:r>
                      <a:endParaRPr lang="en-US" sz="1600" b="0" dirty="0">
                        <a:solidFill>
                          <a:schemeClr val="tx1"/>
                        </a:solidFill>
                        <a:effectLst/>
                        <a:latin typeface="Preeti" pitchFamily="2" charset="0"/>
                        <a:ea typeface="Batang"/>
                      </a:endParaRPr>
                    </a:p>
                  </a:txBody>
                  <a:tcPr marL="68580" marR="68580" marT="0" marB="0"/>
                </a:tc>
                <a:tc>
                  <a:txBody>
                    <a:bodyPr/>
                    <a:lstStyle/>
                    <a:p>
                      <a:pPr marL="0" marR="0" algn="ctr">
                        <a:lnSpc>
                          <a:spcPct val="150000"/>
                        </a:lnSpc>
                        <a:spcBef>
                          <a:spcPts val="0"/>
                        </a:spcBef>
                        <a:spcAft>
                          <a:spcPts val="0"/>
                        </a:spcAft>
                      </a:pPr>
                      <a:r>
                        <a:rPr lang="en-US" sz="1600" b="0" dirty="0">
                          <a:solidFill>
                            <a:schemeClr val="tx1"/>
                          </a:solidFill>
                          <a:effectLst/>
                          <a:latin typeface="Preeti" pitchFamily="2" charset="0"/>
                        </a:rPr>
                        <a:t>kb</a:t>
                      </a:r>
                      <a:endParaRPr lang="en-US" sz="1600" b="0" dirty="0">
                        <a:solidFill>
                          <a:schemeClr val="tx1"/>
                        </a:solidFill>
                        <a:effectLst/>
                        <a:latin typeface="Preeti" pitchFamily="2" charset="0"/>
                        <a:ea typeface="Batang"/>
                      </a:endParaRPr>
                    </a:p>
                  </a:txBody>
                  <a:tcPr marL="68580" marR="68580" marT="0" marB="0"/>
                </a:tc>
                <a:tc>
                  <a:txBody>
                    <a:bodyPr/>
                    <a:lstStyle/>
                    <a:p>
                      <a:pPr marL="0" marR="0" algn="ctr">
                        <a:lnSpc>
                          <a:spcPct val="150000"/>
                        </a:lnSpc>
                        <a:spcBef>
                          <a:spcPts val="0"/>
                        </a:spcBef>
                        <a:spcAft>
                          <a:spcPts val="0"/>
                        </a:spcAft>
                      </a:pPr>
                      <a:r>
                        <a:rPr lang="en-US" sz="1600" b="0">
                          <a:solidFill>
                            <a:schemeClr val="tx1"/>
                          </a:solidFill>
                          <a:effectLst/>
                          <a:latin typeface="Preeti" pitchFamily="2" charset="0"/>
                        </a:rPr>
                        <a:t>&gt;]0fL</a:t>
                      </a:r>
                      <a:endParaRPr lang="en-US" sz="1600" b="0">
                        <a:solidFill>
                          <a:schemeClr val="tx1"/>
                        </a:solidFill>
                        <a:effectLst/>
                        <a:latin typeface="Preeti" pitchFamily="2" charset="0"/>
                        <a:ea typeface="Batang"/>
                      </a:endParaRPr>
                    </a:p>
                  </a:txBody>
                  <a:tcPr marL="68580" marR="68580" marT="0" marB="0"/>
                </a:tc>
                <a:tc>
                  <a:txBody>
                    <a:bodyPr/>
                    <a:lstStyle/>
                    <a:p>
                      <a:pPr marL="0" marR="0" algn="ctr">
                        <a:lnSpc>
                          <a:spcPct val="150000"/>
                        </a:lnSpc>
                        <a:spcBef>
                          <a:spcPts val="0"/>
                        </a:spcBef>
                        <a:spcAft>
                          <a:spcPts val="0"/>
                        </a:spcAft>
                      </a:pPr>
                      <a:r>
                        <a:rPr lang="en-US" sz="1600" b="0" dirty="0" err="1">
                          <a:solidFill>
                            <a:schemeClr val="tx1"/>
                          </a:solidFill>
                          <a:effectLst/>
                          <a:latin typeface="Preeti" pitchFamily="2" charset="0"/>
                        </a:rPr>
                        <a:t>cfjZos</a:t>
                      </a: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Vof</a:t>
                      </a:r>
                      <a:endParaRPr lang="en-US" sz="1600" b="0" dirty="0">
                        <a:solidFill>
                          <a:schemeClr val="tx1"/>
                        </a:solidFill>
                        <a:effectLst/>
                        <a:latin typeface="Preeti" pitchFamily="2" charset="0"/>
                        <a:ea typeface="Batang"/>
                      </a:endParaRPr>
                    </a:p>
                  </a:txBody>
                  <a:tcPr marL="68580" marR="68580" marT="0" marB="0"/>
                </a:tc>
              </a:tr>
              <a:tr h="446955">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dxfgu</a:t>
                      </a:r>
                      <a:r>
                        <a:rPr lang="en-US" sz="1600" b="0" dirty="0">
                          <a:solidFill>
                            <a:schemeClr val="tx1"/>
                          </a:solidFill>
                          <a:effectLst/>
                          <a:latin typeface="Preeti" pitchFamily="2" charset="0"/>
                        </a:rPr>
                        <a:t>/</a:t>
                      </a:r>
                      <a:r>
                        <a:rPr lang="en-US" sz="1600" b="0" dirty="0" err="1">
                          <a:solidFill>
                            <a:schemeClr val="tx1"/>
                          </a:solidFill>
                          <a:effectLst/>
                          <a:latin typeface="Preeti" pitchFamily="2" charset="0"/>
                        </a:rPr>
                        <a:t>kflnsfsf</a:t>
                      </a:r>
                      <a:r>
                        <a:rPr lang="en-US" sz="1600" b="0" dirty="0">
                          <a:solidFill>
                            <a:schemeClr val="tx1"/>
                          </a:solidFill>
                          <a:effectLst/>
                          <a:latin typeface="Preeti" pitchFamily="2" charset="0"/>
                        </a:rPr>
                        <a:t>] !^( </a:t>
                      </a:r>
                      <a:r>
                        <a:rPr lang="en-US" sz="1600" b="0" dirty="0" err="1">
                          <a:solidFill>
                            <a:schemeClr val="tx1"/>
                          </a:solidFill>
                          <a:effectLst/>
                          <a:latin typeface="Preeti" pitchFamily="2" charset="0"/>
                        </a:rPr>
                        <a:t>j8f</a:t>
                      </a:r>
                      <a:endParaRPr lang="en-US" sz="1600" b="0" dirty="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a:solidFill>
                            <a:schemeClr val="tx1"/>
                          </a:solidFill>
                          <a:effectLst/>
                          <a:latin typeface="Preeti" pitchFamily="2" charset="0"/>
                        </a:rPr>
                        <a:t>zfvf clws[t</a:t>
                      </a:r>
                      <a:endParaRPr lang="en-US" sz="1600" b="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a:solidFill>
                            <a:schemeClr val="tx1"/>
                          </a:solidFill>
                          <a:effectLst/>
                          <a:latin typeface="Preeti" pitchFamily="2" charset="0"/>
                        </a:rPr>
                        <a:t>/f=k=t[tLo -k|=_</a:t>
                      </a:r>
                      <a:endParaRPr lang="en-US" sz="1600" b="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a:solidFill>
                            <a:schemeClr val="tx1"/>
                          </a:solidFill>
                          <a:effectLst/>
                          <a:latin typeface="Preeti" pitchFamily="2" charset="0"/>
                        </a:rPr>
                        <a:t>!)) </a:t>
                      </a:r>
                      <a:endParaRPr lang="en-US" sz="1600" b="0">
                        <a:solidFill>
                          <a:schemeClr val="tx1"/>
                        </a:solidFill>
                        <a:effectLst/>
                        <a:latin typeface="Preeti" pitchFamily="2" charset="0"/>
                        <a:ea typeface="Batang"/>
                      </a:endParaRPr>
                    </a:p>
                  </a:txBody>
                  <a:tcPr marL="68580" marR="68580" marT="0" marB="0"/>
                </a:tc>
              </a:tr>
              <a:tr h="446955">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dxfgu</a:t>
                      </a:r>
                      <a:r>
                        <a:rPr lang="en-US" sz="1600" b="0" dirty="0">
                          <a:solidFill>
                            <a:schemeClr val="tx1"/>
                          </a:solidFill>
                          <a:effectLst/>
                          <a:latin typeface="Preeti" pitchFamily="2" charset="0"/>
                        </a:rPr>
                        <a:t>/</a:t>
                      </a:r>
                      <a:r>
                        <a:rPr lang="en-US" sz="1600" b="0" dirty="0" err="1">
                          <a:solidFill>
                            <a:schemeClr val="tx1"/>
                          </a:solidFill>
                          <a:effectLst/>
                          <a:latin typeface="Preeti" pitchFamily="2" charset="0"/>
                        </a:rPr>
                        <a:t>kflnsfsf</a:t>
                      </a:r>
                      <a:r>
                        <a:rPr lang="en-US" sz="1600" b="0" dirty="0">
                          <a:solidFill>
                            <a:schemeClr val="tx1"/>
                          </a:solidFill>
                          <a:effectLst/>
                          <a:latin typeface="Preeti" pitchFamily="2" charset="0"/>
                        </a:rPr>
                        <a:t>] !^( </a:t>
                      </a:r>
                      <a:r>
                        <a:rPr lang="en-US" sz="1600" b="0" dirty="0" err="1">
                          <a:solidFill>
                            <a:schemeClr val="tx1"/>
                          </a:solidFill>
                          <a:effectLst/>
                          <a:latin typeface="Preeti" pitchFamily="2" charset="0"/>
                        </a:rPr>
                        <a:t>j8f</a:t>
                      </a:r>
                      <a:endParaRPr lang="en-US" sz="1600" b="0" dirty="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tabLst>
                          <a:tab pos="2971800" algn="ctr"/>
                          <a:tab pos="5943600" algn="r"/>
                          <a:tab pos="457200" algn="l"/>
                        </a:tabLst>
                      </a:pPr>
                      <a:r>
                        <a:rPr lang="en-US" sz="1600" b="0">
                          <a:solidFill>
                            <a:schemeClr val="tx1"/>
                          </a:solidFill>
                          <a:effectLst/>
                          <a:latin typeface="Preeti" pitchFamily="2" charset="0"/>
                        </a:rPr>
                        <a:t>OlGhlgo/</a:t>
                      </a:r>
                      <a:endParaRPr lang="en-US" sz="1600" b="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a:solidFill>
                            <a:schemeClr val="tx1"/>
                          </a:solidFill>
                          <a:effectLst/>
                          <a:latin typeface="Preeti" pitchFamily="2" charset="0"/>
                        </a:rPr>
                        <a:t>/f=k=t[tLo -k|f=_</a:t>
                      </a:r>
                      <a:endParaRPr lang="en-US" sz="1600" b="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a:solidFill>
                            <a:schemeClr val="tx1"/>
                          </a:solidFill>
                          <a:effectLst/>
                          <a:latin typeface="Preeti" pitchFamily="2" charset="0"/>
                        </a:rPr>
                        <a:t>!))</a:t>
                      </a:r>
                      <a:endParaRPr lang="en-US" sz="1600" b="0">
                        <a:solidFill>
                          <a:schemeClr val="tx1"/>
                        </a:solidFill>
                        <a:effectLst/>
                        <a:latin typeface="Preeti" pitchFamily="2" charset="0"/>
                        <a:ea typeface="Batang"/>
                      </a:endParaRPr>
                    </a:p>
                  </a:txBody>
                  <a:tcPr marL="68580" marR="68580" marT="0" marB="0"/>
                </a:tc>
              </a:tr>
              <a:tr h="294494">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pk</a:t>
                      </a: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dxfgu</a:t>
                      </a:r>
                      <a:r>
                        <a:rPr lang="en-US" sz="1600" b="0" dirty="0">
                          <a:solidFill>
                            <a:schemeClr val="tx1"/>
                          </a:solidFill>
                          <a:effectLst/>
                          <a:latin typeface="Preeti" pitchFamily="2" charset="0"/>
                        </a:rPr>
                        <a:t>/</a:t>
                      </a:r>
                      <a:r>
                        <a:rPr lang="en-US" sz="1600" b="0" dirty="0" err="1">
                          <a:solidFill>
                            <a:schemeClr val="tx1"/>
                          </a:solidFill>
                          <a:effectLst/>
                          <a:latin typeface="Preeti" pitchFamily="2" charset="0"/>
                        </a:rPr>
                        <a:t>kflnsf</a:t>
                      </a: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j8f</a:t>
                      </a: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sfof</a:t>
                      </a:r>
                      <a:r>
                        <a:rPr lang="en-US" sz="1600" b="0" dirty="0">
                          <a:solidFill>
                            <a:schemeClr val="tx1"/>
                          </a:solidFill>
                          <a:effectLst/>
                          <a:latin typeface="Preeti" pitchFamily="2" charset="0"/>
                        </a:rPr>
                        <a:t>{</a:t>
                      </a:r>
                      <a:r>
                        <a:rPr lang="en-US" sz="1600" b="0" dirty="0" err="1">
                          <a:solidFill>
                            <a:schemeClr val="tx1"/>
                          </a:solidFill>
                          <a:effectLst/>
                          <a:latin typeface="Preeti" pitchFamily="2" charset="0"/>
                        </a:rPr>
                        <a:t>nodf</a:t>
                      </a:r>
                      <a:endParaRPr lang="en-US" sz="1600" b="0" dirty="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err="1">
                          <a:solidFill>
                            <a:schemeClr val="tx1"/>
                          </a:solidFill>
                          <a:effectLst/>
                          <a:latin typeface="Preeti" pitchFamily="2" charset="0"/>
                        </a:rPr>
                        <a:t>zfvf</a:t>
                      </a: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clws</a:t>
                      </a:r>
                      <a:r>
                        <a:rPr lang="en-US" sz="1600" b="0" dirty="0">
                          <a:solidFill>
                            <a:schemeClr val="tx1"/>
                          </a:solidFill>
                          <a:effectLst/>
                          <a:latin typeface="Preeti" pitchFamily="2" charset="0"/>
                        </a:rPr>
                        <a:t>[t</a:t>
                      </a:r>
                      <a:endParaRPr lang="en-US" sz="1600" b="0" dirty="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a:solidFill>
                            <a:schemeClr val="tx1"/>
                          </a:solidFill>
                          <a:effectLst/>
                          <a:latin typeface="Preeti" pitchFamily="2" charset="0"/>
                        </a:rPr>
                        <a:t>/f=k=t[tLo</a:t>
                      </a:r>
                      <a:endParaRPr lang="en-US" sz="1600" b="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a:solidFill>
                            <a:schemeClr val="tx1"/>
                          </a:solidFill>
                          <a:effectLst/>
                          <a:latin typeface="Preeti" pitchFamily="2" charset="0"/>
                        </a:rPr>
                        <a:t>@#@</a:t>
                      </a:r>
                      <a:endParaRPr lang="en-US" sz="1600" b="0">
                        <a:solidFill>
                          <a:schemeClr val="tx1"/>
                        </a:solidFill>
                        <a:effectLst/>
                        <a:latin typeface="Preeti" pitchFamily="2" charset="0"/>
                        <a:ea typeface="Batang"/>
                      </a:endParaRPr>
                    </a:p>
                  </a:txBody>
                  <a:tcPr marL="68580" marR="68580" marT="0" marB="0"/>
                </a:tc>
              </a:tr>
              <a:tr h="294494">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pk</a:t>
                      </a: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dxfgu</a:t>
                      </a:r>
                      <a:r>
                        <a:rPr lang="en-US" sz="1600" b="0" dirty="0">
                          <a:solidFill>
                            <a:schemeClr val="tx1"/>
                          </a:solidFill>
                          <a:effectLst/>
                          <a:latin typeface="Preeti" pitchFamily="2" charset="0"/>
                        </a:rPr>
                        <a:t>/</a:t>
                      </a:r>
                      <a:r>
                        <a:rPr lang="en-US" sz="1600" b="0" dirty="0" err="1">
                          <a:solidFill>
                            <a:schemeClr val="tx1"/>
                          </a:solidFill>
                          <a:effectLst/>
                          <a:latin typeface="Preeti" pitchFamily="2" charset="0"/>
                        </a:rPr>
                        <a:t>kflnsf</a:t>
                      </a: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j8f</a:t>
                      </a: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sfof</a:t>
                      </a:r>
                      <a:r>
                        <a:rPr lang="en-US" sz="1600" b="0" dirty="0">
                          <a:solidFill>
                            <a:schemeClr val="tx1"/>
                          </a:solidFill>
                          <a:effectLst/>
                          <a:latin typeface="Preeti" pitchFamily="2" charset="0"/>
                        </a:rPr>
                        <a:t>{</a:t>
                      </a:r>
                      <a:r>
                        <a:rPr lang="en-US" sz="1600" b="0" dirty="0" err="1">
                          <a:solidFill>
                            <a:schemeClr val="tx1"/>
                          </a:solidFill>
                          <a:effectLst/>
                          <a:latin typeface="Preeti" pitchFamily="2" charset="0"/>
                        </a:rPr>
                        <a:t>nodf</a:t>
                      </a:r>
                      <a:endParaRPr lang="en-US" sz="1600" b="0" dirty="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err="1">
                          <a:solidFill>
                            <a:schemeClr val="tx1"/>
                          </a:solidFill>
                          <a:effectLst/>
                          <a:latin typeface="Preeti" pitchFamily="2" charset="0"/>
                        </a:rPr>
                        <a:t>gf</a:t>
                      </a: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jf</a:t>
                      </a:r>
                      <a:r>
                        <a:rPr lang="en-US" sz="1600" b="0" dirty="0">
                          <a:solidFill>
                            <a:schemeClr val="tx1"/>
                          </a:solidFill>
                          <a:effectLst/>
                          <a:latin typeface="Preeti" pitchFamily="2" charset="0"/>
                        </a:rPr>
                        <a:t> ;f] ;/x</a:t>
                      </a:r>
                      <a:endParaRPr lang="en-US" sz="1600" b="0" dirty="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a:solidFill>
                            <a:schemeClr val="tx1"/>
                          </a:solidFill>
                          <a:effectLst/>
                          <a:latin typeface="Preeti" pitchFamily="2" charset="0"/>
                        </a:rPr>
                        <a:t>/f=k=cg= -k|=_</a:t>
                      </a:r>
                      <a:endParaRPr lang="en-US" sz="1600" b="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a:solidFill>
                            <a:schemeClr val="tx1"/>
                          </a:solidFill>
                          <a:effectLst/>
                          <a:latin typeface="Preeti" pitchFamily="2" charset="0"/>
                        </a:rPr>
                        <a:t>@#@</a:t>
                      </a:r>
                      <a:endParaRPr lang="en-US" sz="1600" b="0">
                        <a:solidFill>
                          <a:schemeClr val="tx1"/>
                        </a:solidFill>
                        <a:effectLst/>
                        <a:latin typeface="Preeti" pitchFamily="2" charset="0"/>
                        <a:ea typeface="Batang"/>
                      </a:endParaRPr>
                    </a:p>
                  </a:txBody>
                  <a:tcPr marL="68580" marR="68580" marT="0" marB="0"/>
                </a:tc>
              </a:tr>
              <a:tr h="523410">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pk</a:t>
                      </a: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dxfgu</a:t>
                      </a:r>
                      <a:r>
                        <a:rPr lang="en-US" sz="1600" b="0" dirty="0">
                          <a:solidFill>
                            <a:schemeClr val="tx1"/>
                          </a:solidFill>
                          <a:effectLst/>
                          <a:latin typeface="Preeti" pitchFamily="2" charset="0"/>
                        </a:rPr>
                        <a:t>/</a:t>
                      </a:r>
                      <a:r>
                        <a:rPr lang="en-US" sz="1600" b="0" dirty="0" err="1">
                          <a:solidFill>
                            <a:schemeClr val="tx1"/>
                          </a:solidFill>
                          <a:effectLst/>
                          <a:latin typeface="Preeti" pitchFamily="2" charset="0"/>
                        </a:rPr>
                        <a:t>kflnsf</a:t>
                      </a: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j8f</a:t>
                      </a: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sfof</a:t>
                      </a:r>
                      <a:r>
                        <a:rPr lang="en-US" sz="1600" b="0" dirty="0">
                          <a:solidFill>
                            <a:schemeClr val="tx1"/>
                          </a:solidFill>
                          <a:effectLst/>
                          <a:latin typeface="Preeti" pitchFamily="2" charset="0"/>
                        </a:rPr>
                        <a:t>{</a:t>
                      </a:r>
                      <a:r>
                        <a:rPr lang="en-US" sz="1600" b="0" dirty="0" err="1">
                          <a:solidFill>
                            <a:schemeClr val="tx1"/>
                          </a:solidFill>
                          <a:effectLst/>
                          <a:latin typeface="Preeti" pitchFamily="2" charset="0"/>
                        </a:rPr>
                        <a:t>nodf</a:t>
                      </a:r>
                      <a:endParaRPr lang="en-US" sz="1600" b="0" dirty="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;j </a:t>
                      </a:r>
                      <a:r>
                        <a:rPr lang="en-US" sz="1600" b="0" dirty="0" err="1">
                          <a:solidFill>
                            <a:schemeClr val="tx1"/>
                          </a:solidFill>
                          <a:effectLst/>
                          <a:latin typeface="Preeti" pitchFamily="2" charset="0"/>
                        </a:rPr>
                        <a:t>OlGhlgo</a:t>
                      </a:r>
                      <a:r>
                        <a:rPr lang="en-US" sz="1600" b="0" dirty="0">
                          <a:solidFill>
                            <a:schemeClr val="tx1"/>
                          </a:solidFill>
                          <a:effectLst/>
                          <a:latin typeface="Preeti" pitchFamily="2" charset="0"/>
                        </a:rPr>
                        <a:t>/÷c=;=O=</a:t>
                      </a:r>
                      <a:endParaRPr lang="en-US" sz="1600" b="0" dirty="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/f=k=cg= -k</a:t>
                      </a:r>
                      <a:r>
                        <a:rPr lang="en-US" sz="1600" b="0" dirty="0" smtClean="0">
                          <a:solidFill>
                            <a:schemeClr val="tx1"/>
                          </a:solidFill>
                          <a:effectLst/>
                          <a:latin typeface="Preeti" pitchFamily="2" charset="0"/>
                        </a:rPr>
                        <a:t>|=_/</a:t>
                      </a:r>
                      <a:r>
                        <a:rPr lang="en-US" sz="1600" b="0" dirty="0">
                          <a:solidFill>
                            <a:schemeClr val="tx1"/>
                          </a:solidFill>
                          <a:effectLst/>
                          <a:latin typeface="Preeti" pitchFamily="2" charset="0"/>
                        </a:rPr>
                        <a:t>f=k=cg= -</a:t>
                      </a:r>
                      <a:r>
                        <a:rPr lang="en-US" sz="1600" b="0" dirty="0" err="1">
                          <a:solidFill>
                            <a:schemeClr val="tx1"/>
                          </a:solidFill>
                          <a:effectLst/>
                          <a:latin typeface="Preeti" pitchFamily="2" charset="0"/>
                        </a:rPr>
                        <a:t>lå</a:t>
                      </a:r>
                      <a:r>
                        <a:rPr lang="en-US" sz="1600" b="0" dirty="0">
                          <a:solidFill>
                            <a:schemeClr val="tx1"/>
                          </a:solidFill>
                          <a:effectLst/>
                          <a:latin typeface="Preeti" pitchFamily="2" charset="0"/>
                        </a:rPr>
                        <a:t>|=_</a:t>
                      </a:r>
                      <a:endParaRPr lang="en-US" sz="1600" b="0" dirty="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a:t>
                      </a:r>
                      <a:endParaRPr lang="en-US" sz="1600" b="0" dirty="0">
                        <a:solidFill>
                          <a:schemeClr val="tx1"/>
                        </a:solidFill>
                        <a:effectLst/>
                        <a:latin typeface="Preeti" pitchFamily="2" charset="0"/>
                        <a:ea typeface="Batang"/>
                      </a:endParaRPr>
                    </a:p>
                  </a:txBody>
                  <a:tcPr marL="68580" marR="68580" marT="0" marB="0"/>
                </a:tc>
              </a:tr>
              <a:tr h="294494">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$&amp;( </a:t>
                      </a:r>
                      <a:r>
                        <a:rPr lang="en-US" sz="1600" b="0" dirty="0" err="1">
                          <a:solidFill>
                            <a:schemeClr val="tx1"/>
                          </a:solidFill>
                          <a:effectLst/>
                          <a:latin typeface="Preeti" pitchFamily="2" charset="0"/>
                        </a:rPr>
                        <a:t>ufpFkflnsfsf</a:t>
                      </a:r>
                      <a:r>
                        <a:rPr lang="en-US" sz="1600" b="0" dirty="0">
                          <a:solidFill>
                            <a:schemeClr val="tx1"/>
                          </a:solidFill>
                          <a:effectLst/>
                          <a:latin typeface="Preeti" pitchFamily="2" charset="0"/>
                        </a:rPr>
                        <a:t>] #$!) </a:t>
                      </a:r>
                      <a:r>
                        <a:rPr lang="en-US" sz="1600" b="0" dirty="0" err="1">
                          <a:solidFill>
                            <a:schemeClr val="tx1"/>
                          </a:solidFill>
                          <a:effectLst/>
                          <a:latin typeface="Preeti" pitchFamily="2" charset="0"/>
                        </a:rPr>
                        <a:t>j8f</a:t>
                      </a:r>
                      <a:endParaRPr lang="en-US" sz="1600" b="0" dirty="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err="1">
                          <a:solidFill>
                            <a:schemeClr val="tx1"/>
                          </a:solidFill>
                          <a:effectLst/>
                          <a:latin typeface="Preeti" pitchFamily="2" charset="0"/>
                        </a:rPr>
                        <a:t>gf</a:t>
                      </a: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jf</a:t>
                      </a:r>
                      <a:r>
                        <a:rPr lang="en-US" sz="1600" b="0" dirty="0">
                          <a:solidFill>
                            <a:schemeClr val="tx1"/>
                          </a:solidFill>
                          <a:effectLst/>
                          <a:latin typeface="Preeti" pitchFamily="2" charset="0"/>
                        </a:rPr>
                        <a:t> ;f] ;/x</a:t>
                      </a:r>
                      <a:endParaRPr lang="en-US" sz="1600" b="0" dirty="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/f=k=cg= -k|=_</a:t>
                      </a:r>
                      <a:endParaRPr lang="en-US" sz="1600" b="0" dirty="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a:t>
                      </a:r>
                      <a:endParaRPr lang="en-US" sz="1600" b="0" dirty="0">
                        <a:solidFill>
                          <a:schemeClr val="tx1"/>
                        </a:solidFill>
                        <a:effectLst/>
                        <a:latin typeface="Preeti" pitchFamily="2" charset="0"/>
                        <a:ea typeface="Batang"/>
                      </a:endParaRPr>
                    </a:p>
                  </a:txBody>
                  <a:tcPr marL="68580" marR="68580" marT="0" marB="0"/>
                </a:tc>
              </a:tr>
              <a:tr h="294494">
                <a:tc>
                  <a:txBody>
                    <a:bodyPr/>
                    <a:lstStyle/>
                    <a:p>
                      <a:pPr marL="0" marR="0">
                        <a:lnSpc>
                          <a:spcPct val="150000"/>
                        </a:lnSpc>
                        <a:spcBef>
                          <a:spcPts val="0"/>
                        </a:spcBef>
                        <a:spcAft>
                          <a:spcPts val="0"/>
                        </a:spcAft>
                      </a:pPr>
                      <a:r>
                        <a:rPr lang="en-US" sz="1600" b="0">
                          <a:solidFill>
                            <a:schemeClr val="tx1"/>
                          </a:solidFill>
                          <a:effectLst/>
                          <a:latin typeface="Preeti" pitchFamily="2" charset="0"/>
                        </a:rPr>
                        <a:t>$&amp;( ufpFkflnsfsf] #$!) j8f</a:t>
                      </a:r>
                      <a:endParaRPr lang="en-US" sz="1600" b="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err="1">
                          <a:solidFill>
                            <a:schemeClr val="tx1"/>
                          </a:solidFill>
                          <a:effectLst/>
                          <a:latin typeface="Preeti" pitchFamily="2" charset="0"/>
                        </a:rPr>
                        <a:t>vl</a:t>
                      </a:r>
                      <a:r>
                        <a:rPr lang="en-US" sz="1600" b="0" dirty="0">
                          <a:solidFill>
                            <a:schemeClr val="tx1"/>
                          </a:solidFill>
                          <a:effectLst/>
                          <a:latin typeface="Preeti" pitchFamily="2" charset="0"/>
                        </a:rPr>
                        <a:t>/bf/ </a:t>
                      </a:r>
                      <a:r>
                        <a:rPr lang="en-US" sz="1600" b="0" dirty="0" err="1">
                          <a:solidFill>
                            <a:schemeClr val="tx1"/>
                          </a:solidFill>
                          <a:effectLst/>
                          <a:latin typeface="Preeti" pitchFamily="2" charset="0"/>
                        </a:rPr>
                        <a:t>jf</a:t>
                      </a:r>
                      <a:r>
                        <a:rPr lang="en-US" sz="1600" b="0" dirty="0">
                          <a:solidFill>
                            <a:schemeClr val="tx1"/>
                          </a:solidFill>
                          <a:effectLst/>
                          <a:latin typeface="Preeti" pitchFamily="2" charset="0"/>
                        </a:rPr>
                        <a:t> ;f] ;/x</a:t>
                      </a:r>
                      <a:endParaRPr lang="en-US" sz="1600" b="0" dirty="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/f=k=cg= -</a:t>
                      </a:r>
                      <a:r>
                        <a:rPr lang="en-US" sz="1600" b="0" dirty="0" err="1">
                          <a:solidFill>
                            <a:schemeClr val="tx1"/>
                          </a:solidFill>
                          <a:effectLst/>
                          <a:latin typeface="Preeti" pitchFamily="2" charset="0"/>
                        </a:rPr>
                        <a:t>lå</a:t>
                      </a:r>
                      <a:r>
                        <a:rPr lang="en-US" sz="1600" b="0" dirty="0">
                          <a:solidFill>
                            <a:schemeClr val="tx1"/>
                          </a:solidFill>
                          <a:effectLst/>
                          <a:latin typeface="Preeti" pitchFamily="2" charset="0"/>
                        </a:rPr>
                        <a:t>|=_</a:t>
                      </a:r>
                      <a:endParaRPr lang="en-US" sz="1600" b="0" dirty="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a:t>
                      </a:r>
                      <a:endParaRPr lang="en-US" sz="1600" b="0" dirty="0">
                        <a:solidFill>
                          <a:schemeClr val="tx1"/>
                        </a:solidFill>
                        <a:effectLst/>
                        <a:latin typeface="Preeti" pitchFamily="2" charset="0"/>
                        <a:ea typeface="Batang"/>
                      </a:endParaRPr>
                    </a:p>
                  </a:txBody>
                  <a:tcPr marL="68580" marR="68580" marT="0" marB="0"/>
                </a:tc>
              </a:tr>
              <a:tr h="508170">
                <a:tc>
                  <a:txBody>
                    <a:bodyPr/>
                    <a:lstStyle/>
                    <a:p>
                      <a:pPr marL="0" marR="0">
                        <a:lnSpc>
                          <a:spcPct val="150000"/>
                        </a:lnSpc>
                        <a:spcBef>
                          <a:spcPts val="0"/>
                        </a:spcBef>
                        <a:spcAft>
                          <a:spcPts val="0"/>
                        </a:spcAft>
                      </a:pPr>
                      <a:r>
                        <a:rPr lang="en-US" sz="1600" b="0">
                          <a:solidFill>
                            <a:schemeClr val="tx1"/>
                          </a:solidFill>
                          <a:effectLst/>
                          <a:latin typeface="Preeti" pitchFamily="2" charset="0"/>
                        </a:rPr>
                        <a:t>$&amp;( ufpFkflnsfsf] #$!) j8f</a:t>
                      </a:r>
                      <a:endParaRPr lang="en-US" sz="1600" b="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;j </a:t>
                      </a:r>
                      <a:r>
                        <a:rPr lang="en-US" sz="1600" b="0" dirty="0" err="1">
                          <a:solidFill>
                            <a:schemeClr val="tx1"/>
                          </a:solidFill>
                          <a:effectLst/>
                          <a:latin typeface="Preeti" pitchFamily="2" charset="0"/>
                        </a:rPr>
                        <a:t>OlGhlgo</a:t>
                      </a:r>
                      <a:r>
                        <a:rPr lang="en-US" sz="1600" b="0" dirty="0">
                          <a:solidFill>
                            <a:schemeClr val="tx1"/>
                          </a:solidFill>
                          <a:effectLst/>
                          <a:latin typeface="Preeti" pitchFamily="2" charset="0"/>
                        </a:rPr>
                        <a:t>/÷c=;=O=</a:t>
                      </a:r>
                      <a:endParaRPr lang="en-US" sz="1600" b="0" dirty="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/f=k=cg= -k</a:t>
                      </a:r>
                      <a:r>
                        <a:rPr lang="en-US" sz="1600" b="0" dirty="0" smtClean="0">
                          <a:solidFill>
                            <a:schemeClr val="tx1"/>
                          </a:solidFill>
                          <a:effectLst/>
                          <a:latin typeface="Preeti" pitchFamily="2" charset="0"/>
                        </a:rPr>
                        <a:t>|=_/</a:t>
                      </a:r>
                      <a:r>
                        <a:rPr lang="en-US" sz="1600" b="0" dirty="0">
                          <a:solidFill>
                            <a:schemeClr val="tx1"/>
                          </a:solidFill>
                          <a:effectLst/>
                          <a:latin typeface="Preeti" pitchFamily="2" charset="0"/>
                        </a:rPr>
                        <a:t>f=k=cg= -</a:t>
                      </a:r>
                      <a:r>
                        <a:rPr lang="en-US" sz="1600" b="0" dirty="0" err="1">
                          <a:solidFill>
                            <a:schemeClr val="tx1"/>
                          </a:solidFill>
                          <a:effectLst/>
                          <a:latin typeface="Preeti" pitchFamily="2" charset="0"/>
                        </a:rPr>
                        <a:t>lå</a:t>
                      </a:r>
                      <a:r>
                        <a:rPr lang="en-US" sz="1600" b="0" dirty="0">
                          <a:solidFill>
                            <a:schemeClr val="tx1"/>
                          </a:solidFill>
                          <a:effectLst/>
                          <a:latin typeface="Preeti" pitchFamily="2" charset="0"/>
                        </a:rPr>
                        <a:t>|=_</a:t>
                      </a:r>
                      <a:endParaRPr lang="en-US" sz="1600" b="0" dirty="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a:t>
                      </a:r>
                      <a:endParaRPr lang="en-US" sz="1600" b="0" dirty="0">
                        <a:solidFill>
                          <a:schemeClr val="tx1"/>
                        </a:solidFill>
                        <a:effectLst/>
                        <a:latin typeface="Preeti" pitchFamily="2" charset="0"/>
                        <a:ea typeface="Batang"/>
                      </a:endParaRPr>
                    </a:p>
                  </a:txBody>
                  <a:tcPr marL="68580" marR="68580" marT="0" marB="0"/>
                </a:tc>
              </a:tr>
              <a:tr h="462450">
                <a:tc>
                  <a:txBody>
                    <a:bodyPr/>
                    <a:lstStyle/>
                    <a:p>
                      <a:pPr marL="0" marR="0">
                        <a:lnSpc>
                          <a:spcPct val="150000"/>
                        </a:lnSpc>
                        <a:spcBef>
                          <a:spcPts val="0"/>
                        </a:spcBef>
                        <a:spcAft>
                          <a:spcPts val="0"/>
                        </a:spcAft>
                      </a:pPr>
                      <a:r>
                        <a:rPr lang="en-US" sz="1600" b="0">
                          <a:solidFill>
                            <a:schemeClr val="tx1"/>
                          </a:solidFill>
                          <a:effectLst/>
                          <a:latin typeface="Preeti" pitchFamily="2" charset="0"/>
                        </a:rPr>
                        <a:t>@$* gu/kflnsf sfof{nosf] @*&amp;# j8f sfof{nodf</a:t>
                      </a:r>
                      <a:endParaRPr lang="en-US" sz="1600" b="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a:solidFill>
                            <a:schemeClr val="tx1"/>
                          </a:solidFill>
                          <a:effectLst/>
                          <a:latin typeface="Preeti" pitchFamily="2" charset="0"/>
                        </a:rPr>
                        <a:t>gf=;'= jf ;f] ;/x</a:t>
                      </a:r>
                      <a:endParaRPr lang="en-US" sz="1600" b="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/f=k=cg= -k|=_</a:t>
                      </a:r>
                      <a:endParaRPr lang="en-US" sz="1600" b="0" dirty="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a:t>
                      </a:r>
                      <a:endParaRPr lang="en-US" sz="1600" b="0" dirty="0">
                        <a:solidFill>
                          <a:schemeClr val="tx1"/>
                        </a:solidFill>
                        <a:effectLst/>
                        <a:latin typeface="Preeti" pitchFamily="2" charset="0"/>
                        <a:ea typeface="Batang"/>
                      </a:endParaRPr>
                    </a:p>
                  </a:txBody>
                  <a:tcPr marL="68580" marR="68580" marT="0" marB="0"/>
                </a:tc>
              </a:tr>
              <a:tr h="460573">
                <a:tc>
                  <a:txBody>
                    <a:bodyPr/>
                    <a:lstStyle/>
                    <a:p>
                      <a:pPr marL="0" marR="0">
                        <a:lnSpc>
                          <a:spcPct val="150000"/>
                        </a:lnSpc>
                        <a:spcBef>
                          <a:spcPts val="0"/>
                        </a:spcBef>
                        <a:spcAft>
                          <a:spcPts val="0"/>
                        </a:spcAft>
                      </a:pPr>
                      <a:r>
                        <a:rPr lang="en-US" sz="1600" b="0">
                          <a:solidFill>
                            <a:schemeClr val="tx1"/>
                          </a:solidFill>
                          <a:effectLst/>
                          <a:latin typeface="Preeti" pitchFamily="2" charset="0"/>
                        </a:rPr>
                        <a:t>@$* gu/kflnsf sfof{nosf] @*&amp;# j8f sfof{nodf</a:t>
                      </a:r>
                      <a:endParaRPr lang="en-US" sz="1600" b="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a:solidFill>
                            <a:schemeClr val="tx1"/>
                          </a:solidFill>
                          <a:effectLst/>
                          <a:latin typeface="Preeti" pitchFamily="2" charset="0"/>
                        </a:rPr>
                        <a:t>vl/bf/ jf ;f] ;/x</a:t>
                      </a:r>
                      <a:endParaRPr lang="en-US" sz="1600" b="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/f=k=cg= -</a:t>
                      </a:r>
                      <a:r>
                        <a:rPr lang="en-US" sz="1600" b="0" dirty="0" err="1">
                          <a:solidFill>
                            <a:schemeClr val="tx1"/>
                          </a:solidFill>
                          <a:effectLst/>
                          <a:latin typeface="Preeti" pitchFamily="2" charset="0"/>
                        </a:rPr>
                        <a:t>lå</a:t>
                      </a:r>
                      <a:r>
                        <a:rPr lang="en-US" sz="1600" b="0" dirty="0">
                          <a:solidFill>
                            <a:schemeClr val="tx1"/>
                          </a:solidFill>
                          <a:effectLst/>
                          <a:latin typeface="Preeti" pitchFamily="2" charset="0"/>
                        </a:rPr>
                        <a:t>|=_</a:t>
                      </a:r>
                      <a:endParaRPr lang="en-US" sz="1600" b="0" dirty="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@*&amp;#</a:t>
                      </a:r>
                      <a:endParaRPr lang="en-US" sz="1600" b="0" dirty="0">
                        <a:solidFill>
                          <a:schemeClr val="tx1"/>
                        </a:solidFill>
                        <a:effectLst/>
                        <a:latin typeface="Preeti" pitchFamily="2" charset="0"/>
                        <a:ea typeface="Batang"/>
                      </a:endParaRPr>
                    </a:p>
                  </a:txBody>
                  <a:tcPr marL="68580" marR="68580" marT="0" marB="0"/>
                </a:tc>
              </a:tr>
              <a:tr h="524777">
                <a:tc>
                  <a:txBody>
                    <a:bodyPr/>
                    <a:lstStyle/>
                    <a:p>
                      <a:pPr marL="0" marR="0">
                        <a:lnSpc>
                          <a:spcPct val="150000"/>
                        </a:lnSpc>
                        <a:spcBef>
                          <a:spcPts val="0"/>
                        </a:spcBef>
                        <a:spcAft>
                          <a:spcPts val="0"/>
                        </a:spcAft>
                      </a:pPr>
                      <a:r>
                        <a:rPr lang="en-US" sz="1600" b="0">
                          <a:solidFill>
                            <a:schemeClr val="tx1"/>
                          </a:solidFill>
                          <a:effectLst/>
                          <a:latin typeface="Preeti" pitchFamily="2" charset="0"/>
                        </a:rPr>
                        <a:t>@$* gu/kflnsf sfof{nosf] @*&amp;# j8f sfof{nodf</a:t>
                      </a:r>
                      <a:endParaRPr lang="en-US" sz="1600" b="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a:solidFill>
                            <a:schemeClr val="tx1"/>
                          </a:solidFill>
                          <a:effectLst/>
                          <a:latin typeface="Preeti" pitchFamily="2" charset="0"/>
                        </a:rPr>
                        <a:t>;j OlGhlgo/÷c=;=O=</a:t>
                      </a:r>
                      <a:endParaRPr lang="en-US" sz="1600" b="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/f=k=cg= -k</a:t>
                      </a:r>
                      <a:r>
                        <a:rPr lang="en-US" sz="1600" b="0" dirty="0" smtClean="0">
                          <a:solidFill>
                            <a:schemeClr val="tx1"/>
                          </a:solidFill>
                          <a:effectLst/>
                          <a:latin typeface="Preeti" pitchFamily="2" charset="0"/>
                        </a:rPr>
                        <a:t>|=_</a:t>
                      </a:r>
                      <a:r>
                        <a:rPr lang="en-US" sz="1600" b="0" baseline="0" dirty="0" smtClean="0">
                          <a:solidFill>
                            <a:schemeClr val="tx1"/>
                          </a:solidFill>
                          <a:effectLst/>
                          <a:latin typeface="Preeti" pitchFamily="2" charset="0"/>
                        </a:rPr>
                        <a:t> </a:t>
                      </a:r>
                      <a:r>
                        <a:rPr lang="en-US" sz="1600" b="0" dirty="0" smtClean="0">
                          <a:solidFill>
                            <a:schemeClr val="tx1"/>
                          </a:solidFill>
                          <a:effectLst/>
                          <a:latin typeface="Preeti" pitchFamily="2" charset="0"/>
                        </a:rPr>
                        <a:t>/</a:t>
                      </a:r>
                      <a:r>
                        <a:rPr lang="en-US" sz="1600" b="0" dirty="0">
                          <a:solidFill>
                            <a:schemeClr val="tx1"/>
                          </a:solidFill>
                          <a:effectLst/>
                          <a:latin typeface="Preeti" pitchFamily="2" charset="0"/>
                        </a:rPr>
                        <a:t>f=k=cg= -</a:t>
                      </a:r>
                      <a:r>
                        <a:rPr lang="en-US" sz="1600" b="0" dirty="0" err="1">
                          <a:solidFill>
                            <a:schemeClr val="tx1"/>
                          </a:solidFill>
                          <a:effectLst/>
                          <a:latin typeface="Preeti" pitchFamily="2" charset="0"/>
                        </a:rPr>
                        <a:t>lå</a:t>
                      </a:r>
                      <a:r>
                        <a:rPr lang="en-US" sz="1600" b="0" dirty="0">
                          <a:solidFill>
                            <a:schemeClr val="tx1"/>
                          </a:solidFill>
                          <a:effectLst/>
                          <a:latin typeface="Preeti" pitchFamily="2" charset="0"/>
                        </a:rPr>
                        <a:t>|=_</a:t>
                      </a:r>
                      <a:endParaRPr lang="en-US" sz="1600" b="0" dirty="0">
                        <a:solidFill>
                          <a:schemeClr val="tx1"/>
                        </a:solidFill>
                        <a:effectLst/>
                        <a:latin typeface="Preeti" pitchFamily="2" charset="0"/>
                        <a:ea typeface="Batang"/>
                      </a:endParaRPr>
                    </a:p>
                  </a:txBody>
                  <a:tcPr marL="68580" marR="68580" marT="0" marB="0"/>
                </a:tc>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@*&amp;#</a:t>
                      </a:r>
                      <a:endParaRPr lang="en-US" sz="1600" b="0" dirty="0">
                        <a:solidFill>
                          <a:schemeClr val="tx1"/>
                        </a:solidFill>
                        <a:effectLst/>
                        <a:latin typeface="Preeti" pitchFamily="2" charset="0"/>
                        <a:ea typeface="Batang"/>
                      </a:endParaRPr>
                    </a:p>
                  </a:txBody>
                  <a:tcPr marL="68580" marR="68580" marT="0" marB="0"/>
                </a:tc>
              </a:tr>
              <a:tr h="291239">
                <a:tc gridSpan="3">
                  <a:txBody>
                    <a:bodyPr/>
                    <a:lstStyle/>
                    <a:p>
                      <a:pPr marL="0" marR="0" algn="r">
                        <a:lnSpc>
                          <a:spcPct val="150000"/>
                        </a:lnSpc>
                        <a:spcBef>
                          <a:spcPts val="0"/>
                        </a:spcBef>
                        <a:spcAft>
                          <a:spcPts val="0"/>
                        </a:spcAft>
                      </a:pPr>
                      <a:r>
                        <a:rPr lang="en-US" sz="1600" b="0" dirty="0" err="1">
                          <a:solidFill>
                            <a:schemeClr val="tx1"/>
                          </a:solidFill>
                          <a:effectLst/>
                          <a:latin typeface="Preeti" pitchFamily="2" charset="0"/>
                        </a:rPr>
                        <a:t>hDdf</a:t>
                      </a: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Go"gtd</a:t>
                      </a:r>
                      <a:r>
                        <a:rPr lang="en-US" sz="1600" b="0" dirty="0">
                          <a:solidFill>
                            <a:schemeClr val="tx1"/>
                          </a:solidFill>
                          <a:effectLst/>
                          <a:latin typeface="Preeti" pitchFamily="2" charset="0"/>
                        </a:rPr>
                        <a:t> </a:t>
                      </a:r>
                      <a:r>
                        <a:rPr lang="en-US" sz="1600" b="0" dirty="0" err="1">
                          <a:solidFill>
                            <a:schemeClr val="tx1"/>
                          </a:solidFill>
                          <a:effectLst/>
                          <a:latin typeface="Preeti" pitchFamily="2" charset="0"/>
                        </a:rPr>
                        <a:t>sd</a:t>
                      </a:r>
                      <a:r>
                        <a:rPr lang="en-US" sz="1600" b="0" dirty="0">
                          <a:solidFill>
                            <a:schemeClr val="tx1"/>
                          </a:solidFill>
                          <a:effectLst/>
                          <a:latin typeface="Preeti" pitchFamily="2" charset="0"/>
                        </a:rPr>
                        <a:t>{</a:t>
                      </a:r>
                      <a:r>
                        <a:rPr lang="en-US" sz="1600" b="0" dirty="0" err="1">
                          <a:solidFill>
                            <a:schemeClr val="tx1"/>
                          </a:solidFill>
                          <a:effectLst/>
                          <a:latin typeface="Preeti" pitchFamily="2" charset="0"/>
                        </a:rPr>
                        <a:t>rf</a:t>
                      </a:r>
                      <a:r>
                        <a:rPr lang="en-US" sz="1600" b="0" dirty="0">
                          <a:solidFill>
                            <a:schemeClr val="tx1"/>
                          </a:solidFill>
                          <a:effectLst/>
                          <a:latin typeface="Preeti" pitchFamily="2" charset="0"/>
                        </a:rPr>
                        <a:t>/L</a:t>
                      </a:r>
                      <a:endParaRPr lang="en-US" sz="1600" b="0" dirty="0">
                        <a:solidFill>
                          <a:schemeClr val="tx1"/>
                        </a:solidFill>
                        <a:effectLst/>
                        <a:latin typeface="Preeti" pitchFamily="2" charset="0"/>
                        <a:ea typeface="Batang"/>
                      </a:endParaRPr>
                    </a:p>
                  </a:txBody>
                  <a:tcPr marL="68580" marR="68580" marT="0" marB="0"/>
                </a:tc>
                <a:tc hMerge="1">
                  <a:txBody>
                    <a:bodyPr/>
                    <a:lstStyle/>
                    <a:p>
                      <a:endParaRPr lang="en-US"/>
                    </a:p>
                  </a:txBody>
                  <a:tcPr/>
                </a:tc>
                <a:tc hMerge="1">
                  <a:txBody>
                    <a:bodyPr/>
                    <a:lstStyle/>
                    <a:p>
                      <a:endParaRPr lang="en-US"/>
                    </a:p>
                  </a:txBody>
                  <a:tcPr/>
                </a:tc>
                <a:tc>
                  <a:txBody>
                    <a:bodyPr/>
                    <a:lstStyle/>
                    <a:p>
                      <a:pPr marL="0" marR="0">
                        <a:lnSpc>
                          <a:spcPct val="150000"/>
                        </a:lnSpc>
                        <a:spcBef>
                          <a:spcPts val="0"/>
                        </a:spcBef>
                        <a:spcAft>
                          <a:spcPts val="0"/>
                        </a:spcAft>
                      </a:pPr>
                      <a:r>
                        <a:rPr lang="en-US" sz="1600" b="0" dirty="0">
                          <a:solidFill>
                            <a:schemeClr val="tx1"/>
                          </a:solidFill>
                          <a:effectLst/>
                          <a:latin typeface="Preeti" pitchFamily="2" charset="0"/>
                        </a:rPr>
                        <a:t>!^)!@</a:t>
                      </a:r>
                      <a:endParaRPr lang="en-US" sz="1600" b="0" dirty="0">
                        <a:solidFill>
                          <a:schemeClr val="tx1"/>
                        </a:solidFill>
                        <a:effectLst/>
                        <a:latin typeface="Preeti" pitchFamily="2" charset="0"/>
                        <a:ea typeface="Batang"/>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457200" y="152400"/>
            <a:ext cx="8229600" cy="762000"/>
          </a:xfrm>
        </p:spPr>
        <p:txBody>
          <a:bodyPr/>
          <a:lstStyle/>
          <a:p>
            <a:pPr algn="ctr"/>
            <a:r>
              <a:rPr lang="hi-IN" sz="4000" dirty="0" smtClean="0">
                <a:solidFill>
                  <a:srgbClr val="1419F0"/>
                </a:solidFill>
              </a:rPr>
              <a:t>नीतिगत तथा कान</a:t>
            </a:r>
            <a:r>
              <a:rPr lang="ne-NP" sz="4000" dirty="0">
                <a:solidFill>
                  <a:srgbClr val="1419F0"/>
                </a:solidFill>
              </a:rPr>
              <a:t>ु</a:t>
            </a:r>
            <a:r>
              <a:rPr lang="hi-IN" sz="4000" dirty="0" smtClean="0">
                <a:solidFill>
                  <a:srgbClr val="1419F0"/>
                </a:solidFill>
              </a:rPr>
              <a:t>नी समन्वय</a:t>
            </a:r>
            <a:endParaRPr lang="en-US" sz="4000" dirty="0" smtClean="0">
              <a:solidFill>
                <a:srgbClr val="1419F0"/>
              </a:solidFill>
            </a:endParaRPr>
          </a:p>
        </p:txBody>
      </p:sp>
      <p:sp>
        <p:nvSpPr>
          <p:cNvPr id="3" name="Content Placeholder 2"/>
          <p:cNvSpPr>
            <a:spLocks noGrp="1"/>
          </p:cNvSpPr>
          <p:nvPr>
            <p:ph sz="quarter" idx="1"/>
          </p:nvPr>
        </p:nvSpPr>
        <p:spPr>
          <a:xfrm>
            <a:off x="457200" y="1219200"/>
            <a:ext cx="8229600" cy="5257800"/>
          </a:xfrm>
        </p:spPr>
        <p:txBody>
          <a:bodyPr>
            <a:normAutofit/>
          </a:bodyPr>
          <a:lstStyle/>
          <a:p>
            <a:pPr marL="274320" indent="-274320" fontAlgn="auto">
              <a:lnSpc>
                <a:spcPct val="150000"/>
              </a:lnSpc>
              <a:spcAft>
                <a:spcPts val="0"/>
              </a:spcAft>
              <a:buFont typeface="Wingdings 3"/>
              <a:buChar char=""/>
              <a:defRPr/>
            </a:pPr>
            <a:r>
              <a:rPr lang="hi-IN" dirty="0" smtClean="0"/>
              <a:t>संविधान बमोजिम नेपाल सरकारले राष्ट्रिय महत्वका विषयमा र प्रदेशहरू बीच समन्वय गर्नुपर्ने विषयमा प्रदेश मन्त्रिपरिषदलाई यो संविधान र संघीय कानून बमोजिम आवश्यक निर्देशन दिन सक्नेछ व्यवस्था । </a:t>
            </a:r>
          </a:p>
          <a:p>
            <a:pPr marL="274320" indent="-274320" fontAlgn="auto">
              <a:lnSpc>
                <a:spcPct val="150000"/>
              </a:lnSpc>
              <a:spcAft>
                <a:spcPts val="0"/>
              </a:spcAft>
              <a:buFont typeface="Wingdings 3"/>
              <a:buChar char=""/>
              <a:defRPr/>
            </a:pPr>
            <a:r>
              <a:rPr lang="hi-IN" dirty="0" smtClean="0"/>
              <a:t>संविधान बमोजिम संघ, प्रदेश र स्थानीय तह बीच समन्वय कायम गर्न संघीय संसदले आवश्यक कानून बनाउने व्यवस्था ।</a:t>
            </a:r>
          </a:p>
          <a:p>
            <a:pPr marL="274320" indent="-274320" fontAlgn="auto">
              <a:lnSpc>
                <a:spcPct val="150000"/>
              </a:lnSpc>
              <a:spcAft>
                <a:spcPts val="0"/>
              </a:spcAft>
              <a:buFont typeface="Wingdings 3"/>
              <a:buChar char=""/>
              <a:defRPr/>
            </a:pPr>
            <a:r>
              <a:rPr lang="hi-IN" dirty="0" smtClean="0"/>
              <a:t>स्थानीय कार्यपालिकाले आफनो कार्यविभाजन तथा कार्य सम्पादन नियमावली बनाई लागू गर्ने व्यवस्था।</a:t>
            </a:r>
            <a:endParaRPr lang="en-US" dirty="0"/>
          </a:p>
        </p:txBody>
      </p:sp>
    </p:spTree>
    <p:extLst>
      <p:ext uri="{BB962C8B-B14F-4D97-AF65-F5344CB8AC3E}">
        <p14:creationId xmlns:p14="http://schemas.microsoft.com/office/powerpoint/2010/main" xmlns="" val="18836584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457200" y="152400"/>
            <a:ext cx="8229600" cy="838200"/>
          </a:xfrm>
        </p:spPr>
        <p:txBody>
          <a:bodyPr/>
          <a:lstStyle/>
          <a:p>
            <a:pPr algn="ctr"/>
            <a:r>
              <a:rPr lang="hi-IN" sz="4000" dirty="0" smtClean="0">
                <a:solidFill>
                  <a:srgbClr val="1419F0"/>
                </a:solidFill>
              </a:rPr>
              <a:t>नीतिगत तथा कान</a:t>
            </a:r>
            <a:r>
              <a:rPr lang="ne-NP" sz="4000" dirty="0">
                <a:solidFill>
                  <a:srgbClr val="1419F0"/>
                </a:solidFill>
              </a:rPr>
              <a:t>ु</a:t>
            </a:r>
            <a:r>
              <a:rPr lang="hi-IN" sz="4000" dirty="0" smtClean="0">
                <a:solidFill>
                  <a:srgbClr val="1419F0"/>
                </a:solidFill>
              </a:rPr>
              <a:t>नी समन्वय</a:t>
            </a:r>
            <a:r>
              <a:rPr lang="en-US" sz="4000" dirty="0" smtClean="0">
                <a:solidFill>
                  <a:srgbClr val="1419F0"/>
                </a:solidFill>
              </a:rPr>
              <a:t>…….</a:t>
            </a:r>
            <a:endParaRPr lang="en-US" sz="4000" dirty="0" smtClean="0"/>
          </a:p>
        </p:txBody>
      </p:sp>
      <p:sp>
        <p:nvSpPr>
          <p:cNvPr id="34819" name="Content Placeholder 2"/>
          <p:cNvSpPr>
            <a:spLocks noGrp="1"/>
          </p:cNvSpPr>
          <p:nvPr>
            <p:ph sz="quarter" idx="1"/>
          </p:nvPr>
        </p:nvSpPr>
        <p:spPr>
          <a:xfrm>
            <a:off x="457200" y="1219200"/>
            <a:ext cx="8229600" cy="5105400"/>
          </a:xfrm>
        </p:spPr>
        <p:txBody>
          <a:bodyPr>
            <a:normAutofit fontScale="92500" lnSpcReduction="10000"/>
          </a:bodyPr>
          <a:lstStyle/>
          <a:p>
            <a:pPr marL="274320" indent="-274320" fontAlgn="auto">
              <a:lnSpc>
                <a:spcPct val="160000"/>
              </a:lnSpc>
              <a:spcAft>
                <a:spcPts val="0"/>
              </a:spcAft>
              <a:buFont typeface="Wingdings" pitchFamily="2" charset="2"/>
              <a:buChar char="§"/>
              <a:defRPr/>
            </a:pPr>
            <a:r>
              <a:rPr lang="hi-IN" dirty="0" smtClean="0">
                <a:latin typeface="Preeti" pitchFamily="2" charset="0"/>
              </a:rPr>
              <a:t>सह शासनका रुपमा गाउँपालिका अध्यक्ष÷उपाध्यक्ष र नगरपालिकाका प्रमुख÷उपप्रमुखले राष्ट्रिय सभाका सदस्य निर्वाचित गर्न मतदान गर्ने व्यवस्था ।</a:t>
            </a:r>
          </a:p>
          <a:p>
            <a:pPr marL="274320" indent="-274320" fontAlgn="auto">
              <a:lnSpc>
                <a:spcPct val="160000"/>
              </a:lnSpc>
              <a:spcAft>
                <a:spcPts val="0"/>
              </a:spcAft>
              <a:buFont typeface="Wingdings" pitchFamily="2" charset="2"/>
              <a:buChar char="§"/>
              <a:defRPr/>
            </a:pPr>
            <a:r>
              <a:rPr lang="hi-IN" dirty="0" smtClean="0">
                <a:latin typeface="Preeti" pitchFamily="2" charset="0"/>
              </a:rPr>
              <a:t>प्रदेश सभा, गाउँ सभा वा नगर सभाले साझा अधिकारको सूचीमा कानून बनाउँदा संघीय कानूनसँग नबाझिने गरी बनाउनु पर्ने ।</a:t>
            </a:r>
          </a:p>
          <a:p>
            <a:pPr marL="274320" indent="-274320" fontAlgn="auto">
              <a:lnSpc>
                <a:spcPct val="160000"/>
              </a:lnSpc>
              <a:spcAft>
                <a:spcPts val="0"/>
              </a:spcAft>
              <a:buFont typeface="Wingdings" pitchFamily="2" charset="2"/>
              <a:buChar char="§"/>
              <a:defRPr/>
            </a:pPr>
            <a:r>
              <a:rPr lang="hi-IN" dirty="0" smtClean="0">
                <a:latin typeface="Preeti" pitchFamily="2" charset="0"/>
              </a:rPr>
              <a:t>प्रदेश सभा, गाउँ सभा वा नगर सभाले बनाएको त्यस्तो कानून संघीय कानूनसँग बाझिएमा बाझिएको हदसम्म आमान्य हुनेछ ।</a:t>
            </a:r>
          </a:p>
          <a:p>
            <a:pPr marL="274320" indent="-274320" fontAlgn="auto">
              <a:lnSpc>
                <a:spcPct val="160000"/>
              </a:lnSpc>
              <a:spcAft>
                <a:spcPts val="0"/>
              </a:spcAft>
              <a:buFont typeface="Wingdings" pitchFamily="2" charset="2"/>
              <a:buChar char="§"/>
              <a:defRPr/>
            </a:pPr>
            <a:r>
              <a:rPr lang="hi-IN" dirty="0" smtClean="0">
                <a:latin typeface="Preeti" pitchFamily="2" charset="0"/>
              </a:rPr>
              <a:t>संघ, प्रदेश र स्थानीय तहको बजेट घाटा व्यवस्थापन तथा अन्य वित्तीय अनुशासन सम्बन्धी व्यवस्था संघीय कानून बमोजिम हुने । </a:t>
            </a:r>
            <a:endParaRPr lang="en-US" dirty="0" smtClean="0">
              <a:latin typeface="Preeti" pitchFamily="2" charset="0"/>
            </a:endParaRPr>
          </a:p>
          <a:p>
            <a:pPr marL="274320" indent="-274320" fontAlgn="auto">
              <a:spcAft>
                <a:spcPts val="0"/>
              </a:spcAft>
              <a:buFont typeface="Wingdings 3"/>
              <a:buChar char=""/>
              <a:defRPr/>
            </a:pPr>
            <a:endParaRPr lang="en-US" dirty="0" smtClean="0"/>
          </a:p>
        </p:txBody>
      </p:sp>
    </p:spTree>
    <p:extLst>
      <p:ext uri="{BB962C8B-B14F-4D97-AF65-F5344CB8AC3E}">
        <p14:creationId xmlns:p14="http://schemas.microsoft.com/office/powerpoint/2010/main" xmlns="" val="20224760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81000" y="228600"/>
            <a:ext cx="8229600" cy="762000"/>
          </a:xfrm>
        </p:spPr>
        <p:txBody>
          <a:bodyPr/>
          <a:lstStyle/>
          <a:p>
            <a:pPr algn="ctr" eaLnBrk="1" hangingPunct="1"/>
            <a:r>
              <a:rPr lang="hi-IN" sz="4000" smtClean="0">
                <a:solidFill>
                  <a:srgbClr val="1419F0"/>
                </a:solidFill>
                <a:latin typeface="Preeti" pitchFamily="2" charset="0"/>
              </a:rPr>
              <a:t>संघीयताका केही पक्षहरु... </a:t>
            </a:r>
            <a:endParaRPr lang="en-US" sz="4000" smtClean="0">
              <a:solidFill>
                <a:srgbClr val="1419F0"/>
              </a:solidFill>
            </a:endParaRPr>
          </a:p>
        </p:txBody>
      </p:sp>
      <p:sp>
        <p:nvSpPr>
          <p:cNvPr id="3" name="Content Placeholder 2"/>
          <p:cNvSpPr>
            <a:spLocks noGrp="1"/>
          </p:cNvSpPr>
          <p:nvPr>
            <p:ph sz="quarter" idx="1"/>
          </p:nvPr>
        </p:nvSpPr>
        <p:spPr>
          <a:xfrm>
            <a:off x="457200" y="1219200"/>
            <a:ext cx="8229600" cy="5181600"/>
          </a:xfrm>
        </p:spPr>
        <p:txBody>
          <a:bodyPr>
            <a:normAutofit fontScale="92500" lnSpcReduction="10000"/>
          </a:bodyPr>
          <a:lstStyle/>
          <a:p>
            <a:pPr marL="274320" indent="-274320" eaLnBrk="1" fontAlgn="auto" hangingPunct="1">
              <a:lnSpc>
                <a:spcPct val="150000"/>
              </a:lnSpc>
              <a:spcAft>
                <a:spcPts val="0"/>
              </a:spcAft>
              <a:buFont typeface="Wingdings 3"/>
              <a:buNone/>
              <a:defRPr/>
            </a:pPr>
            <a:r>
              <a:rPr lang="hi-IN" sz="1800" b="1" dirty="0" smtClean="0">
                <a:latin typeface="Preeti" pitchFamily="2" charset="0"/>
              </a:rPr>
              <a:t>युरोपियन मोडल</a:t>
            </a:r>
          </a:p>
          <a:p>
            <a:pPr marL="274320" indent="-274320" eaLnBrk="1" fontAlgn="auto" hangingPunct="1">
              <a:lnSpc>
                <a:spcPct val="150000"/>
              </a:lnSpc>
              <a:spcAft>
                <a:spcPts val="0"/>
              </a:spcAft>
              <a:buFont typeface="Wingdings" pitchFamily="2" charset="2"/>
              <a:buChar char="§"/>
              <a:defRPr/>
            </a:pPr>
            <a:r>
              <a:rPr lang="hi-IN" sz="1800" dirty="0" smtClean="0">
                <a:latin typeface="Preeti" pitchFamily="2" charset="0"/>
              </a:rPr>
              <a:t>संघीय सरकारको व्यवस्था ।</a:t>
            </a:r>
          </a:p>
          <a:p>
            <a:pPr marL="274320" indent="-274320" eaLnBrk="1" fontAlgn="auto" hangingPunct="1">
              <a:lnSpc>
                <a:spcPct val="150000"/>
              </a:lnSpc>
              <a:spcAft>
                <a:spcPts val="0"/>
              </a:spcAft>
              <a:buFont typeface="Wingdings" pitchFamily="2" charset="2"/>
              <a:buChar char="§"/>
              <a:defRPr/>
            </a:pPr>
            <a:r>
              <a:rPr lang="en-US" sz="1800" dirty="0" smtClean="0">
                <a:latin typeface="Times New Roman" pitchFamily="18" charset="0"/>
                <a:cs typeface="Times New Roman" pitchFamily="18" charset="0"/>
              </a:rPr>
              <a:t>regional, national and supranational  </a:t>
            </a:r>
            <a:r>
              <a:rPr lang="hi-IN" sz="1800" dirty="0" smtClean="0">
                <a:latin typeface="Preeti" pitchFamily="2" charset="0"/>
              </a:rPr>
              <a:t>तहसम्म शक्तिको बाँडफाँड</a:t>
            </a:r>
          </a:p>
          <a:p>
            <a:pPr marL="274320" indent="-274320" eaLnBrk="1" fontAlgn="auto" hangingPunct="1">
              <a:lnSpc>
                <a:spcPct val="150000"/>
              </a:lnSpc>
              <a:spcAft>
                <a:spcPts val="0"/>
              </a:spcAft>
              <a:buFont typeface="Wingdings" pitchFamily="2" charset="2"/>
              <a:buChar char="§"/>
              <a:defRPr/>
            </a:pPr>
            <a:r>
              <a:rPr lang="hi-IN" sz="1800" dirty="0" smtClean="0">
                <a:latin typeface="Preeti" pitchFamily="2" charset="0"/>
              </a:rPr>
              <a:t>युरोपियन युनियन : </a:t>
            </a:r>
            <a:r>
              <a:rPr lang="en-US" sz="1800" dirty="0" smtClean="0">
                <a:latin typeface="Times New Roman" pitchFamily="18" charset="0"/>
                <a:cs typeface="Times New Roman" pitchFamily="18" charset="0"/>
              </a:rPr>
              <a:t>Multi Sates Setting.</a:t>
            </a:r>
          </a:p>
          <a:p>
            <a:pPr marL="274320" indent="-274320" eaLnBrk="1" fontAlgn="auto" hangingPunct="1">
              <a:lnSpc>
                <a:spcPct val="150000"/>
              </a:lnSpc>
              <a:spcAft>
                <a:spcPts val="0"/>
              </a:spcAft>
              <a:buFont typeface="Wingdings 3"/>
              <a:buNone/>
              <a:defRPr/>
            </a:pPr>
            <a:r>
              <a:rPr lang="hi-IN" sz="1800" b="1" dirty="0" smtClean="0">
                <a:latin typeface="Preeti" pitchFamily="2" charset="0"/>
              </a:rPr>
              <a:t>अमेरिकन मोडल</a:t>
            </a:r>
          </a:p>
          <a:p>
            <a:pPr marL="274320" indent="-274320" eaLnBrk="1" fontAlgn="auto" hangingPunct="1">
              <a:lnSpc>
                <a:spcPct val="150000"/>
              </a:lnSpc>
              <a:spcAft>
                <a:spcPts val="0"/>
              </a:spcAft>
              <a:buFont typeface="Wingdings" pitchFamily="2" charset="2"/>
              <a:buChar char="§"/>
              <a:defRPr/>
            </a:pPr>
            <a:r>
              <a:rPr lang="hi-IN" sz="1800" dirty="0" smtClean="0">
                <a:latin typeface="Preeti" pitchFamily="2" charset="0"/>
              </a:rPr>
              <a:t>बलियो केन्द्र सरकार सं.रा.अ.</a:t>
            </a:r>
          </a:p>
          <a:p>
            <a:pPr marL="274320" indent="-274320" eaLnBrk="1" fontAlgn="auto" hangingPunct="1">
              <a:lnSpc>
                <a:spcPct val="150000"/>
              </a:lnSpc>
              <a:spcAft>
                <a:spcPts val="0"/>
              </a:spcAft>
              <a:buFont typeface="Wingdings" pitchFamily="2" charset="2"/>
              <a:buChar char="§"/>
              <a:defRPr/>
            </a:pPr>
            <a:r>
              <a:rPr lang="hi-IN" sz="1800" dirty="0" smtClean="0">
                <a:latin typeface="Preeti" pitchFamily="2" charset="0"/>
              </a:rPr>
              <a:t>१७८७ को संविधानले दुई तहको समान हैसियत र शक्तिको आधारमा संयुक्त राज्य अमेरिका</a:t>
            </a:r>
          </a:p>
          <a:p>
            <a:pPr marL="274320" indent="-274320" eaLnBrk="1" fontAlgn="auto" hangingPunct="1">
              <a:lnSpc>
                <a:spcPct val="150000"/>
              </a:lnSpc>
              <a:spcAft>
                <a:spcPts val="0"/>
              </a:spcAft>
              <a:buFont typeface="Wingdings 3"/>
              <a:buNone/>
              <a:defRPr/>
            </a:pPr>
            <a:r>
              <a:rPr lang="hi-IN" sz="1800" b="1" dirty="0" smtClean="0">
                <a:latin typeface="Preeti" pitchFamily="2" charset="0"/>
              </a:rPr>
              <a:t>राजतन्त्रतात्मक संघीयता मोडल</a:t>
            </a:r>
          </a:p>
          <a:p>
            <a:pPr marL="274320" indent="-274320" eaLnBrk="1" fontAlgn="auto" hangingPunct="1">
              <a:lnSpc>
                <a:spcPct val="150000"/>
              </a:lnSpc>
              <a:spcAft>
                <a:spcPts val="0"/>
              </a:spcAft>
              <a:buFont typeface="Wingdings" pitchFamily="2" charset="2"/>
              <a:buChar char="§"/>
              <a:defRPr/>
            </a:pPr>
            <a:r>
              <a:rPr lang="hi-IN" sz="1800" dirty="0" smtClean="0">
                <a:latin typeface="Preeti" pitchFamily="2" charset="0"/>
              </a:rPr>
              <a:t>संयुक्त अरव इमिरेटका ६ वटा सत्तासीन अमीरहरु मध्ये आबुदाबीको अमिर यु.ए.ई.को</a:t>
            </a:r>
            <a:r>
              <a:rPr lang="en-US" sz="1800" dirty="0" smtClean="0">
                <a:latin typeface="Preeti" pitchFamily="2" charset="0"/>
              </a:rPr>
              <a:t> </a:t>
            </a:r>
            <a:r>
              <a:rPr lang="hi-IN" sz="1800" dirty="0" smtClean="0">
                <a:latin typeface="Preeti" pitchFamily="2" charset="0"/>
              </a:rPr>
              <a:t>राष्ट्रिपति हुने व्यवस्था ।  </a:t>
            </a:r>
          </a:p>
          <a:p>
            <a:pPr marL="274320" indent="-274320" eaLnBrk="1" fontAlgn="auto" hangingPunct="1">
              <a:lnSpc>
                <a:spcPct val="150000"/>
              </a:lnSpc>
              <a:spcAft>
                <a:spcPts val="0"/>
              </a:spcAft>
              <a:buFont typeface="Wingdings" pitchFamily="2" charset="2"/>
              <a:buChar char="§"/>
              <a:defRPr/>
            </a:pPr>
            <a:r>
              <a:rPr lang="hi-IN" sz="1800" dirty="0" smtClean="0">
                <a:latin typeface="Preeti" pitchFamily="2" charset="0"/>
              </a:rPr>
              <a:t>मलेशियामा पनि यस्तै </a:t>
            </a:r>
            <a:r>
              <a:rPr lang="en-US" sz="1800" dirty="0" smtClean="0">
                <a:latin typeface="Preeti" pitchFamily="2" charset="0"/>
              </a:rPr>
              <a:t>%</a:t>
            </a:r>
            <a:r>
              <a:rPr lang="hi-IN" sz="1800" dirty="0" smtClean="0">
                <a:latin typeface="Preeti" pitchFamily="2" charset="0"/>
              </a:rPr>
              <a:t> वटा राज्यका राजाहरु पालैपालो राजा हुने व्यवस्था रहेको । </a:t>
            </a:r>
          </a:p>
          <a:p>
            <a:pPr marL="274320" indent="-274320" eaLnBrk="1" fontAlgn="auto" hangingPunct="1">
              <a:lnSpc>
                <a:spcPct val="150000"/>
              </a:lnSpc>
              <a:spcAft>
                <a:spcPts val="0"/>
              </a:spcAft>
              <a:buFont typeface="Wingdings 3"/>
              <a:buNone/>
              <a:defRPr/>
            </a:pPr>
            <a:endParaRPr lang="hi-IN" sz="1800" dirty="0" smtClean="0">
              <a:latin typeface="Preeti" pitchFamily="2" charset="0"/>
            </a:endParaRPr>
          </a:p>
          <a:p>
            <a:pPr marL="274320" indent="-274320" eaLnBrk="1" fontAlgn="auto" hangingPunct="1">
              <a:spcAft>
                <a:spcPts val="0"/>
              </a:spcAft>
              <a:buFont typeface="Wingdings 3"/>
              <a:buNone/>
              <a:defRPr/>
            </a:pPr>
            <a:endParaRPr lang="hi-IN" sz="1800" dirty="0" smtClean="0">
              <a:latin typeface="Preeti" pitchFamily="2" charset="0"/>
            </a:endParaRPr>
          </a:p>
          <a:p>
            <a:pPr marL="274320" indent="-274320" eaLnBrk="1" fontAlgn="auto" hangingPunct="1">
              <a:spcAft>
                <a:spcPts val="0"/>
              </a:spcAft>
              <a:buFont typeface="Wingdings 3"/>
              <a:buChar char=""/>
              <a:defRPr/>
            </a:pPr>
            <a:endParaRPr lang="en-US" sz="1800" dirty="0" smtClean="0">
              <a:latin typeface="Preeti" pitchFamily="2" charset="0"/>
            </a:endParaRPr>
          </a:p>
          <a:p>
            <a:pPr marL="274320" indent="-274320" eaLnBrk="1" fontAlgn="auto" hangingPunct="1">
              <a:spcAft>
                <a:spcPts val="0"/>
              </a:spcAft>
              <a:buFont typeface="Wingdings 3"/>
              <a:buChar char=""/>
              <a:defRPr/>
            </a:pPr>
            <a:endParaRPr lang="en-US" sz="1800" dirty="0" smtClean="0"/>
          </a:p>
          <a:p>
            <a:pPr marL="274320" indent="-274320" eaLnBrk="1" fontAlgn="auto" hangingPunct="1">
              <a:spcAft>
                <a:spcPts val="0"/>
              </a:spcAft>
              <a:buFont typeface="Wingdings 3"/>
              <a:buChar char=""/>
              <a:defRPr/>
            </a:pPr>
            <a:endParaRPr lang="en-US" sz="1800" dirty="0" smtClean="0"/>
          </a:p>
          <a:p>
            <a:pPr marL="274320" indent="-274320" eaLnBrk="1" fontAlgn="auto" hangingPunct="1">
              <a:spcAft>
                <a:spcPts val="0"/>
              </a:spcAft>
              <a:buFont typeface="Wingdings 3"/>
              <a:buChar char=""/>
              <a:defRPr/>
            </a:pPr>
            <a:endParaRPr lang="en-US" sz="1800" dirty="0" smtClean="0"/>
          </a:p>
          <a:p>
            <a:pPr marL="274320" indent="-274320" eaLnBrk="1" fontAlgn="auto" hangingPunct="1">
              <a:spcAft>
                <a:spcPts val="0"/>
              </a:spcAft>
              <a:buFont typeface="Wingdings 3"/>
              <a:buChar char=""/>
              <a:defRPr/>
            </a:pPr>
            <a:endParaRPr lang="en-US" sz="18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85800"/>
          </a:xfrm>
        </p:spPr>
        <p:txBody>
          <a:bodyPr>
            <a:normAutofit fontScale="90000"/>
          </a:bodyPr>
          <a:lstStyle/>
          <a:p>
            <a:pPr algn="ctr" fontAlgn="auto">
              <a:spcAft>
                <a:spcPts val="0"/>
              </a:spcAft>
              <a:defRPr/>
            </a:pPr>
            <a:r>
              <a:rPr lang="hi-IN" sz="4000" dirty="0" smtClean="0">
                <a:solidFill>
                  <a:srgbClr val="1419F0"/>
                </a:solidFill>
              </a:rPr>
              <a:t>वित्तीय समन्वय</a:t>
            </a:r>
            <a:endParaRPr lang="en-US" sz="4000" dirty="0">
              <a:solidFill>
                <a:srgbClr val="1419F0"/>
              </a:solidFill>
            </a:endParaRPr>
          </a:p>
        </p:txBody>
      </p:sp>
      <p:sp>
        <p:nvSpPr>
          <p:cNvPr id="3" name="Content Placeholder 2"/>
          <p:cNvSpPr>
            <a:spLocks noGrp="1"/>
          </p:cNvSpPr>
          <p:nvPr>
            <p:ph sz="quarter" idx="1"/>
          </p:nvPr>
        </p:nvSpPr>
        <p:spPr>
          <a:xfrm>
            <a:off x="457200" y="990600"/>
            <a:ext cx="8229600" cy="5410200"/>
          </a:xfrm>
        </p:spPr>
        <p:txBody>
          <a:bodyPr>
            <a:normAutofit fontScale="70000" lnSpcReduction="20000"/>
          </a:bodyPr>
          <a:lstStyle/>
          <a:p>
            <a:pPr marL="274320" indent="-274320" fontAlgn="auto">
              <a:lnSpc>
                <a:spcPct val="160000"/>
              </a:lnSpc>
              <a:spcAft>
                <a:spcPts val="0"/>
              </a:spcAft>
              <a:buFont typeface="Wingdings 3"/>
              <a:buChar char=""/>
              <a:defRPr/>
            </a:pPr>
            <a:r>
              <a:rPr lang="hi-IN" dirty="0" smtClean="0"/>
              <a:t>संविधान बमोजिम संघ, प्रदेश र स्थानीय तह बीच राजस्वको बाँडफाँड गर्दा सन्तुलित र पारदर्शी रूपमा गर्नु पर्नेछ ।</a:t>
            </a:r>
          </a:p>
          <a:p>
            <a:pPr marL="274320" indent="-274320" fontAlgn="auto">
              <a:lnSpc>
                <a:spcPct val="160000"/>
              </a:lnSpc>
              <a:spcAft>
                <a:spcPts val="0"/>
              </a:spcAft>
              <a:buFont typeface="Wingdings 3"/>
              <a:buChar char=""/>
              <a:defRPr/>
            </a:pPr>
            <a:r>
              <a:rPr lang="hi-IN" dirty="0" smtClean="0"/>
              <a:t>संविधान बमोजिम राजस्व बाँडफाँड सम्बन्धी संघीय ऐन बनाउँदा देहायको बिषयमा ध्यान दिनु पर्ने व्यवस्था </a:t>
            </a:r>
            <a:r>
              <a:rPr lang="en-US" dirty="0" smtClean="0"/>
              <a:t>:</a:t>
            </a:r>
            <a:r>
              <a:rPr lang="hi-IN" dirty="0" smtClean="0"/>
              <a:t> </a:t>
            </a:r>
          </a:p>
          <a:p>
            <a:pPr marL="461963" indent="-174625" fontAlgn="auto">
              <a:lnSpc>
                <a:spcPct val="160000"/>
              </a:lnSpc>
              <a:spcAft>
                <a:spcPts val="0"/>
              </a:spcAft>
              <a:buFont typeface="Arial" pitchFamily="34" charset="0"/>
              <a:buChar char="•"/>
              <a:defRPr/>
            </a:pPr>
            <a:r>
              <a:rPr lang="hi-IN" dirty="0" smtClean="0"/>
              <a:t>राष्ट्रिय नीति, राष्ट्रिय आवश्यकता, </a:t>
            </a:r>
          </a:p>
          <a:p>
            <a:pPr marL="461963" indent="-174625" fontAlgn="auto">
              <a:lnSpc>
                <a:spcPct val="160000"/>
              </a:lnSpc>
              <a:spcAft>
                <a:spcPts val="0"/>
              </a:spcAft>
              <a:buFont typeface="Arial" pitchFamily="34" charset="0"/>
              <a:buChar char="•"/>
              <a:defRPr/>
            </a:pPr>
            <a:r>
              <a:rPr lang="hi-IN" dirty="0" smtClean="0"/>
              <a:t>प्रदेश र स्थानीय तहको स्वायत्तता, </a:t>
            </a:r>
          </a:p>
          <a:p>
            <a:pPr marL="461963" indent="-174625" fontAlgn="auto">
              <a:lnSpc>
                <a:spcPct val="160000"/>
              </a:lnSpc>
              <a:spcAft>
                <a:spcPts val="0"/>
              </a:spcAft>
              <a:buFont typeface="Arial" pitchFamily="34" charset="0"/>
              <a:buChar char="•"/>
              <a:defRPr/>
            </a:pPr>
            <a:r>
              <a:rPr lang="hi-IN" dirty="0" smtClean="0"/>
              <a:t>प्रदेश र स्थानीय तहले जनतालाई पु¥याउनु पर्ने सेवा र उनीहरूलाई प्रदान गरिएको आर्थिक अधिकार, </a:t>
            </a:r>
          </a:p>
          <a:p>
            <a:pPr marL="461963" indent="-174625" fontAlgn="auto">
              <a:lnSpc>
                <a:spcPct val="160000"/>
              </a:lnSpc>
              <a:spcAft>
                <a:spcPts val="0"/>
              </a:spcAft>
              <a:buFont typeface="Arial" pitchFamily="34" charset="0"/>
              <a:buChar char="•"/>
              <a:defRPr/>
            </a:pPr>
            <a:r>
              <a:rPr lang="hi-IN" dirty="0" smtClean="0"/>
              <a:t>राजस्व उठाउन सक्ने क्षमता, राजस्वको सम्भाव्यता र उपयोग, </a:t>
            </a:r>
          </a:p>
          <a:p>
            <a:pPr marL="461963" indent="-174625" fontAlgn="auto">
              <a:lnSpc>
                <a:spcPct val="160000"/>
              </a:lnSpc>
              <a:spcAft>
                <a:spcPts val="0"/>
              </a:spcAft>
              <a:buFont typeface="Arial" pitchFamily="34" charset="0"/>
              <a:buChar char="•"/>
              <a:defRPr/>
            </a:pPr>
            <a:r>
              <a:rPr lang="hi-IN" dirty="0" smtClean="0"/>
              <a:t>विकास निर्माणमा गर्नुपर्ने सहयोग, </a:t>
            </a:r>
          </a:p>
          <a:p>
            <a:pPr marL="461963" indent="-174625" fontAlgn="auto">
              <a:lnSpc>
                <a:spcPct val="160000"/>
              </a:lnSpc>
              <a:spcAft>
                <a:spcPts val="0"/>
              </a:spcAft>
              <a:buFont typeface="Arial" pitchFamily="34" charset="0"/>
              <a:buChar char="•"/>
              <a:defRPr/>
            </a:pPr>
            <a:r>
              <a:rPr lang="hi-IN" dirty="0" smtClean="0"/>
              <a:t>क्षेत्रीय असन्तुलन, गरीबी र असमानताको न्यूनीकरण, वञ्चितीकरणको अन्त्य, </a:t>
            </a:r>
          </a:p>
          <a:p>
            <a:pPr marL="461963" indent="-174625" fontAlgn="auto">
              <a:lnSpc>
                <a:spcPct val="160000"/>
              </a:lnSpc>
              <a:spcAft>
                <a:spcPts val="0"/>
              </a:spcAft>
              <a:buFont typeface="Arial" pitchFamily="34" charset="0"/>
              <a:buChar char="•"/>
              <a:defRPr/>
            </a:pPr>
            <a:r>
              <a:rPr lang="hi-IN" dirty="0" smtClean="0"/>
              <a:t>आकस्मिक कार्य र अस्थायी आवश्यकता पूरा गर्र्न सहयोग गर्नु पर्ने विषयहरू</a:t>
            </a:r>
            <a:r>
              <a:rPr lang="en-US" dirty="0" smtClean="0"/>
              <a:t>,</a:t>
            </a:r>
            <a:endParaRPr lang="en-US" dirty="0"/>
          </a:p>
        </p:txBody>
      </p:sp>
    </p:spTree>
    <p:extLst>
      <p:ext uri="{BB962C8B-B14F-4D97-AF65-F5344CB8AC3E}">
        <p14:creationId xmlns:p14="http://schemas.microsoft.com/office/powerpoint/2010/main" xmlns="" val="261186537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457200" y="152400"/>
            <a:ext cx="8229600" cy="762000"/>
          </a:xfrm>
        </p:spPr>
        <p:txBody>
          <a:bodyPr/>
          <a:lstStyle/>
          <a:p>
            <a:pPr algn="ctr"/>
            <a:r>
              <a:rPr lang="hi-IN" sz="4000" smtClean="0">
                <a:solidFill>
                  <a:srgbClr val="1419F0"/>
                </a:solidFill>
              </a:rPr>
              <a:t>वित्तीय समन्वय</a:t>
            </a:r>
            <a:r>
              <a:rPr lang="en-US" sz="4000" smtClean="0">
                <a:solidFill>
                  <a:srgbClr val="1419F0"/>
                </a:solidFill>
              </a:rPr>
              <a:t>…..</a:t>
            </a:r>
            <a:endParaRPr lang="en-US" sz="4000" smtClean="0"/>
          </a:p>
        </p:txBody>
      </p:sp>
      <p:sp>
        <p:nvSpPr>
          <p:cNvPr id="3" name="Content Placeholder 2"/>
          <p:cNvSpPr>
            <a:spLocks noGrp="1"/>
          </p:cNvSpPr>
          <p:nvPr>
            <p:ph sz="quarter" idx="1"/>
          </p:nvPr>
        </p:nvSpPr>
        <p:spPr>
          <a:xfrm>
            <a:off x="457200" y="990600"/>
            <a:ext cx="8229600" cy="5638800"/>
          </a:xfrm>
        </p:spPr>
        <p:txBody>
          <a:bodyPr>
            <a:normAutofit fontScale="85000" lnSpcReduction="20000"/>
          </a:bodyPr>
          <a:lstStyle/>
          <a:p>
            <a:pPr marL="274320" indent="-274320" fontAlgn="auto">
              <a:lnSpc>
                <a:spcPct val="170000"/>
              </a:lnSpc>
              <a:spcAft>
                <a:spcPts val="0"/>
              </a:spcAft>
              <a:buFont typeface="Wingdings 3"/>
              <a:buChar char=""/>
              <a:defRPr/>
            </a:pPr>
            <a:r>
              <a:rPr lang="hi-IN" dirty="0" smtClean="0"/>
              <a:t>संघ, प्रदेश र स्थानीय तहले प्राकृतिक स्रोतको प्रयोग वा विकासबाट प्राप्त लाभको समन्यायिक वितरणको व्यवस्था गर्नु पर्ने । </a:t>
            </a:r>
          </a:p>
          <a:p>
            <a:pPr marL="274320" indent="-274320" fontAlgn="auto">
              <a:lnSpc>
                <a:spcPct val="170000"/>
              </a:lnSpc>
              <a:spcAft>
                <a:spcPts val="0"/>
              </a:spcAft>
              <a:buFont typeface="Wingdings 3"/>
              <a:buChar char=""/>
              <a:defRPr/>
            </a:pPr>
            <a:r>
              <a:rPr lang="hi-IN" dirty="0" smtClean="0"/>
              <a:t>लाभको निश्चित अंश रोयल्टी, सेवा वा वस्तुको रूपमा परियोजना प्रभावित क्षेत्र र स्थानीय समुदायलाई कानून बमोजिम वितरण गर्नु  पर्नेछ ।</a:t>
            </a:r>
          </a:p>
          <a:p>
            <a:pPr marL="274320" indent="-274320" fontAlgn="auto">
              <a:lnSpc>
                <a:spcPct val="170000"/>
              </a:lnSpc>
              <a:spcAft>
                <a:spcPts val="0"/>
              </a:spcAft>
              <a:buFont typeface="Wingdings 3"/>
              <a:buChar char=""/>
              <a:defRPr/>
            </a:pPr>
            <a:r>
              <a:rPr lang="hi-IN" dirty="0" smtClean="0"/>
              <a:t>संघ, प्रदेश र स्थानीय तहले आफ्नो आर्थिक अधिकारक्षेत्र भित्रको विषयमा कर लगाउन र ती स्रोतहरूबाट राजस्व उठाउन सक्नेछन् । </a:t>
            </a:r>
          </a:p>
          <a:p>
            <a:pPr marL="274320" indent="-274320" fontAlgn="auto">
              <a:lnSpc>
                <a:spcPct val="170000"/>
              </a:lnSpc>
              <a:spcAft>
                <a:spcPts val="0"/>
              </a:spcAft>
              <a:buFont typeface="Wingdings 3"/>
              <a:buChar char=""/>
              <a:defRPr/>
            </a:pPr>
            <a:r>
              <a:rPr lang="hi-IN" dirty="0" smtClean="0"/>
              <a:t>साझा सूचीभित्रको विषयमा र कुनै पनि तहको सूचीमा नपरेका विषयमा कर लगाउने  र राजस्व उठाउने व्यवस्था नेपाल सरकारले निर्धारण गरे बमोजिम हुने ।  </a:t>
            </a:r>
          </a:p>
          <a:p>
            <a:pPr marL="274320" indent="-274320" fontAlgn="auto">
              <a:lnSpc>
                <a:spcPct val="170000"/>
              </a:lnSpc>
              <a:spcAft>
                <a:spcPts val="0"/>
              </a:spcAft>
              <a:buFont typeface="Wingdings 3"/>
              <a:buChar char=""/>
              <a:defRPr/>
            </a:pPr>
            <a:r>
              <a:rPr lang="hi-IN" dirty="0" smtClean="0"/>
              <a:t>नेपाल सरकारले संकलन गरेको राजस्व संघ, प्रदेश र स्थानीय तहलाई न्यायोचित वितरण गर्ने व्यवस्था मिलाउने । </a:t>
            </a:r>
            <a:endParaRPr lang="en-US" dirty="0"/>
          </a:p>
        </p:txBody>
      </p:sp>
    </p:spTree>
    <p:extLst>
      <p:ext uri="{BB962C8B-B14F-4D97-AF65-F5344CB8AC3E}">
        <p14:creationId xmlns:p14="http://schemas.microsoft.com/office/powerpoint/2010/main" xmlns="" val="142754161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457200" y="152400"/>
            <a:ext cx="8229600" cy="838200"/>
          </a:xfrm>
        </p:spPr>
        <p:txBody>
          <a:bodyPr/>
          <a:lstStyle/>
          <a:p>
            <a:pPr algn="ctr"/>
            <a:r>
              <a:rPr lang="hi-IN" sz="4000" smtClean="0">
                <a:solidFill>
                  <a:srgbClr val="1419F0"/>
                </a:solidFill>
              </a:rPr>
              <a:t>वित्तीय समन्वय</a:t>
            </a:r>
            <a:r>
              <a:rPr lang="en-US" sz="4000" smtClean="0">
                <a:solidFill>
                  <a:srgbClr val="1419F0"/>
                </a:solidFill>
              </a:rPr>
              <a:t>…..</a:t>
            </a:r>
            <a:endParaRPr lang="en-US" sz="4000" smtClean="0"/>
          </a:p>
        </p:txBody>
      </p:sp>
      <p:sp>
        <p:nvSpPr>
          <p:cNvPr id="37891" name="Content Placeholder 2"/>
          <p:cNvSpPr>
            <a:spLocks noGrp="1"/>
          </p:cNvSpPr>
          <p:nvPr>
            <p:ph sz="quarter" idx="1"/>
          </p:nvPr>
        </p:nvSpPr>
        <p:spPr>
          <a:xfrm>
            <a:off x="304800" y="1295400"/>
            <a:ext cx="8458200" cy="5029200"/>
          </a:xfrm>
        </p:spPr>
        <p:txBody>
          <a:bodyPr>
            <a:normAutofit fontScale="92500" lnSpcReduction="20000"/>
          </a:bodyPr>
          <a:lstStyle/>
          <a:p>
            <a:pPr marL="274320" indent="-274320" fontAlgn="auto">
              <a:lnSpc>
                <a:spcPct val="150000"/>
              </a:lnSpc>
              <a:spcAft>
                <a:spcPts val="0"/>
              </a:spcAft>
              <a:buFont typeface="Wingdings" pitchFamily="2" charset="2"/>
              <a:buChar char="§"/>
              <a:defRPr/>
            </a:pPr>
            <a:r>
              <a:rPr lang="hi-IN" sz="2800" dirty="0" smtClean="0">
                <a:latin typeface="Preeti" pitchFamily="2" charset="0"/>
              </a:rPr>
              <a:t>प्रदेशले गाउँपालिका र नगरपालिकालाई राजश्व बाँडफाँड गर्नुपर्ने ।</a:t>
            </a:r>
          </a:p>
          <a:p>
            <a:pPr marL="274320" indent="-274320" fontAlgn="auto">
              <a:lnSpc>
                <a:spcPct val="150000"/>
              </a:lnSpc>
              <a:spcAft>
                <a:spcPts val="0"/>
              </a:spcAft>
              <a:buFont typeface="Wingdings" pitchFamily="2" charset="2"/>
              <a:buChar char="§"/>
              <a:defRPr/>
            </a:pPr>
            <a:r>
              <a:rPr lang="hi-IN" sz="2800" dirty="0" smtClean="0">
                <a:latin typeface="Preeti" pitchFamily="2" charset="0"/>
              </a:rPr>
              <a:t>नेपाल सरकारले प्रदेश र स्थानीय तहलाई खर्चको आवश्यकता र राजस्वको क्षमताको आधारमा वित्तीय समानीकरण अनुदान वितरण गर्नेछ । </a:t>
            </a:r>
          </a:p>
          <a:p>
            <a:pPr marL="274320" indent="-274320" fontAlgn="auto">
              <a:lnSpc>
                <a:spcPct val="150000"/>
              </a:lnSpc>
              <a:spcAft>
                <a:spcPts val="0"/>
              </a:spcAft>
              <a:buFont typeface="Wingdings" pitchFamily="2" charset="2"/>
              <a:buChar char="§"/>
              <a:defRPr/>
            </a:pPr>
            <a:r>
              <a:rPr lang="hi-IN" sz="2800" dirty="0" smtClean="0">
                <a:latin typeface="Preeti" pitchFamily="2" charset="0"/>
              </a:rPr>
              <a:t> प्रदेशले नेपाल सरकारबाट प्राप्त अनुदान र आप्</a:t>
            </a:r>
            <a:r>
              <a:rPr lang="en-US" sz="2800" dirty="0" smtClean="0">
                <a:latin typeface="Preeti" pitchFamily="2" charset="0"/>
              </a:rPr>
              <a:t>m</a:t>
            </a:r>
            <a:r>
              <a:rPr lang="hi-IN" sz="2800" dirty="0" smtClean="0">
                <a:latin typeface="Preeti" pitchFamily="2" charset="0"/>
              </a:rPr>
              <a:t>नो स्रोतबाट उठ्ने राजस्वलाई मातहतको स्थानीय तहको खर्चको आवश्यकता र राजस्व क्षमताको आधारमा प्रदेश कानून बमोजिम वित्तीय समानीकरण अनुदान वितरण गर्ने छन् । </a:t>
            </a:r>
          </a:p>
          <a:p>
            <a:pPr marL="274320" indent="-274320" fontAlgn="auto">
              <a:spcAft>
                <a:spcPts val="0"/>
              </a:spcAft>
              <a:buFont typeface="Wingdings" pitchFamily="2" charset="2"/>
              <a:buChar char="§"/>
              <a:defRPr/>
            </a:pPr>
            <a:endParaRPr lang="hi-IN" sz="2800" dirty="0" smtClean="0">
              <a:solidFill>
                <a:srgbClr val="2F04E6"/>
              </a:solidFill>
              <a:latin typeface="Preeti" pitchFamily="2" charset="0"/>
            </a:endParaRPr>
          </a:p>
          <a:p>
            <a:pPr marL="274320" indent="-274320" fontAlgn="auto">
              <a:spcAft>
                <a:spcPts val="0"/>
              </a:spcAft>
              <a:buFont typeface="Wingdings" pitchFamily="2" charset="2"/>
              <a:buChar char="§"/>
              <a:defRPr/>
            </a:pPr>
            <a:endParaRPr lang="hi-IN" sz="2800" dirty="0" smtClean="0">
              <a:solidFill>
                <a:srgbClr val="2F04E6"/>
              </a:solidFill>
              <a:latin typeface="Preeti" pitchFamily="2" charset="0"/>
            </a:endParaRPr>
          </a:p>
          <a:p>
            <a:pPr marL="274320" indent="-274320" fontAlgn="auto">
              <a:spcAft>
                <a:spcPts val="0"/>
              </a:spcAft>
              <a:buFont typeface="Wingdings" pitchFamily="2" charset="2"/>
              <a:buChar char="§"/>
              <a:defRPr/>
            </a:pPr>
            <a:endParaRPr lang="hi-IN" sz="2800" dirty="0" smtClean="0">
              <a:solidFill>
                <a:srgbClr val="2F04E6"/>
              </a:solidFill>
              <a:latin typeface="Preeti" pitchFamily="2" charset="0"/>
            </a:endParaRPr>
          </a:p>
          <a:p>
            <a:pPr marL="274320" indent="-274320" fontAlgn="auto">
              <a:spcAft>
                <a:spcPts val="0"/>
              </a:spcAft>
              <a:buFont typeface="Wingdings" pitchFamily="2" charset="2"/>
              <a:buChar char="§"/>
              <a:defRPr/>
            </a:pPr>
            <a:endParaRPr lang="hi-IN" sz="2800" dirty="0" smtClean="0">
              <a:solidFill>
                <a:srgbClr val="2F04E6"/>
              </a:solidFill>
              <a:latin typeface="Preeti" pitchFamily="2" charset="0"/>
            </a:endParaRPr>
          </a:p>
          <a:p>
            <a:pPr marL="274320" indent="-274320" fontAlgn="auto">
              <a:spcAft>
                <a:spcPts val="0"/>
              </a:spcAft>
              <a:buFont typeface="Wingdings 3"/>
              <a:buChar char=""/>
              <a:defRPr/>
            </a:pPr>
            <a:endParaRPr lang="en-US" dirty="0" smtClean="0"/>
          </a:p>
        </p:txBody>
      </p:sp>
    </p:spTree>
    <p:extLst>
      <p:ext uri="{BB962C8B-B14F-4D97-AF65-F5344CB8AC3E}">
        <p14:creationId xmlns:p14="http://schemas.microsoft.com/office/powerpoint/2010/main" xmlns="" val="167699184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457200" y="0"/>
            <a:ext cx="8229600" cy="990600"/>
          </a:xfrm>
        </p:spPr>
        <p:txBody>
          <a:bodyPr/>
          <a:lstStyle/>
          <a:p>
            <a:pPr algn="ctr"/>
            <a:r>
              <a:rPr lang="hi-IN" sz="4000" smtClean="0">
                <a:solidFill>
                  <a:srgbClr val="1419F0"/>
                </a:solidFill>
              </a:rPr>
              <a:t>प्रशासनिक समन्वय</a:t>
            </a:r>
            <a:endParaRPr lang="en-US" sz="4000" smtClean="0">
              <a:solidFill>
                <a:srgbClr val="1419F0"/>
              </a:solidFill>
            </a:endParaRPr>
          </a:p>
        </p:txBody>
      </p:sp>
      <p:sp>
        <p:nvSpPr>
          <p:cNvPr id="46083" name="Content Placeholder 2"/>
          <p:cNvSpPr>
            <a:spLocks noGrp="1"/>
          </p:cNvSpPr>
          <p:nvPr>
            <p:ph sz="quarter" idx="1"/>
          </p:nvPr>
        </p:nvSpPr>
        <p:spPr>
          <a:xfrm>
            <a:off x="457200" y="1447800"/>
            <a:ext cx="8229600" cy="4876800"/>
          </a:xfrm>
        </p:spPr>
        <p:txBody>
          <a:bodyPr/>
          <a:lstStyle/>
          <a:p>
            <a:pPr>
              <a:lnSpc>
                <a:spcPct val="160000"/>
              </a:lnSpc>
            </a:pPr>
            <a:r>
              <a:rPr lang="hi-IN" sz="2000" smtClean="0"/>
              <a:t>कर्मचारी व्यवस्थामा विशेषत संघको भूमिका प्रमुख । </a:t>
            </a:r>
          </a:p>
          <a:p>
            <a:pPr>
              <a:lnSpc>
                <a:spcPct val="160000"/>
              </a:lnSpc>
            </a:pPr>
            <a:r>
              <a:rPr lang="hi-IN" sz="2000" smtClean="0"/>
              <a:t>सबै तहले आफ्नो कर्मचारी व्यवस्था गर्न सक्ने प्रावधान पनि रहेको छ । </a:t>
            </a:r>
          </a:p>
          <a:p>
            <a:pPr>
              <a:lnSpc>
                <a:spcPct val="160000"/>
              </a:lnSpc>
            </a:pPr>
            <a:r>
              <a:rPr lang="hi-IN" sz="2000" smtClean="0"/>
              <a:t>संविधान बमोजिम एक प्रदेशले अर्को प्रदेशको कानूनी व्यवस्था वा न्यायिक एवं प्रशासकीय निर्णय वा आदेशको कार्यान्वयनमा सहयोग गर्नु पर्नेछ । </a:t>
            </a:r>
          </a:p>
          <a:p>
            <a:pPr>
              <a:lnSpc>
                <a:spcPct val="160000"/>
              </a:lnSpc>
            </a:pPr>
            <a:r>
              <a:rPr lang="hi-IN" sz="2000" smtClean="0"/>
              <a:t>संघ र प्रदेश, प्रदेश र प्रदेश, प्रदेश र स्थानीय तह तथा स्थानीय तहबीचको अधिकार क्षेत्रको बारेमा भएको विवाद सम्बन्धी निरुपण सवंैधानिक इजलासले गर्ने व्यवस्था यसमा रहेको । </a:t>
            </a:r>
          </a:p>
          <a:p>
            <a:pPr>
              <a:lnSpc>
                <a:spcPct val="160000"/>
              </a:lnSpc>
            </a:pPr>
            <a:r>
              <a:rPr lang="hi-IN" sz="2000" smtClean="0"/>
              <a:t>एक प्रदेश र अर्को प्रदेश वा स्थानीय तहको क्षेत्रमा हुने ढुवानी वा सेवाको विस्तारमा अबरोध पुर्याउन</a:t>
            </a:r>
            <a:r>
              <a:rPr lang="en-US" sz="2000" smtClean="0"/>
              <a:t> </a:t>
            </a:r>
            <a:r>
              <a:rPr lang="hi-IN" sz="2000" smtClean="0"/>
              <a:t>नपाउने व्यवस्थाको पालना गर्नु पर्ने हुन्छ ।</a:t>
            </a:r>
            <a:endParaRPr lang="en-US" sz="2000" smtClean="0"/>
          </a:p>
        </p:txBody>
      </p:sp>
    </p:spTree>
    <p:extLst>
      <p:ext uri="{BB962C8B-B14F-4D97-AF65-F5344CB8AC3E}">
        <p14:creationId xmlns:p14="http://schemas.microsoft.com/office/powerpoint/2010/main" xmlns="" val="364114752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152400"/>
            <a:ext cx="8229600" cy="838200"/>
          </a:xfrm>
        </p:spPr>
        <p:txBody>
          <a:bodyPr/>
          <a:lstStyle/>
          <a:p>
            <a:pPr algn="ctr"/>
            <a:r>
              <a:rPr lang="hi-IN" sz="4000" smtClean="0">
                <a:solidFill>
                  <a:srgbClr val="1419F0"/>
                </a:solidFill>
              </a:rPr>
              <a:t>प्रशासनिक समन्वय</a:t>
            </a:r>
            <a:r>
              <a:rPr lang="en-US" sz="4000" smtClean="0">
                <a:solidFill>
                  <a:srgbClr val="1419F0"/>
                </a:solidFill>
              </a:rPr>
              <a:t>…..</a:t>
            </a:r>
            <a:endParaRPr lang="en-US" sz="4000" smtClean="0"/>
          </a:p>
        </p:txBody>
      </p:sp>
      <p:sp>
        <p:nvSpPr>
          <p:cNvPr id="47107" name="Content Placeholder 2"/>
          <p:cNvSpPr>
            <a:spLocks noGrp="1"/>
          </p:cNvSpPr>
          <p:nvPr>
            <p:ph sz="quarter" idx="1"/>
          </p:nvPr>
        </p:nvSpPr>
        <p:spPr>
          <a:xfrm>
            <a:off x="457200" y="1219200"/>
            <a:ext cx="8229600" cy="4937125"/>
          </a:xfrm>
        </p:spPr>
        <p:txBody>
          <a:bodyPr/>
          <a:lstStyle/>
          <a:p>
            <a:pPr>
              <a:lnSpc>
                <a:spcPct val="150000"/>
              </a:lnSpc>
            </a:pPr>
            <a:r>
              <a:rPr lang="hi-IN" smtClean="0"/>
              <a:t>संविधान बमोजिम प्रदेश र स्थानीय तहमा आवश्यक सेवा प्रवाह गर्न नेपाल सरकारले आवश्यक व्यवस्था गर्नेछ भन्ने व्यवस्था छ ।  </a:t>
            </a:r>
          </a:p>
          <a:p>
            <a:pPr>
              <a:lnSpc>
                <a:spcPct val="150000"/>
              </a:lnSpc>
            </a:pPr>
            <a:r>
              <a:rPr lang="hi-IN" smtClean="0"/>
              <a:t>सो बमोजिमको व्यवस्था गर्दा यो संविधान प्रारम्भ हुँदाका बखत सरकारी सेवामा कार्यरत राष्ट्रसेवक कर्मचारीलाई नेपाल सरकारले कानून बमोजिम संघ, प्रदेश र स्थानीय तहमा समायोजन गरी सेवा प्रवाहको व्यवस्था मिलाउन सक्नेछ ।</a:t>
            </a:r>
            <a:endParaRPr lang="en-US" smtClean="0"/>
          </a:p>
        </p:txBody>
      </p:sp>
    </p:spTree>
    <p:extLst>
      <p:ext uri="{BB962C8B-B14F-4D97-AF65-F5344CB8AC3E}">
        <p14:creationId xmlns:p14="http://schemas.microsoft.com/office/powerpoint/2010/main" xmlns="" val="235181893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457200" y="152400"/>
            <a:ext cx="8229600" cy="914400"/>
          </a:xfrm>
        </p:spPr>
        <p:txBody>
          <a:bodyPr/>
          <a:lstStyle/>
          <a:p>
            <a:pPr algn="ctr"/>
            <a:r>
              <a:rPr lang="hi-IN" sz="4000" smtClean="0">
                <a:solidFill>
                  <a:srgbClr val="1419F0"/>
                </a:solidFill>
              </a:rPr>
              <a:t>राजनीतिक समन्वय</a:t>
            </a:r>
            <a:endParaRPr lang="en-US" sz="4000" smtClean="0">
              <a:solidFill>
                <a:srgbClr val="1419F0"/>
              </a:solidFill>
            </a:endParaRPr>
          </a:p>
        </p:txBody>
      </p:sp>
      <p:sp>
        <p:nvSpPr>
          <p:cNvPr id="3" name="Content Placeholder 2"/>
          <p:cNvSpPr>
            <a:spLocks noGrp="1"/>
          </p:cNvSpPr>
          <p:nvPr>
            <p:ph sz="quarter" idx="1"/>
          </p:nvPr>
        </p:nvSpPr>
        <p:spPr>
          <a:xfrm>
            <a:off x="457200" y="1219200"/>
            <a:ext cx="8229600" cy="5105400"/>
          </a:xfrm>
        </p:spPr>
        <p:txBody>
          <a:bodyPr>
            <a:normAutofit fontScale="92500"/>
          </a:bodyPr>
          <a:lstStyle/>
          <a:p>
            <a:pPr marL="274320" indent="-274320" fontAlgn="auto">
              <a:lnSpc>
                <a:spcPct val="150000"/>
              </a:lnSpc>
              <a:spcAft>
                <a:spcPts val="0"/>
              </a:spcAft>
              <a:buFont typeface="Wingdings 3"/>
              <a:buChar char=""/>
              <a:defRPr/>
            </a:pPr>
            <a:r>
              <a:rPr lang="hi-IN" dirty="0" smtClean="0"/>
              <a:t>संविधान बमोजिम प्रदेश, गाउँपालिका वा नगरपालिका बीच समन्वय कायम गर्न र कुनै राजनीतिक  विवाद उत्पन्न भएमा प्रदेश सभाले सम्बन्धित गाउँपालिका, नगरपालिका र जिल्ला समन्वय समितिसँग समन्वय गरी त्यस्तो विवादको समाधान गर्न सक्नेछ ।</a:t>
            </a:r>
          </a:p>
          <a:p>
            <a:pPr marL="274320" indent="-274320" fontAlgn="auto">
              <a:lnSpc>
                <a:spcPct val="150000"/>
              </a:lnSpc>
              <a:spcAft>
                <a:spcPts val="0"/>
              </a:spcAft>
              <a:buFont typeface="Wingdings 3"/>
              <a:buChar char=""/>
              <a:defRPr/>
            </a:pPr>
            <a:r>
              <a:rPr lang="hi-IN" dirty="0" smtClean="0"/>
              <a:t>संघ, प्रदेश र स्थानीय तहबीच समन्वय गर्न संघीय संसदले कानून बनाउने व्यवस्था गरिएको छ । </a:t>
            </a:r>
          </a:p>
          <a:p>
            <a:pPr marL="274320" indent="-274320" fontAlgn="auto">
              <a:lnSpc>
                <a:spcPct val="150000"/>
              </a:lnSpc>
              <a:spcAft>
                <a:spcPts val="0"/>
              </a:spcAft>
              <a:buFont typeface="Wingdings 3"/>
              <a:buChar char=""/>
              <a:defRPr/>
            </a:pPr>
            <a:r>
              <a:rPr lang="hi-IN" dirty="0" smtClean="0"/>
              <a:t>प्रदेश, गाउँपालिका वा नगरपालिकाबीच विबाद भएमा प्रदेश सभाले जिल्ला समन्वय समितिसँग समेतको समन्वयमा विवाद समाधान गर्न सक्नेछ । </a:t>
            </a:r>
          </a:p>
          <a:p>
            <a:pPr marL="274320" indent="-274320" fontAlgn="auto">
              <a:spcAft>
                <a:spcPts val="0"/>
              </a:spcAft>
              <a:buFont typeface="Wingdings 3"/>
              <a:buChar char=""/>
              <a:defRPr/>
            </a:pPr>
            <a:endParaRPr lang="hi-IN" dirty="0" smtClean="0"/>
          </a:p>
          <a:p>
            <a:pPr marL="274320" indent="-274320" fontAlgn="auto">
              <a:spcAft>
                <a:spcPts val="0"/>
              </a:spcAft>
              <a:buFont typeface="Wingdings 3"/>
              <a:buChar char=""/>
              <a:defRPr/>
            </a:pPr>
            <a:endParaRPr lang="en-US" dirty="0"/>
          </a:p>
        </p:txBody>
      </p:sp>
    </p:spTree>
    <p:extLst>
      <p:ext uri="{BB962C8B-B14F-4D97-AF65-F5344CB8AC3E}">
        <p14:creationId xmlns:p14="http://schemas.microsoft.com/office/powerpoint/2010/main" xmlns="" val="4433075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457200" y="152400"/>
            <a:ext cx="8229600" cy="914400"/>
          </a:xfrm>
        </p:spPr>
        <p:txBody>
          <a:bodyPr/>
          <a:lstStyle/>
          <a:p>
            <a:pPr algn="ctr"/>
            <a:r>
              <a:rPr lang="hi-IN" sz="4000" smtClean="0">
                <a:solidFill>
                  <a:srgbClr val="1419F0"/>
                </a:solidFill>
              </a:rPr>
              <a:t>राजनीतिक समन्वय</a:t>
            </a:r>
            <a:r>
              <a:rPr lang="en-US" sz="4000" smtClean="0">
                <a:solidFill>
                  <a:srgbClr val="1419F0"/>
                </a:solidFill>
              </a:rPr>
              <a:t>…..</a:t>
            </a:r>
            <a:endParaRPr lang="en-US" sz="4000" smtClean="0"/>
          </a:p>
        </p:txBody>
      </p:sp>
      <p:sp>
        <p:nvSpPr>
          <p:cNvPr id="41987" name="Content Placeholder 2"/>
          <p:cNvSpPr>
            <a:spLocks noGrp="1"/>
          </p:cNvSpPr>
          <p:nvPr>
            <p:ph sz="quarter" idx="1"/>
          </p:nvPr>
        </p:nvSpPr>
        <p:spPr>
          <a:xfrm>
            <a:off x="457200" y="1219200"/>
            <a:ext cx="8229600" cy="5181600"/>
          </a:xfrm>
        </p:spPr>
        <p:txBody>
          <a:bodyPr>
            <a:normAutofit fontScale="92500" lnSpcReduction="20000"/>
          </a:bodyPr>
          <a:lstStyle/>
          <a:p>
            <a:pPr marL="274320" indent="-274320" fontAlgn="auto">
              <a:lnSpc>
                <a:spcPct val="160000"/>
              </a:lnSpc>
              <a:spcAft>
                <a:spcPts val="0"/>
              </a:spcAft>
              <a:buFont typeface="Wingdings" pitchFamily="2" charset="2"/>
              <a:buChar char="§"/>
              <a:defRPr/>
            </a:pPr>
            <a:r>
              <a:rPr lang="hi-IN" dirty="0" smtClean="0">
                <a:latin typeface="Preeti" pitchFamily="2" charset="0"/>
              </a:rPr>
              <a:t>६९ सदस्यीय राष्ट्रिय सभाका सदस्यहरु मध्ये ५६ जना सदस्यको निर्वाचन प्रदेश सभाका सदस्य, गाउँपालिकाका अध्यक्ष र उपाध्यक्ष तथा नगरपालिकाका प्रमुख र उपप्रमुख रहेको निर्वाचन मण्डलद्वारा हुने । </a:t>
            </a:r>
          </a:p>
          <a:p>
            <a:pPr marL="274320" indent="-274320" fontAlgn="auto">
              <a:lnSpc>
                <a:spcPct val="160000"/>
              </a:lnSpc>
              <a:spcAft>
                <a:spcPts val="0"/>
              </a:spcAft>
              <a:buFont typeface="Wingdings" pitchFamily="2" charset="2"/>
              <a:buChar char="§"/>
              <a:defRPr/>
            </a:pPr>
            <a:r>
              <a:rPr lang="hi-IN" dirty="0" smtClean="0">
                <a:latin typeface="Preeti" pitchFamily="2" charset="0"/>
              </a:rPr>
              <a:t>संघीय कानून बमोजिम प्रदेश तथा स्थानीय तहबाट हुने मतको भार फरक हुने गरी कम्तीमा तीन जना महिला, एक जना दलित र एकजना अपांगता भएका व्यक्ति वा अल्पसंख्यक सहित प्रत्यक प्रदेशबाट आठजना निर्वाचित हुनेछन ।</a:t>
            </a:r>
          </a:p>
          <a:p>
            <a:pPr marL="274320" indent="-274320" fontAlgn="auto">
              <a:lnSpc>
                <a:spcPct val="160000"/>
              </a:lnSpc>
              <a:spcAft>
                <a:spcPts val="0"/>
              </a:spcAft>
              <a:buFont typeface="Wingdings" pitchFamily="2" charset="2"/>
              <a:buChar char="§"/>
              <a:defRPr/>
            </a:pPr>
            <a:r>
              <a:rPr lang="hi-IN" dirty="0" smtClean="0">
                <a:latin typeface="Preeti" pitchFamily="2" charset="0"/>
              </a:rPr>
              <a:t>कम्तीमा एकजना महिला सहित तीन जना सदस्यको मनोनयन नेपाल सरकारको सिफारिसमा राष्ट्रपतिबाट हुने ।</a:t>
            </a:r>
          </a:p>
          <a:p>
            <a:pPr marL="274320" indent="-274320" fontAlgn="auto">
              <a:spcAft>
                <a:spcPts val="0"/>
              </a:spcAft>
              <a:buFont typeface="Wingdings" pitchFamily="2" charset="2"/>
              <a:buChar char="§"/>
              <a:defRPr/>
            </a:pPr>
            <a:endParaRPr lang="hi-IN" dirty="0" smtClean="0">
              <a:solidFill>
                <a:srgbClr val="2F04E6"/>
              </a:solidFill>
              <a:latin typeface="Preeti" pitchFamily="2" charset="0"/>
            </a:endParaRPr>
          </a:p>
          <a:p>
            <a:pPr marL="274320" indent="-274320" fontAlgn="auto">
              <a:spcAft>
                <a:spcPts val="0"/>
              </a:spcAft>
              <a:buFont typeface="Wingdings 3"/>
              <a:buChar char=""/>
              <a:defRPr/>
            </a:pPr>
            <a:endParaRPr lang="en-US" dirty="0" smtClean="0"/>
          </a:p>
        </p:txBody>
      </p:sp>
    </p:spTree>
    <p:extLst>
      <p:ext uri="{BB962C8B-B14F-4D97-AF65-F5344CB8AC3E}">
        <p14:creationId xmlns:p14="http://schemas.microsoft.com/office/powerpoint/2010/main" xmlns="" val="186631385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457200" y="152400"/>
            <a:ext cx="8229600" cy="838200"/>
          </a:xfrm>
        </p:spPr>
        <p:txBody>
          <a:bodyPr/>
          <a:lstStyle/>
          <a:p>
            <a:pPr algn="ctr"/>
            <a:r>
              <a:rPr lang="hi-IN" sz="4000" smtClean="0">
                <a:solidFill>
                  <a:srgbClr val="1419F0"/>
                </a:solidFill>
              </a:rPr>
              <a:t>संस्थागत समन्वय</a:t>
            </a:r>
            <a:r>
              <a:rPr lang="en-US" sz="4000" smtClean="0">
                <a:solidFill>
                  <a:srgbClr val="1419F0"/>
                </a:solidFill>
              </a:rPr>
              <a:t>……</a:t>
            </a:r>
          </a:p>
        </p:txBody>
      </p:sp>
      <p:sp>
        <p:nvSpPr>
          <p:cNvPr id="3" name="Content Placeholder 2"/>
          <p:cNvSpPr>
            <a:spLocks noGrp="1"/>
          </p:cNvSpPr>
          <p:nvPr>
            <p:ph sz="quarter" idx="1"/>
          </p:nvPr>
        </p:nvSpPr>
        <p:spPr>
          <a:xfrm>
            <a:off x="457200" y="1295400"/>
            <a:ext cx="8229600" cy="5334000"/>
          </a:xfrm>
        </p:spPr>
        <p:txBody>
          <a:bodyPr>
            <a:normAutofit fontScale="85000" lnSpcReduction="10000"/>
          </a:bodyPr>
          <a:lstStyle/>
          <a:p>
            <a:pPr marL="274320" indent="-274320" fontAlgn="auto">
              <a:lnSpc>
                <a:spcPct val="160000"/>
              </a:lnSpc>
              <a:spcAft>
                <a:spcPts val="0"/>
              </a:spcAft>
              <a:buFont typeface="Wingdings 3"/>
              <a:buChar char=""/>
              <a:defRPr/>
            </a:pPr>
            <a:r>
              <a:rPr lang="hi-IN" dirty="0" smtClean="0"/>
              <a:t>जिल्ला समन्वय समितिले जिल्ला भित्रका गाउँपालिका र नगरपालिकाहरुबीच समन्वय गर्ने, विकास तथा शासन व्यवस्थाको अनुगमन गर्ने । </a:t>
            </a:r>
          </a:p>
          <a:p>
            <a:pPr marL="274320" indent="-274320" fontAlgn="auto">
              <a:lnSpc>
                <a:spcPct val="160000"/>
              </a:lnSpc>
              <a:spcAft>
                <a:spcPts val="0"/>
              </a:spcAft>
              <a:buFont typeface="Wingdings 3"/>
              <a:buChar char=""/>
              <a:defRPr/>
            </a:pPr>
            <a:r>
              <a:rPr lang="hi-IN" dirty="0" smtClean="0"/>
              <a:t>जिल्लामा रहने संघिय र प्रदेश सरकारी कार्यालय र स्थानीय तह बीच संयोजनकारी कार्य गर्ने, </a:t>
            </a:r>
          </a:p>
          <a:p>
            <a:pPr marL="274320" indent="-274320" fontAlgn="auto">
              <a:lnSpc>
                <a:spcPct val="160000"/>
              </a:lnSpc>
              <a:spcAft>
                <a:spcPts val="0"/>
              </a:spcAft>
              <a:buFont typeface="Wingdings 3"/>
              <a:buChar char=""/>
              <a:defRPr/>
            </a:pPr>
            <a:r>
              <a:rPr lang="hi-IN" dirty="0" smtClean="0"/>
              <a:t>गाउँपालिका र नगरपालिकासंग विवाद भएमा जिल्ला समन्वय समिति समेतको सुझाबमा प्रदेश सभाले बिवाद समाधान गर्न सक्ने ।</a:t>
            </a:r>
          </a:p>
          <a:p>
            <a:pPr marL="274320" indent="-274320" fontAlgn="auto">
              <a:lnSpc>
                <a:spcPct val="160000"/>
              </a:lnSpc>
              <a:spcAft>
                <a:spcPts val="0"/>
              </a:spcAft>
              <a:buFont typeface="Wingdings 3"/>
              <a:buChar char=""/>
              <a:defRPr/>
            </a:pPr>
            <a:r>
              <a:rPr lang="hi-IN" dirty="0" smtClean="0"/>
              <a:t>विभिन्न सामुदायिक तथा सामाजिक परिचालनको लागि सञ्चालन भएका संस्थाहरु, नागरिक निगरानी गर्ने प्रकृतिका वडा नागरिक मञ्च जस्ता संस्थाहरु, नीजि क्षेत्र, सामाजिक तथा परोपकारी संस्थाहरु समन्वय गर्ने ।</a:t>
            </a:r>
            <a:endParaRPr lang="en-US" dirty="0"/>
          </a:p>
        </p:txBody>
      </p:sp>
    </p:spTree>
    <p:extLst>
      <p:ext uri="{BB962C8B-B14F-4D97-AF65-F5344CB8AC3E}">
        <p14:creationId xmlns:p14="http://schemas.microsoft.com/office/powerpoint/2010/main" xmlns="" val="292902137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457200" y="152400"/>
            <a:ext cx="8229600" cy="762000"/>
          </a:xfrm>
        </p:spPr>
        <p:txBody>
          <a:bodyPr/>
          <a:lstStyle/>
          <a:p>
            <a:pPr algn="ctr"/>
            <a:r>
              <a:rPr lang="hi-IN" sz="4000" smtClean="0">
                <a:solidFill>
                  <a:srgbClr val="1419F0"/>
                </a:solidFill>
              </a:rPr>
              <a:t>न्यायिक समन्वय</a:t>
            </a:r>
            <a:endParaRPr lang="en-US" sz="4000" smtClean="0">
              <a:solidFill>
                <a:srgbClr val="1419F0"/>
              </a:solidFill>
            </a:endParaRPr>
          </a:p>
        </p:txBody>
      </p:sp>
      <p:sp>
        <p:nvSpPr>
          <p:cNvPr id="3" name="Content Placeholder 2"/>
          <p:cNvSpPr>
            <a:spLocks noGrp="1"/>
          </p:cNvSpPr>
          <p:nvPr>
            <p:ph sz="quarter" idx="1"/>
          </p:nvPr>
        </p:nvSpPr>
        <p:spPr>
          <a:xfrm>
            <a:off x="457200" y="1219200"/>
            <a:ext cx="8229600" cy="5105400"/>
          </a:xfrm>
        </p:spPr>
        <p:txBody>
          <a:bodyPr>
            <a:normAutofit fontScale="92500"/>
          </a:bodyPr>
          <a:lstStyle/>
          <a:p>
            <a:pPr marL="274320" indent="-274320" fontAlgn="auto">
              <a:lnSpc>
                <a:spcPct val="150000"/>
              </a:lnSpc>
              <a:spcAft>
                <a:spcPts val="0"/>
              </a:spcAft>
              <a:buFont typeface="Wingdings 3"/>
              <a:buChar char=""/>
              <a:defRPr/>
            </a:pPr>
            <a:r>
              <a:rPr lang="hi-IN" dirty="0" smtClean="0"/>
              <a:t>स्थानीय तहको न्यायिक अधिकार कानून बमोजिम हुने ।</a:t>
            </a:r>
          </a:p>
          <a:p>
            <a:pPr marL="274320" indent="-274320" fontAlgn="auto">
              <a:lnSpc>
                <a:spcPct val="150000"/>
              </a:lnSpc>
              <a:spcAft>
                <a:spcPts val="0"/>
              </a:spcAft>
              <a:buFont typeface="Wingdings 3"/>
              <a:buChar char=""/>
              <a:defRPr/>
            </a:pPr>
            <a:r>
              <a:rPr lang="hi-IN" dirty="0" smtClean="0"/>
              <a:t>संघ, प्रदेश र स्थानीय तहबीच आपसमा अधिकार क्षेत्रका बारेमा विवाद भए त्यसको निरुपण सर्बोच्च अदालतको संवैधानिक इजलासले गर्ने ।  </a:t>
            </a:r>
          </a:p>
          <a:p>
            <a:pPr marL="274320" indent="-274320" fontAlgn="auto">
              <a:lnSpc>
                <a:spcPct val="150000"/>
              </a:lnSpc>
              <a:spcAft>
                <a:spcPts val="0"/>
              </a:spcAft>
              <a:buFont typeface="Wingdings 3"/>
              <a:buChar char=""/>
              <a:defRPr/>
            </a:pPr>
            <a:r>
              <a:rPr lang="hi-IN" dirty="0" smtClean="0"/>
              <a:t>धारा २१७ मा गाउँ र नगरपालिकाले आफ्नो अधिकार क्षेत्र भित्रका विवाद निरुपण गर्न तीन सदस्यीय न्यायिक समितिको व्यवस्था, स्थानीय अदालत, मेलमिलाप र मध्यस्थताबाट व्यवस्थापन हुने ।</a:t>
            </a:r>
          </a:p>
          <a:p>
            <a:pPr marL="274320" indent="-274320" fontAlgn="auto">
              <a:lnSpc>
                <a:spcPct val="150000"/>
              </a:lnSpc>
              <a:spcAft>
                <a:spcPts val="0"/>
              </a:spcAft>
              <a:buFont typeface="Wingdings 3"/>
              <a:buChar char=""/>
              <a:defRPr/>
            </a:pPr>
            <a:r>
              <a:rPr lang="hi-IN" dirty="0" smtClean="0"/>
              <a:t>अदालती  प्रक्रियामा रहेका विवादहरु मेलमिलाप तथा मध्यस्थताबाट समाधान गर्दा स्थानीय तहले सहजीकरण र समन्वय गर्ने ।</a:t>
            </a:r>
            <a:endParaRPr lang="en-US" dirty="0"/>
          </a:p>
        </p:txBody>
      </p:sp>
    </p:spTree>
    <p:extLst>
      <p:ext uri="{BB962C8B-B14F-4D97-AF65-F5344CB8AC3E}">
        <p14:creationId xmlns:p14="http://schemas.microsoft.com/office/powerpoint/2010/main" xmlns="" val="263260627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457200" y="274638"/>
            <a:ext cx="8229600" cy="792162"/>
          </a:xfrm>
        </p:spPr>
        <p:txBody>
          <a:bodyPr/>
          <a:lstStyle/>
          <a:p>
            <a:r>
              <a:rPr lang="hi-IN" sz="3600" smtClean="0">
                <a:solidFill>
                  <a:srgbClr val="2F08D6"/>
                </a:solidFill>
                <a:latin typeface="Preeti" pitchFamily="2" charset="0"/>
              </a:rPr>
              <a:t>संघीयतामा स्थानीय शासनका चुनौतिहरु</a:t>
            </a:r>
            <a:endParaRPr lang="en-US" sz="3600" smtClean="0">
              <a:solidFill>
                <a:srgbClr val="2F08D6"/>
              </a:solidFill>
              <a:latin typeface="Preeti" pitchFamily="2" charset="0"/>
            </a:endParaRPr>
          </a:p>
        </p:txBody>
      </p:sp>
      <p:sp>
        <p:nvSpPr>
          <p:cNvPr id="45059" name="Content Placeholder 2"/>
          <p:cNvSpPr>
            <a:spLocks noGrp="1"/>
          </p:cNvSpPr>
          <p:nvPr>
            <p:ph sz="quarter" idx="1"/>
          </p:nvPr>
        </p:nvSpPr>
        <p:spPr>
          <a:xfrm>
            <a:off x="457200" y="1447800"/>
            <a:ext cx="8229600" cy="5181600"/>
          </a:xfrm>
        </p:spPr>
        <p:txBody>
          <a:bodyPr>
            <a:normAutofit fontScale="70000" lnSpcReduction="20000"/>
          </a:bodyPr>
          <a:lstStyle/>
          <a:p>
            <a:pPr marL="274320" indent="-274320" fontAlgn="auto">
              <a:lnSpc>
                <a:spcPct val="170000"/>
              </a:lnSpc>
              <a:spcAft>
                <a:spcPts val="0"/>
              </a:spcAft>
              <a:buFont typeface="Wingdings" pitchFamily="2" charset="2"/>
              <a:buChar char="§"/>
              <a:defRPr/>
            </a:pPr>
            <a:r>
              <a:rPr lang="hi-IN" dirty="0" smtClean="0">
                <a:latin typeface="Preeti" pitchFamily="2" charset="0"/>
              </a:rPr>
              <a:t>सहकारितामा आधारित संघीयता भएको हुनाले यी ३ तहहरुबीच समन्वय र सहकार्य गर्ने चुनौति । संघ, प्रदेश र स्थानीय तह बीच स्वायत्ततताको बिषय जहिले पनि हस्तक्षेप भएको आरोप प्रत्यारोप हुने । </a:t>
            </a:r>
          </a:p>
          <a:p>
            <a:pPr marL="274320" indent="-274320" fontAlgn="auto">
              <a:lnSpc>
                <a:spcPct val="170000"/>
              </a:lnSpc>
              <a:spcAft>
                <a:spcPts val="0"/>
              </a:spcAft>
              <a:buFont typeface="Wingdings" pitchFamily="2" charset="2"/>
              <a:buChar char="§"/>
              <a:defRPr/>
            </a:pPr>
            <a:r>
              <a:rPr lang="hi-IN" dirty="0" smtClean="0">
                <a:latin typeface="Preeti" pitchFamily="2" charset="0"/>
              </a:rPr>
              <a:t>संविधानले गरेका व्यवस्थाहरुको कार्यान्वयन गर्ने स्रोत व्यवस्थापन – मानवीय, प्राकृतिक र वित्तीय) सन्दर्भमा चुनौतिपूर्ण बन्दै गएको । </a:t>
            </a:r>
          </a:p>
          <a:p>
            <a:pPr marL="274320" indent="-274320" fontAlgn="auto">
              <a:lnSpc>
                <a:spcPct val="170000"/>
              </a:lnSpc>
              <a:spcAft>
                <a:spcPts val="0"/>
              </a:spcAft>
              <a:buFont typeface="Wingdings" pitchFamily="2" charset="2"/>
              <a:buChar char="§"/>
              <a:defRPr/>
            </a:pPr>
            <a:r>
              <a:rPr lang="hi-IN" dirty="0" smtClean="0">
                <a:latin typeface="Preeti" pitchFamily="2" charset="0"/>
              </a:rPr>
              <a:t>तीन तहवीच कार्यगत सम्वन्धको विकास हुन मानसिक रुपमा तयार हुन नसक्नु ।</a:t>
            </a:r>
          </a:p>
          <a:p>
            <a:pPr marL="274320" indent="-274320" fontAlgn="auto">
              <a:lnSpc>
                <a:spcPct val="170000"/>
              </a:lnSpc>
              <a:spcAft>
                <a:spcPts val="0"/>
              </a:spcAft>
              <a:buFont typeface="Wingdings" pitchFamily="2" charset="2"/>
              <a:buChar char="§"/>
              <a:defRPr/>
            </a:pPr>
            <a:r>
              <a:rPr lang="hi-IN" dirty="0" smtClean="0">
                <a:latin typeface="Preeti" pitchFamily="2" charset="0"/>
              </a:rPr>
              <a:t>गाउँपलिका र नगरपालिकाका स्रोत परिचालन र विनियोजन सम्बन्धी चुनौति । </a:t>
            </a:r>
          </a:p>
          <a:p>
            <a:pPr marL="274320" indent="-274320" fontAlgn="auto">
              <a:lnSpc>
                <a:spcPct val="170000"/>
              </a:lnSpc>
              <a:spcAft>
                <a:spcPts val="0"/>
              </a:spcAft>
              <a:buFont typeface="Wingdings" pitchFamily="2" charset="2"/>
              <a:buChar char="§"/>
              <a:defRPr/>
            </a:pPr>
            <a:r>
              <a:rPr lang="hi-IN" dirty="0" smtClean="0">
                <a:latin typeface="Preeti" pitchFamily="2" charset="0"/>
              </a:rPr>
              <a:t>अधिकारको सही ढंगबाट प्रयोग हुनेमा आशंका । </a:t>
            </a:r>
          </a:p>
          <a:p>
            <a:pPr marL="274320" indent="-274320" fontAlgn="auto">
              <a:lnSpc>
                <a:spcPct val="170000"/>
              </a:lnSpc>
              <a:spcAft>
                <a:spcPts val="0"/>
              </a:spcAft>
              <a:buFont typeface="Wingdings" pitchFamily="2" charset="2"/>
              <a:buChar char="§"/>
              <a:defRPr/>
            </a:pPr>
            <a:r>
              <a:rPr lang="hi-IN" dirty="0" smtClean="0">
                <a:latin typeface="Preeti" pitchFamily="2" charset="0"/>
              </a:rPr>
              <a:t>बित्तीय जोखिम तथा राजनीतिक अस्थिरता निम्त्याउन सक्ने सम्भावना । </a:t>
            </a:r>
          </a:p>
          <a:p>
            <a:pPr marL="274320" indent="-274320" fontAlgn="auto">
              <a:lnSpc>
                <a:spcPct val="170000"/>
              </a:lnSpc>
              <a:spcAft>
                <a:spcPts val="0"/>
              </a:spcAft>
              <a:buFont typeface="Wingdings" pitchFamily="2" charset="2"/>
              <a:buChar char="§"/>
              <a:defRPr/>
            </a:pPr>
            <a:r>
              <a:rPr lang="hi-IN" dirty="0" smtClean="0">
                <a:latin typeface="Preeti" pitchFamily="2" charset="0"/>
              </a:rPr>
              <a:t>आर्थिक तथा सामाजिक सन्तुलन खलबल्याउन सक्ने सम्भावना ।</a:t>
            </a:r>
          </a:p>
          <a:p>
            <a:pPr marL="274320" indent="-274320" fontAlgn="auto">
              <a:spcAft>
                <a:spcPts val="0"/>
              </a:spcAft>
              <a:buFont typeface="Wingdings" pitchFamily="2" charset="2"/>
              <a:buChar char="§"/>
              <a:defRPr/>
            </a:pPr>
            <a:endParaRPr lang="en-US" dirty="0" smtClean="0">
              <a:latin typeface="Preeti" pitchFamily="2" charset="0"/>
            </a:endParaRPr>
          </a:p>
        </p:txBody>
      </p:sp>
    </p:spTree>
    <p:extLst>
      <p:ext uri="{BB962C8B-B14F-4D97-AF65-F5344CB8AC3E}">
        <p14:creationId xmlns:p14="http://schemas.microsoft.com/office/powerpoint/2010/main" xmlns="" val="4218420103"/>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Title 1"/>
          <p:cNvSpPr>
            <a:spLocks noGrp="1"/>
          </p:cNvSpPr>
          <p:nvPr>
            <p:ph type="title"/>
          </p:nvPr>
        </p:nvSpPr>
        <p:spPr>
          <a:xfrm>
            <a:off x="228600" y="228600"/>
            <a:ext cx="8458200" cy="990600"/>
          </a:xfrm>
        </p:spPr>
        <p:txBody>
          <a:bodyPr>
            <a:normAutofit fontScale="90000"/>
          </a:bodyPr>
          <a:lstStyle/>
          <a:p>
            <a:pPr algn="ctr" eaLnBrk="1" fontAlgn="auto" hangingPunct="1">
              <a:spcAft>
                <a:spcPts val="0"/>
              </a:spcAft>
              <a:defRPr/>
            </a:pPr>
            <a:r>
              <a:rPr lang="en-US" b="1" dirty="0" smtClean="0">
                <a:latin typeface="Preeti" pitchFamily="2" charset="0"/>
              </a:rPr>
              <a:t/>
            </a:r>
            <a:br>
              <a:rPr lang="en-US" b="1" dirty="0" smtClean="0">
                <a:latin typeface="Preeti" pitchFamily="2" charset="0"/>
              </a:rPr>
            </a:br>
            <a:r>
              <a:rPr lang="hi-IN" sz="4000" dirty="0" smtClean="0">
                <a:solidFill>
                  <a:srgbClr val="2F08D6"/>
                </a:solidFill>
                <a:latin typeface="Preeti" pitchFamily="2" charset="0"/>
              </a:rPr>
              <a:t>सङ्घीय प्रणालीमा स्थानीय सरकार अन्तर्राष्ट्रिय अनुभव</a:t>
            </a:r>
            <a:endParaRPr lang="en-US" sz="3600" dirty="0" smtClean="0"/>
          </a:p>
        </p:txBody>
      </p:sp>
      <p:sp>
        <p:nvSpPr>
          <p:cNvPr id="17410" name="Content Placeholder 2"/>
          <p:cNvSpPr>
            <a:spLocks noGrp="1"/>
          </p:cNvSpPr>
          <p:nvPr>
            <p:ph sz="quarter" idx="1"/>
          </p:nvPr>
        </p:nvSpPr>
        <p:spPr>
          <a:xfrm>
            <a:off x="304800" y="1295400"/>
            <a:ext cx="8610600" cy="5410200"/>
          </a:xfrm>
        </p:spPr>
        <p:txBody>
          <a:bodyPr>
            <a:normAutofit fontScale="92500" lnSpcReduction="10000"/>
          </a:bodyPr>
          <a:lstStyle/>
          <a:p>
            <a:pPr marL="515938" lvl="1" indent="-398463" algn="just" eaLnBrk="1" fontAlgn="auto" hangingPunct="1">
              <a:lnSpc>
                <a:spcPct val="150000"/>
              </a:lnSpc>
              <a:spcAft>
                <a:spcPts val="0"/>
              </a:spcAft>
              <a:buFont typeface="Wingdings" pitchFamily="2" charset="2"/>
              <a:buChar char="§"/>
              <a:defRPr/>
            </a:pPr>
            <a:r>
              <a:rPr lang="hi-IN" dirty="0" smtClean="0">
                <a:latin typeface="Preeti" pitchFamily="2" charset="0"/>
              </a:rPr>
              <a:t>संवैधानिक संरक्षण (भारतमा तीन तहको सरकारको कार्यक्षेत्र संविधानको अनुसूचीमा उल्लेखित)</a:t>
            </a:r>
          </a:p>
          <a:p>
            <a:pPr marL="515938" lvl="1" indent="-398463" algn="just" eaLnBrk="1" fontAlgn="auto" hangingPunct="1">
              <a:lnSpc>
                <a:spcPct val="150000"/>
              </a:lnSpc>
              <a:spcAft>
                <a:spcPts val="0"/>
              </a:spcAft>
              <a:buFont typeface="Wingdings" pitchFamily="2" charset="2"/>
              <a:buChar char="§"/>
              <a:defRPr/>
            </a:pPr>
            <a:r>
              <a:rPr lang="hi-IN" dirty="0" smtClean="0">
                <a:latin typeface="Preeti" pitchFamily="2" charset="0"/>
              </a:rPr>
              <a:t>संरचना, काम कर्तव्य, स्रोत र सञ्चालनको व्यवस्था कानूनद्धारा प्रत्याभूति ।</a:t>
            </a:r>
          </a:p>
          <a:p>
            <a:pPr marL="515938" lvl="1" indent="-398463" algn="just" eaLnBrk="1" fontAlgn="auto" hangingPunct="1">
              <a:lnSpc>
                <a:spcPct val="150000"/>
              </a:lnSpc>
              <a:spcAft>
                <a:spcPts val="0"/>
              </a:spcAft>
              <a:buFont typeface="Wingdings" pitchFamily="2" charset="2"/>
              <a:buChar char="§"/>
              <a:defRPr/>
            </a:pPr>
            <a:r>
              <a:rPr lang="hi-IN" dirty="0" smtClean="0">
                <a:latin typeface="Preeti" pitchFamily="2" charset="0"/>
              </a:rPr>
              <a:t>स्वायत्तता र स्वशासनको मर्म अनुसार स्थानीय सरकारको सञ्चालन ।</a:t>
            </a:r>
          </a:p>
          <a:p>
            <a:pPr marL="515938" lvl="1" indent="-398463" algn="just" eaLnBrk="1" fontAlgn="auto" hangingPunct="1">
              <a:lnSpc>
                <a:spcPct val="150000"/>
              </a:lnSpc>
              <a:spcAft>
                <a:spcPts val="0"/>
              </a:spcAft>
              <a:buFont typeface="Wingdings" pitchFamily="2" charset="2"/>
              <a:buChar char="§"/>
              <a:defRPr/>
            </a:pPr>
            <a:r>
              <a:rPr lang="hi-IN" dirty="0" smtClean="0">
                <a:latin typeface="Preeti" pitchFamily="2" charset="0"/>
              </a:rPr>
              <a:t>निश्चित प्रतिशत केन्द्रीय राजस्व स्थानीय सरकारमा जाने व्यवस्था ।</a:t>
            </a:r>
          </a:p>
          <a:p>
            <a:pPr marL="515938" lvl="1" indent="-398463" algn="just" eaLnBrk="1" fontAlgn="auto" hangingPunct="1">
              <a:lnSpc>
                <a:spcPct val="150000"/>
              </a:lnSpc>
              <a:spcAft>
                <a:spcPts val="0"/>
              </a:spcAft>
              <a:buFont typeface="Wingdings" pitchFamily="2" charset="2"/>
              <a:buChar char="§"/>
              <a:defRPr/>
            </a:pPr>
            <a:r>
              <a:rPr lang="hi-IN" dirty="0" smtClean="0">
                <a:latin typeface="Preeti" pitchFamily="2" charset="0"/>
              </a:rPr>
              <a:t>भूगोल, जनसंख्या, विकासको स्तर, करको आधार, सामाजिक आर्थिक अवस्था, प्रशासनिक सुगमता आदिका आधारमा स्थानीय सरकारको वर्गीकरण । (जस्तै दक्षिण अफ्रिकामा ४ प्रकारका नगरपालिका, भारतमा जिल्ला पञ्चायत, नगरपालिका र गाउँ पञ्चायत आदि)</a:t>
            </a:r>
          </a:p>
          <a:p>
            <a:pPr marL="515938" lvl="1" indent="-398463" algn="just" eaLnBrk="1" fontAlgn="auto" hangingPunct="1">
              <a:lnSpc>
                <a:spcPct val="150000"/>
              </a:lnSpc>
              <a:spcAft>
                <a:spcPts val="0"/>
              </a:spcAft>
              <a:buFont typeface="Wingdings" pitchFamily="2" charset="2"/>
              <a:buChar char="§"/>
              <a:defRPr/>
            </a:pPr>
            <a:r>
              <a:rPr lang="hi-IN" dirty="0" smtClean="0">
                <a:latin typeface="Preeti" pitchFamily="2" charset="0"/>
              </a:rPr>
              <a:t>विश्वका १६८ वटा देशमा एकात्मक प्रकृतिको सरकार छ भने केवल २८ वटा देशमा मात्र संघीय प्रणाली छ । संघीय प्रणालीमा सबै देशमा आफ्नै प्रकृतिको व्यवस्था भएकोले संघीय प्रणालीको सञ्चालनमा विविधता देखिन्छ ।</a:t>
            </a:r>
          </a:p>
          <a:p>
            <a:pPr marL="515938" lvl="1" indent="-398463" algn="just" eaLnBrk="1" fontAlgn="auto" hangingPunct="1">
              <a:spcAft>
                <a:spcPts val="0"/>
              </a:spcAft>
              <a:buFont typeface="Wingdings" pitchFamily="2" charset="2"/>
              <a:buChar char="§"/>
              <a:defRPr/>
            </a:pPr>
            <a:endParaRPr lang="hi-IN" dirty="0" smtClean="0">
              <a:latin typeface="Preeti" pitchFamily="2" charset="0"/>
            </a:endParaRPr>
          </a:p>
          <a:p>
            <a:pPr marL="515938" lvl="1" indent="-398463" algn="just" eaLnBrk="1" fontAlgn="auto" hangingPunct="1">
              <a:spcAft>
                <a:spcPts val="0"/>
              </a:spcAft>
              <a:buFont typeface="Wingdings" pitchFamily="2" charset="2"/>
              <a:buChar char="§"/>
              <a:defRPr/>
            </a:pPr>
            <a:endParaRPr lang="hi-IN" dirty="0" smtClean="0">
              <a:latin typeface="Preeti" pitchFamily="2" charset="0"/>
            </a:endParaRPr>
          </a:p>
          <a:p>
            <a:pPr marL="515938" lvl="1" indent="-398463" algn="just" eaLnBrk="1" fontAlgn="auto" hangingPunct="1">
              <a:spcAft>
                <a:spcPts val="0"/>
              </a:spcAft>
              <a:buFont typeface="Wingdings" pitchFamily="2" charset="2"/>
              <a:buChar char="§"/>
              <a:defRPr/>
            </a:pPr>
            <a:endParaRPr lang="hi-IN" dirty="0" smtClean="0">
              <a:latin typeface="Preeti" pitchFamily="2" charset="0"/>
            </a:endParaRPr>
          </a:p>
          <a:p>
            <a:pPr marL="274320" indent="-274320" eaLnBrk="1" fontAlgn="auto" hangingPunct="1">
              <a:spcAft>
                <a:spcPts val="0"/>
              </a:spcAft>
              <a:buFont typeface="Wingdings 3"/>
              <a:buChar char=""/>
              <a:defRPr/>
            </a:pPr>
            <a:endParaRPr lang="en-US" sz="2800" dirty="0" smtClean="0">
              <a:latin typeface="Preeti" pitchFamily="2"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15962"/>
          </a:xfrm>
        </p:spPr>
        <p:txBody>
          <a:bodyPr>
            <a:normAutofit/>
          </a:bodyPr>
          <a:lstStyle/>
          <a:p>
            <a:pPr algn="ctr"/>
            <a:r>
              <a:rPr lang="ne-NP" sz="3600" dirty="0" smtClean="0">
                <a:solidFill>
                  <a:srgbClr val="0000CC"/>
                </a:solidFill>
              </a:rPr>
              <a:t>पूर्वाधार</a:t>
            </a:r>
            <a:r>
              <a:rPr lang="en-US" sz="3600" dirty="0" smtClean="0">
                <a:solidFill>
                  <a:srgbClr val="0000CC"/>
                </a:solidFill>
              </a:rPr>
              <a:t> </a:t>
            </a:r>
            <a:r>
              <a:rPr lang="ne-NP" sz="3600" dirty="0" smtClean="0">
                <a:solidFill>
                  <a:srgbClr val="0000CC"/>
                </a:solidFill>
              </a:rPr>
              <a:t>विकासको </a:t>
            </a:r>
            <a:r>
              <a:rPr lang="ne-NP" sz="3600" dirty="0">
                <a:solidFill>
                  <a:srgbClr val="0000CC"/>
                </a:solidFill>
              </a:rPr>
              <a:t>आवश्यकता</a:t>
            </a:r>
            <a:endParaRPr lang="en-US" sz="3600" dirty="0">
              <a:solidFill>
                <a:srgbClr val="0000CC"/>
              </a:solidFill>
            </a:endParaRPr>
          </a:p>
        </p:txBody>
      </p:sp>
      <p:sp>
        <p:nvSpPr>
          <p:cNvPr id="3" name="Content Placeholder 2"/>
          <p:cNvSpPr>
            <a:spLocks noGrp="1"/>
          </p:cNvSpPr>
          <p:nvPr>
            <p:ph sz="quarter" idx="1"/>
          </p:nvPr>
        </p:nvSpPr>
        <p:spPr>
          <a:xfrm>
            <a:off x="228600" y="1066800"/>
            <a:ext cx="8534400" cy="5562600"/>
          </a:xfrm>
        </p:spPr>
        <p:txBody>
          <a:bodyPr>
            <a:noAutofit/>
          </a:bodyPr>
          <a:lstStyle/>
          <a:p>
            <a:pPr>
              <a:lnSpc>
                <a:spcPct val="170000"/>
              </a:lnSpc>
            </a:pPr>
            <a:r>
              <a:rPr lang="ne-NP" sz="1850" dirty="0">
                <a:latin typeface="Preeti" pitchFamily="2" charset="0"/>
                <a:cs typeface="Kalimati" pitchFamily="2"/>
              </a:rPr>
              <a:t>कम्तीमा ५०० वटा स्थानीय तहका केन्द्र रहेको कार्यालय भवन तथा अन्य पूर्वाधारहरु । </a:t>
            </a:r>
          </a:p>
          <a:p>
            <a:pPr>
              <a:lnSpc>
                <a:spcPct val="170000"/>
              </a:lnSpc>
            </a:pPr>
            <a:r>
              <a:rPr lang="ne-NP" sz="1850" dirty="0">
                <a:latin typeface="Preeti" pitchFamily="2" charset="0"/>
                <a:cs typeface="Kalimati" pitchFamily="2"/>
              </a:rPr>
              <a:t>कम्तीमा ५५०० वटा वडा कार्यालय भवनहरु ।</a:t>
            </a:r>
          </a:p>
          <a:p>
            <a:pPr>
              <a:lnSpc>
                <a:spcPct val="170000"/>
              </a:lnSpc>
            </a:pPr>
            <a:r>
              <a:rPr lang="ne-NP" sz="1850" dirty="0">
                <a:latin typeface="Preeti" pitchFamily="2" charset="0"/>
                <a:cs typeface="Kalimati" pitchFamily="2"/>
              </a:rPr>
              <a:t>गाउँ तथा नगरपालिकाको केन्द्र देखि वडा केन्द्रसम्म जोड्ने सडक पूर्वाधार । </a:t>
            </a:r>
          </a:p>
          <a:p>
            <a:pPr>
              <a:lnSpc>
                <a:spcPct val="170000"/>
              </a:lnSpc>
            </a:pPr>
            <a:r>
              <a:rPr lang="ne-NP" sz="1850" dirty="0">
                <a:latin typeface="Preeti" pitchFamily="2" charset="0"/>
                <a:cs typeface="Kalimati" pitchFamily="2"/>
              </a:rPr>
              <a:t>कर्मचारीहरुको लागि तत्काल आवश्यक पर्ने न्यूनतम पूर्वाधारहरु (टेलिफोन, इन्टरनेट तथा कम्प्युटरको व्यवस्था) ।</a:t>
            </a:r>
          </a:p>
          <a:p>
            <a:pPr>
              <a:lnSpc>
                <a:spcPct val="170000"/>
              </a:lnSpc>
            </a:pPr>
            <a:r>
              <a:rPr lang="ne-NP" sz="1850" dirty="0">
                <a:latin typeface="Preeti" pitchFamily="2" charset="0"/>
                <a:cs typeface="Kalimati" pitchFamily="2"/>
              </a:rPr>
              <a:t>गाउँ तथा नगरपालिकालाई आवश्यक पर्ने सवारी साधनहरु (६८५२ वटा वडा तहसम्म)</a:t>
            </a:r>
          </a:p>
          <a:p>
            <a:pPr>
              <a:lnSpc>
                <a:spcPct val="170000"/>
              </a:lnSpc>
            </a:pPr>
            <a:r>
              <a:rPr lang="ne-NP" sz="1850" dirty="0">
                <a:latin typeface="Preeti" pitchFamily="2" charset="0"/>
                <a:cs typeface="Kalimati" pitchFamily="2"/>
              </a:rPr>
              <a:t>विभिन्न बिषयगत शाखाहरुको कामको प्रकृति अनुसारको पूर्वाधारहरु ।</a:t>
            </a:r>
          </a:p>
          <a:p>
            <a:pPr>
              <a:lnSpc>
                <a:spcPct val="170000"/>
              </a:lnSpc>
            </a:pPr>
            <a:r>
              <a:rPr lang="ne-NP" sz="1850" dirty="0">
                <a:latin typeface="Preeti" pitchFamily="2" charset="0"/>
                <a:cs typeface="Kalimati" pitchFamily="2"/>
              </a:rPr>
              <a:t>विद्यालय भवन तथा उप–स्वास्थ्य चौकीहरु । </a:t>
            </a:r>
          </a:p>
          <a:p>
            <a:pPr>
              <a:lnSpc>
                <a:spcPct val="170000"/>
              </a:lnSpc>
            </a:pPr>
            <a:r>
              <a:rPr lang="ne-NP" sz="1850" dirty="0">
                <a:latin typeface="Preeti" pitchFamily="2" charset="0"/>
                <a:cs typeface="Kalimati" pitchFamily="2"/>
              </a:rPr>
              <a:t>न्यूनतम शहरी पूर्वाधारहरुको विकास ।</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44562"/>
          </a:xfrm>
        </p:spPr>
        <p:txBody>
          <a:bodyPr>
            <a:normAutofit/>
          </a:bodyPr>
          <a:lstStyle/>
          <a:p>
            <a:pPr algn="ctr"/>
            <a:r>
              <a:rPr lang="ne-NP" sz="3600" dirty="0" smtClean="0">
                <a:solidFill>
                  <a:srgbClr val="0000CC"/>
                </a:solidFill>
              </a:rPr>
              <a:t>संस्थागत</a:t>
            </a:r>
            <a:r>
              <a:rPr lang="en-US" sz="3600" dirty="0" smtClean="0">
                <a:solidFill>
                  <a:srgbClr val="0000CC"/>
                </a:solidFill>
              </a:rPr>
              <a:t> </a:t>
            </a:r>
            <a:r>
              <a:rPr lang="ne-NP" sz="3600" dirty="0" smtClean="0">
                <a:solidFill>
                  <a:srgbClr val="0000CC"/>
                </a:solidFill>
              </a:rPr>
              <a:t>व्यवस्थापन</a:t>
            </a:r>
            <a:endParaRPr lang="en-US" sz="3600" dirty="0">
              <a:solidFill>
                <a:srgbClr val="0000CC"/>
              </a:solidFill>
            </a:endParaRPr>
          </a:p>
        </p:txBody>
      </p:sp>
      <p:sp>
        <p:nvSpPr>
          <p:cNvPr id="3" name="Content Placeholder 2"/>
          <p:cNvSpPr>
            <a:spLocks noGrp="1"/>
          </p:cNvSpPr>
          <p:nvPr>
            <p:ph sz="quarter" idx="1"/>
          </p:nvPr>
        </p:nvSpPr>
        <p:spPr>
          <a:xfrm>
            <a:off x="457200" y="1447800"/>
            <a:ext cx="7924800" cy="5026152"/>
          </a:xfrm>
        </p:spPr>
        <p:txBody>
          <a:bodyPr>
            <a:normAutofit fontScale="92500" lnSpcReduction="20000"/>
          </a:bodyPr>
          <a:lstStyle/>
          <a:p>
            <a:pPr>
              <a:lnSpc>
                <a:spcPct val="160000"/>
              </a:lnSpc>
            </a:pPr>
            <a:r>
              <a:rPr lang="ne-NP" dirty="0">
                <a:latin typeface="Preeti" pitchFamily="2" charset="0"/>
              </a:rPr>
              <a:t>गाउँ तथा नगर कार्यपालिकाको व्यवस्थापन</a:t>
            </a:r>
          </a:p>
          <a:p>
            <a:pPr>
              <a:lnSpc>
                <a:spcPct val="160000"/>
              </a:lnSpc>
            </a:pPr>
            <a:r>
              <a:rPr lang="ne-NP" dirty="0">
                <a:latin typeface="Preeti" pitchFamily="2" charset="0"/>
              </a:rPr>
              <a:t>वडा कार्यालयहरुको व्यवस्थापन</a:t>
            </a:r>
          </a:p>
          <a:p>
            <a:pPr>
              <a:lnSpc>
                <a:spcPct val="160000"/>
              </a:lnSpc>
            </a:pPr>
            <a:r>
              <a:rPr lang="ne-NP" dirty="0">
                <a:latin typeface="Preeti" pitchFamily="2" charset="0"/>
              </a:rPr>
              <a:t>गाउँ तथा नगर सभा सञ्चालन तथा व्यवस्थापन</a:t>
            </a:r>
          </a:p>
          <a:p>
            <a:pPr>
              <a:lnSpc>
                <a:spcPct val="160000"/>
              </a:lnSpc>
            </a:pPr>
            <a:r>
              <a:rPr lang="ne-NP" dirty="0">
                <a:latin typeface="Preeti" pitchFamily="2" charset="0"/>
              </a:rPr>
              <a:t>कार्य विवरण, कार्यविभाजन तथा कार्यसम्पादन</a:t>
            </a:r>
          </a:p>
          <a:p>
            <a:pPr>
              <a:lnSpc>
                <a:spcPct val="160000"/>
              </a:lnSpc>
            </a:pPr>
            <a:r>
              <a:rPr lang="ne-NP" dirty="0">
                <a:latin typeface="Preeti" pitchFamily="2" charset="0"/>
              </a:rPr>
              <a:t>सेवा प्रवाहको सुनिश्चितता</a:t>
            </a:r>
          </a:p>
          <a:p>
            <a:pPr>
              <a:lnSpc>
                <a:spcPct val="160000"/>
              </a:lnSpc>
            </a:pPr>
            <a:r>
              <a:rPr lang="ne-NP" dirty="0">
                <a:latin typeface="Preeti" pitchFamily="2" charset="0"/>
              </a:rPr>
              <a:t>बिषयगत शाखाहरुको व्यवस्थापन तथा सेवा प्रवाह</a:t>
            </a:r>
          </a:p>
          <a:p>
            <a:pPr>
              <a:lnSpc>
                <a:spcPct val="160000"/>
              </a:lnSpc>
            </a:pPr>
            <a:r>
              <a:rPr lang="ne-NP" dirty="0">
                <a:latin typeface="Preeti" pitchFamily="2" charset="0"/>
              </a:rPr>
              <a:t>कार्यक्रम, बजेट तथा योजना तर्जुमा विधि र त्यसको संस्थागत </a:t>
            </a:r>
          </a:p>
          <a:p>
            <a:pPr>
              <a:lnSpc>
                <a:spcPct val="160000"/>
              </a:lnSpc>
            </a:pPr>
            <a:r>
              <a:rPr lang="ne-NP" dirty="0">
                <a:latin typeface="Preeti" pitchFamily="2" charset="0"/>
              </a:rPr>
              <a:t>स्थानीय राजस्व तथा वित्त व्यवस्थापन तथा वित्तीय अनुशासन</a:t>
            </a:r>
          </a:p>
          <a:p>
            <a:pPr>
              <a:lnSpc>
                <a:spcPct val="160000"/>
              </a:lnSpc>
            </a:pPr>
            <a:r>
              <a:rPr lang="ne-NP" dirty="0">
                <a:latin typeface="Preeti" pitchFamily="2" charset="0"/>
              </a:rPr>
              <a:t>प्रशासन तथा राजनीति बीचको लक्ष्मण रेखाको व्यवस्थापन</a:t>
            </a:r>
            <a:endParaRPr lang="ne-NP" dirty="0" smtClean="0">
              <a:latin typeface="Preeti" pitchFamily="2"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020762"/>
          </a:xfrm>
        </p:spPr>
        <p:txBody>
          <a:bodyPr/>
          <a:lstStyle/>
          <a:p>
            <a:pPr algn="ctr"/>
            <a:r>
              <a:rPr lang="ne-NP" dirty="0" smtClean="0">
                <a:solidFill>
                  <a:srgbClr val="0000CC"/>
                </a:solidFill>
              </a:rPr>
              <a:t>पशु विकास मन्त्रालय र अन्तगर्गतबाट साविकमा सञ्चालित कार्यक्रमहरु </a:t>
            </a:r>
            <a:endParaRPr lang="en-US" dirty="0">
              <a:solidFill>
                <a:srgbClr val="0000CC"/>
              </a:solidFill>
            </a:endParaRPr>
          </a:p>
        </p:txBody>
      </p:sp>
      <p:sp>
        <p:nvSpPr>
          <p:cNvPr id="3" name="Content Placeholder 2"/>
          <p:cNvSpPr>
            <a:spLocks noGrp="1"/>
          </p:cNvSpPr>
          <p:nvPr>
            <p:ph sz="quarter" idx="1"/>
          </p:nvPr>
        </p:nvSpPr>
        <p:spPr/>
        <p:txBody>
          <a:bodyPr/>
          <a:lstStyle/>
          <a:p>
            <a:pPr>
              <a:lnSpc>
                <a:spcPct val="150000"/>
              </a:lnSpc>
              <a:buNone/>
            </a:pPr>
            <a:r>
              <a:rPr lang="ne-NP" dirty="0" smtClean="0"/>
              <a:t>१ बङ्गुर तथा कुखुरा पालन सहकारी कार्यक्रम   </a:t>
            </a:r>
          </a:p>
          <a:p>
            <a:pPr>
              <a:lnSpc>
                <a:spcPct val="150000"/>
              </a:lnSpc>
              <a:buNone/>
            </a:pPr>
            <a:r>
              <a:rPr lang="ne-NP" dirty="0" smtClean="0"/>
              <a:t>२ पशुपंक्षी बजार प्रवर्द्धन कार्यक्रम   </a:t>
            </a:r>
          </a:p>
          <a:p>
            <a:pPr>
              <a:lnSpc>
                <a:spcPct val="150000"/>
              </a:lnSpc>
              <a:buNone/>
            </a:pPr>
            <a:r>
              <a:rPr lang="ne-NP" dirty="0" smtClean="0"/>
              <a:t>३ पशु आहार विकास कार्यक्रम    </a:t>
            </a:r>
          </a:p>
          <a:p>
            <a:pPr>
              <a:lnSpc>
                <a:spcPct val="150000"/>
              </a:lnSpc>
              <a:buNone/>
            </a:pPr>
            <a:r>
              <a:rPr lang="ne-NP" dirty="0" smtClean="0"/>
              <a:t>४ पशु स्वास्थ्य नियमन कार्यक्रम   </a:t>
            </a:r>
          </a:p>
          <a:p>
            <a:pPr>
              <a:lnSpc>
                <a:spcPct val="150000"/>
              </a:lnSpc>
              <a:buNone/>
            </a:pPr>
            <a:r>
              <a:rPr lang="ne-NP" dirty="0" smtClean="0"/>
              <a:t>५ पशु सेवा प्रसार कार्यक्रम   </a:t>
            </a:r>
          </a:p>
          <a:p>
            <a:pPr>
              <a:lnSpc>
                <a:spcPct val="150000"/>
              </a:lnSpc>
              <a:buNone/>
            </a:pPr>
            <a:r>
              <a:rPr lang="ne-NP" dirty="0" smtClean="0"/>
              <a:t>६ कर्णाली अञ्चल पशु विकास कार्यक्रम   </a:t>
            </a:r>
            <a:endParaRPr lang="en-US" dirty="0"/>
          </a:p>
        </p:txBody>
      </p:sp>
    </p:spTree>
    <p:extLst>
      <p:ext uri="{BB962C8B-B14F-4D97-AF65-F5344CB8AC3E}">
        <p14:creationId xmlns:p14="http://schemas.microsoft.com/office/powerpoint/2010/main" xmlns="" val="28971061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467600" cy="838200"/>
          </a:xfrm>
        </p:spPr>
        <p:txBody>
          <a:bodyPr>
            <a:noAutofit/>
          </a:bodyPr>
          <a:lstStyle/>
          <a:p>
            <a:pPr algn="ctr"/>
            <a:r>
              <a:rPr lang="ne-NP" sz="2800" dirty="0" smtClean="0">
                <a:solidFill>
                  <a:srgbClr val="0000CC"/>
                </a:solidFill>
              </a:rPr>
              <a:t>संघीय मामिला तथा स्थानीय विकास मन्त्रालय र अन्तर्गतबाट साविकमा सञ्चालित कार्यक्रमहरु </a:t>
            </a:r>
            <a:endParaRPr lang="en-US" sz="2800" dirty="0">
              <a:solidFill>
                <a:srgbClr val="0000CC"/>
              </a:solidFill>
            </a:endParaRPr>
          </a:p>
        </p:txBody>
      </p:sp>
      <p:sp>
        <p:nvSpPr>
          <p:cNvPr id="3" name="Content Placeholder 2"/>
          <p:cNvSpPr>
            <a:spLocks noGrp="1"/>
          </p:cNvSpPr>
          <p:nvPr>
            <p:ph sz="quarter" idx="1"/>
          </p:nvPr>
        </p:nvSpPr>
        <p:spPr>
          <a:xfrm>
            <a:off x="457200" y="1143000"/>
            <a:ext cx="7467600" cy="5330952"/>
          </a:xfrm>
        </p:spPr>
        <p:txBody>
          <a:bodyPr>
            <a:normAutofit/>
          </a:bodyPr>
          <a:lstStyle/>
          <a:p>
            <a:pPr>
              <a:lnSpc>
                <a:spcPct val="170000"/>
              </a:lnSpc>
            </a:pPr>
            <a:r>
              <a:rPr lang="ne-NP" dirty="0" smtClean="0"/>
              <a:t>बौद्ध दर्शनप्रर्वद्धन तथा गुम्बा विकास समिति </a:t>
            </a:r>
          </a:p>
          <a:p>
            <a:pPr>
              <a:lnSpc>
                <a:spcPct val="170000"/>
              </a:lnSpc>
            </a:pPr>
            <a:r>
              <a:rPr lang="ne-NP" dirty="0" smtClean="0"/>
              <a:t>आदिवासी जनजाती उत्थान प्रतिष्ठान आंशिक </a:t>
            </a:r>
          </a:p>
          <a:p>
            <a:pPr>
              <a:lnSpc>
                <a:spcPct val="170000"/>
              </a:lnSpc>
            </a:pPr>
            <a:r>
              <a:rPr lang="ne-NP" dirty="0" smtClean="0"/>
              <a:t>उपेक्षित उत्पिडित र दलित वर्ग उत्थान विकास समिति </a:t>
            </a:r>
          </a:p>
          <a:p>
            <a:pPr>
              <a:lnSpc>
                <a:spcPct val="170000"/>
              </a:lnSpc>
            </a:pPr>
            <a:r>
              <a:rPr lang="ne-NP" dirty="0" smtClean="0"/>
              <a:t>फोहोरमैला व्यवस्थापन प्राविधिक केन्द्र </a:t>
            </a:r>
          </a:p>
          <a:p>
            <a:pPr>
              <a:lnSpc>
                <a:spcPct val="170000"/>
              </a:lnSpc>
            </a:pPr>
            <a:r>
              <a:rPr lang="ne-NP" dirty="0" smtClean="0"/>
              <a:t>गाउँ विकास समितिअनुदान </a:t>
            </a:r>
          </a:p>
          <a:p>
            <a:pPr>
              <a:lnSpc>
                <a:spcPct val="170000"/>
              </a:lnSpc>
            </a:pPr>
            <a:r>
              <a:rPr lang="ne-NP" dirty="0" smtClean="0"/>
              <a:t>नगरपालिका अनुदान </a:t>
            </a:r>
          </a:p>
          <a:p>
            <a:pPr>
              <a:lnSpc>
                <a:spcPct val="170000"/>
              </a:lnSpc>
            </a:pPr>
            <a:r>
              <a:rPr lang="ne-NP" dirty="0" smtClean="0"/>
              <a:t>ग्रामीण खानेपानी तथा सरसफाई कार्यक्रम </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44562"/>
          </a:xfrm>
        </p:spPr>
        <p:txBody>
          <a:bodyPr>
            <a:noAutofit/>
          </a:bodyPr>
          <a:lstStyle/>
          <a:p>
            <a:pPr algn="ctr"/>
            <a:r>
              <a:rPr lang="ne-NP" sz="2800" dirty="0">
                <a:solidFill>
                  <a:srgbClr val="0000CC"/>
                </a:solidFill>
              </a:rPr>
              <a:t>संघीय मामिला तथा स्थानीय विकास मन्त्रालय र अन्तर्गतबाट साविकमा सञ्चालित कार्यक्रमहरु </a:t>
            </a:r>
            <a:endParaRPr lang="en-US" sz="2800" dirty="0">
              <a:solidFill>
                <a:srgbClr val="0000CC"/>
              </a:solidFill>
            </a:endParaRPr>
          </a:p>
        </p:txBody>
      </p:sp>
      <p:sp>
        <p:nvSpPr>
          <p:cNvPr id="3" name="Content Placeholder 2"/>
          <p:cNvSpPr>
            <a:spLocks noGrp="1"/>
          </p:cNvSpPr>
          <p:nvPr>
            <p:ph sz="quarter" idx="1"/>
          </p:nvPr>
        </p:nvSpPr>
        <p:spPr>
          <a:xfrm>
            <a:off x="457200" y="1371600"/>
            <a:ext cx="7772400" cy="5102352"/>
          </a:xfrm>
        </p:spPr>
        <p:txBody>
          <a:bodyPr>
            <a:normAutofit fontScale="92500" lnSpcReduction="10000"/>
          </a:bodyPr>
          <a:lstStyle/>
          <a:p>
            <a:pPr>
              <a:lnSpc>
                <a:spcPct val="170000"/>
              </a:lnSpc>
            </a:pPr>
            <a:r>
              <a:rPr lang="ne-NP" dirty="0" smtClean="0"/>
              <a:t>स्थानीय यातायात पूर्वाधार क्षेत्रगत कार्यक्रम </a:t>
            </a:r>
          </a:p>
          <a:p>
            <a:pPr>
              <a:lnSpc>
                <a:spcPct val="170000"/>
              </a:lnSpc>
            </a:pPr>
            <a:r>
              <a:rPr lang="ne-NP" dirty="0" smtClean="0"/>
              <a:t>विकेन्द्रीत ग्रामीण पूर्वाधार तथा जिविकोपार्जन आयोजना </a:t>
            </a:r>
          </a:p>
          <a:p>
            <a:pPr>
              <a:lnSpc>
                <a:spcPct val="170000"/>
              </a:lnSpc>
            </a:pPr>
            <a:r>
              <a:rPr lang="ne-NP" dirty="0" smtClean="0"/>
              <a:t>नगर क्षेत्र पूर्वाधार विकास कार्यक्रम </a:t>
            </a:r>
          </a:p>
          <a:p>
            <a:pPr>
              <a:lnSpc>
                <a:spcPct val="170000"/>
              </a:lnSpc>
            </a:pPr>
            <a:r>
              <a:rPr lang="ne-NP" dirty="0" smtClean="0"/>
              <a:t>साना सिचाई, नदि नियन्त्रण तथा अन्य पूर्वाधार </a:t>
            </a:r>
          </a:p>
          <a:p>
            <a:pPr>
              <a:lnSpc>
                <a:spcPct val="170000"/>
              </a:lnSpc>
            </a:pPr>
            <a:r>
              <a:rPr lang="ne-NP" dirty="0" smtClean="0"/>
              <a:t>सुनौला हजार दिन </a:t>
            </a:r>
          </a:p>
          <a:p>
            <a:pPr>
              <a:lnSpc>
                <a:spcPct val="170000"/>
              </a:lnSpc>
            </a:pPr>
            <a:r>
              <a:rPr lang="ne-NP" dirty="0" smtClean="0"/>
              <a:t>स्थानीय सडक सुधार कार्यक्रम </a:t>
            </a:r>
          </a:p>
          <a:p>
            <a:pPr>
              <a:lnSpc>
                <a:spcPct val="170000"/>
              </a:lnSpc>
            </a:pPr>
            <a:r>
              <a:rPr lang="ne-NP" dirty="0" smtClean="0"/>
              <a:t>वातावरणमैत्री स्थानीय शासन कार्यक्रम </a:t>
            </a:r>
          </a:p>
          <a:p>
            <a:pPr>
              <a:lnSpc>
                <a:spcPct val="170000"/>
              </a:lnSpc>
            </a:pPr>
            <a:r>
              <a:rPr lang="ne-NP" dirty="0" smtClean="0"/>
              <a:t>आर्थिक केन्द्र तथा दुई जिल्ला जोड्ने सडक पूर्ण </a:t>
            </a:r>
            <a:endParaRPr lang="en-US" dirty="0" smtClean="0"/>
          </a:p>
          <a:p>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44562"/>
          </a:xfrm>
        </p:spPr>
        <p:txBody>
          <a:bodyPr>
            <a:normAutofit/>
          </a:bodyPr>
          <a:lstStyle/>
          <a:p>
            <a:pPr algn="ctr"/>
            <a:r>
              <a:rPr lang="ne-NP" sz="3200" dirty="0">
                <a:solidFill>
                  <a:srgbClr val="0000CC"/>
                </a:solidFill>
              </a:rPr>
              <a:t>वन </a:t>
            </a:r>
            <a:r>
              <a:rPr lang="ne-NP" sz="3200" dirty="0" smtClean="0">
                <a:solidFill>
                  <a:srgbClr val="0000CC"/>
                </a:solidFill>
              </a:rPr>
              <a:t>मन्त्रालय</a:t>
            </a:r>
            <a:endParaRPr lang="en-US" sz="3200" dirty="0"/>
          </a:p>
        </p:txBody>
      </p:sp>
      <p:sp>
        <p:nvSpPr>
          <p:cNvPr id="3" name="Content Placeholder 2"/>
          <p:cNvSpPr>
            <a:spLocks noGrp="1"/>
          </p:cNvSpPr>
          <p:nvPr>
            <p:ph sz="quarter" idx="1"/>
          </p:nvPr>
        </p:nvSpPr>
        <p:spPr/>
        <p:txBody>
          <a:bodyPr/>
          <a:lstStyle/>
          <a:p>
            <a:pPr>
              <a:lnSpc>
                <a:spcPct val="150000"/>
              </a:lnSpc>
            </a:pPr>
            <a:r>
              <a:rPr lang="ne-NP" dirty="0" smtClean="0"/>
              <a:t>जडिबुटी विकास कार्यक्रम       </a:t>
            </a:r>
          </a:p>
          <a:p>
            <a:pPr>
              <a:lnSpc>
                <a:spcPct val="150000"/>
              </a:lnSpc>
            </a:pPr>
            <a:r>
              <a:rPr lang="ne-NP" dirty="0" smtClean="0"/>
              <a:t>वृक्ष सुधार, वृक्षारोपण तथा निजी वन कार्यक्रम       </a:t>
            </a:r>
          </a:p>
          <a:p>
            <a:pPr>
              <a:lnSpc>
                <a:spcPct val="150000"/>
              </a:lnSpc>
            </a:pPr>
            <a:r>
              <a:rPr lang="ne-NP" dirty="0" smtClean="0"/>
              <a:t>सामुदायिक तथा कबुलियती वन विकास कार्यक्रम       </a:t>
            </a:r>
          </a:p>
          <a:p>
            <a:pPr>
              <a:lnSpc>
                <a:spcPct val="150000"/>
              </a:lnSpc>
            </a:pPr>
            <a:r>
              <a:rPr lang="ne-NP" dirty="0" smtClean="0"/>
              <a:t>स्थानीय स्तरमा सञ्चालन हुने भु-संरक्षण कार्यक्रम       </a:t>
            </a:r>
          </a:p>
          <a:p>
            <a:pPr>
              <a:lnSpc>
                <a:spcPct val="150000"/>
              </a:lnSpc>
            </a:pPr>
            <a:r>
              <a:rPr lang="ne-NP" dirty="0" smtClean="0"/>
              <a:t>सामुदायिक विकास तथा वन/जलाधार संरक्षण कार्यक्रम   </a:t>
            </a: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44562"/>
          </a:xfrm>
        </p:spPr>
        <p:txBody>
          <a:bodyPr>
            <a:normAutofit/>
          </a:bodyPr>
          <a:lstStyle/>
          <a:p>
            <a:pPr algn="ctr"/>
            <a:r>
              <a:rPr lang="ne-NP" sz="3200" dirty="0">
                <a:solidFill>
                  <a:srgbClr val="0000CC"/>
                </a:solidFill>
              </a:rPr>
              <a:t>सिंचाई </a:t>
            </a:r>
            <a:r>
              <a:rPr lang="ne-NP" sz="3200" dirty="0" smtClean="0">
                <a:solidFill>
                  <a:srgbClr val="0000CC"/>
                </a:solidFill>
              </a:rPr>
              <a:t>मन्त्रालय</a:t>
            </a:r>
            <a:endParaRPr lang="en-US" sz="3200" dirty="0">
              <a:solidFill>
                <a:srgbClr val="0000CC"/>
              </a:solidFill>
            </a:endParaRPr>
          </a:p>
        </p:txBody>
      </p:sp>
      <p:sp>
        <p:nvSpPr>
          <p:cNvPr id="3" name="Content Placeholder 2"/>
          <p:cNvSpPr>
            <a:spLocks noGrp="1"/>
          </p:cNvSpPr>
          <p:nvPr>
            <p:ph sz="quarter" idx="1"/>
          </p:nvPr>
        </p:nvSpPr>
        <p:spPr>
          <a:xfrm>
            <a:off x="457200" y="1600200"/>
            <a:ext cx="8001000" cy="4873752"/>
          </a:xfrm>
        </p:spPr>
        <p:txBody>
          <a:bodyPr/>
          <a:lstStyle/>
          <a:p>
            <a:pPr>
              <a:lnSpc>
                <a:spcPct val="150000"/>
              </a:lnSpc>
            </a:pPr>
            <a:r>
              <a:rPr lang="ne-NP" dirty="0" smtClean="0"/>
              <a:t>भूमिगत स्यालो ट्यूबवेल       </a:t>
            </a:r>
          </a:p>
          <a:p>
            <a:pPr>
              <a:lnSpc>
                <a:spcPct val="150000"/>
              </a:lnSpc>
            </a:pPr>
            <a:r>
              <a:rPr lang="ne-NP" dirty="0" smtClean="0"/>
              <a:t>सिंचाई मर्मत सम्भार आयोजना      </a:t>
            </a:r>
          </a:p>
          <a:p>
            <a:pPr>
              <a:lnSpc>
                <a:spcPct val="150000"/>
              </a:lnSpc>
            </a:pPr>
            <a:r>
              <a:rPr lang="ne-NP" dirty="0" smtClean="0"/>
              <a:t>नयाँ प्रविधिमा आधारित सिंचाई आयोजना       </a:t>
            </a:r>
          </a:p>
          <a:p>
            <a:pPr>
              <a:lnSpc>
                <a:spcPct val="150000"/>
              </a:lnSpc>
            </a:pPr>
            <a:r>
              <a:rPr lang="ne-NP" dirty="0" smtClean="0"/>
              <a:t>समृद्ध तराई-मधेस सिंचाई विकास विशेष कार्यक्रम       </a:t>
            </a:r>
          </a:p>
          <a:p>
            <a:pPr>
              <a:lnSpc>
                <a:spcPct val="150000"/>
              </a:lnSpc>
            </a:pPr>
            <a:r>
              <a:rPr lang="ne-NP" dirty="0" smtClean="0"/>
              <a:t>स्थल विशेष नदी नियन्त्रण कार्यक्रम       </a:t>
            </a:r>
          </a:p>
          <a:p>
            <a:pPr>
              <a:lnSpc>
                <a:spcPct val="150000"/>
              </a:lnSpc>
            </a:pPr>
            <a:r>
              <a:rPr lang="ne-NP" dirty="0" smtClean="0"/>
              <a:t>टार बजार संरक्षण कार्यक्रम   </a:t>
            </a:r>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44562"/>
          </a:xfrm>
        </p:spPr>
        <p:txBody>
          <a:bodyPr>
            <a:normAutofit/>
          </a:bodyPr>
          <a:lstStyle/>
          <a:p>
            <a:pPr algn="ctr"/>
            <a:r>
              <a:rPr lang="ne-NP" sz="3600" dirty="0">
                <a:solidFill>
                  <a:srgbClr val="0000CC"/>
                </a:solidFill>
              </a:rPr>
              <a:t>अन्य मन्त्रालयका कार्यक्रमहरु</a:t>
            </a:r>
            <a:endParaRPr lang="en-US" sz="3600" dirty="0">
              <a:solidFill>
                <a:srgbClr val="0000CC"/>
              </a:solidFill>
            </a:endParaRPr>
          </a:p>
        </p:txBody>
      </p:sp>
      <p:sp>
        <p:nvSpPr>
          <p:cNvPr id="3" name="Content Placeholder 2"/>
          <p:cNvSpPr>
            <a:spLocks noGrp="1"/>
          </p:cNvSpPr>
          <p:nvPr>
            <p:ph sz="quarter" idx="1"/>
          </p:nvPr>
        </p:nvSpPr>
        <p:spPr>
          <a:xfrm>
            <a:off x="457200" y="1295400"/>
            <a:ext cx="7848600" cy="5334000"/>
          </a:xfrm>
        </p:spPr>
        <p:txBody>
          <a:bodyPr>
            <a:normAutofit fontScale="77500" lnSpcReduction="20000"/>
          </a:bodyPr>
          <a:lstStyle/>
          <a:p>
            <a:pPr marL="0" indent="0">
              <a:lnSpc>
                <a:spcPct val="150000"/>
              </a:lnSpc>
              <a:buNone/>
            </a:pPr>
            <a:r>
              <a:rPr lang="ne-NP" sz="3200" dirty="0" smtClean="0"/>
              <a:t>सहरी विकास मन्त्रालय</a:t>
            </a:r>
            <a:endParaRPr lang="ne-NP" dirty="0" smtClean="0"/>
          </a:p>
          <a:p>
            <a:pPr marL="273050" indent="12700">
              <a:lnSpc>
                <a:spcPct val="150000"/>
              </a:lnSpc>
              <a:buNone/>
            </a:pPr>
            <a:r>
              <a:rPr lang="ne-NP" dirty="0" smtClean="0"/>
              <a:t>१ क्षेत्रीय तथा पर्यटकिय महत्वका सडकहरु       </a:t>
            </a:r>
          </a:p>
          <a:p>
            <a:pPr marL="273050" indent="12700">
              <a:lnSpc>
                <a:spcPct val="150000"/>
              </a:lnSpc>
              <a:buNone/>
            </a:pPr>
            <a:r>
              <a:rPr lang="ne-NP" dirty="0" smtClean="0"/>
              <a:t>२ अन्य सहरी सडक निर्माण तथा सुधार       </a:t>
            </a:r>
          </a:p>
          <a:p>
            <a:pPr marL="273050" indent="12700">
              <a:lnSpc>
                <a:spcPct val="150000"/>
              </a:lnSpc>
              <a:buNone/>
            </a:pPr>
            <a:r>
              <a:rPr lang="ne-NP" dirty="0" smtClean="0"/>
              <a:t>३ काठमाण्डौं उपत्यका सडक सुधार आयोजना           </a:t>
            </a:r>
          </a:p>
          <a:p>
            <a:pPr marL="273050" indent="-273050">
              <a:lnSpc>
                <a:spcPct val="150000"/>
              </a:lnSpc>
              <a:buNone/>
            </a:pPr>
            <a:r>
              <a:rPr lang="ne-NP" sz="3100" dirty="0" smtClean="0"/>
              <a:t>संस्कृति, पर्यटन तथा नागरिक उड्डयन मन्त्रालय</a:t>
            </a:r>
          </a:p>
          <a:p>
            <a:pPr marL="273050" indent="12700">
              <a:lnSpc>
                <a:spcPct val="150000"/>
              </a:lnSpc>
              <a:buNone/>
            </a:pPr>
            <a:r>
              <a:rPr lang="ne-NP" dirty="0" smtClean="0"/>
              <a:t>१ पर्यटन पूर्वाधार विकास कार्यक्रम       </a:t>
            </a:r>
          </a:p>
          <a:p>
            <a:pPr marL="273050" indent="12700">
              <a:lnSpc>
                <a:spcPct val="150000"/>
              </a:lnSpc>
              <a:buNone/>
            </a:pPr>
            <a:r>
              <a:rPr lang="ne-NP" dirty="0" smtClean="0"/>
              <a:t>२ संस्कृति प्रवर्द्धन कार्यक्रम   </a:t>
            </a:r>
          </a:p>
          <a:p>
            <a:pPr marL="273050" indent="-273050">
              <a:lnSpc>
                <a:spcPct val="150000"/>
              </a:lnSpc>
              <a:buNone/>
            </a:pPr>
            <a:r>
              <a:rPr lang="ne-NP" sz="3100" dirty="0" smtClean="0"/>
              <a:t>युवा तथा खेलकुद मन्त्रालय </a:t>
            </a:r>
          </a:p>
          <a:p>
            <a:pPr marL="273050" indent="12700">
              <a:lnSpc>
                <a:spcPct val="150000"/>
              </a:lnSpc>
              <a:buNone/>
            </a:pPr>
            <a:r>
              <a:rPr lang="ne-NP" dirty="0" smtClean="0"/>
              <a:t>१ खेलकुद पूर्वाधार निर्माण कार्यक्रम       </a:t>
            </a:r>
          </a:p>
          <a:p>
            <a:pPr marL="273050" indent="12700">
              <a:lnSpc>
                <a:spcPct val="150000"/>
              </a:lnSpc>
              <a:buNone/>
            </a:pPr>
            <a:r>
              <a:rPr lang="ne-NP" dirty="0" smtClean="0"/>
              <a:t>२ खेलकुद विकास कार्यक्रम (स्थानीय तहमा सञ्चालन हुने खेलकुद प्रतियोगिताहरु)           </a:t>
            </a:r>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68362"/>
          </a:xfrm>
        </p:spPr>
        <p:txBody>
          <a:bodyPr>
            <a:normAutofit/>
          </a:bodyPr>
          <a:lstStyle/>
          <a:p>
            <a:pPr algn="ctr"/>
            <a:r>
              <a:rPr lang="ne-NP" sz="3600" dirty="0">
                <a:solidFill>
                  <a:srgbClr val="0000CC"/>
                </a:solidFill>
              </a:rPr>
              <a:t>अन्य मन्त्रालयका कार्यक्रमहरु</a:t>
            </a:r>
            <a:endParaRPr lang="en-US" sz="3600" dirty="0">
              <a:solidFill>
                <a:srgbClr val="0000CC"/>
              </a:solidFill>
            </a:endParaRPr>
          </a:p>
        </p:txBody>
      </p:sp>
      <p:sp>
        <p:nvSpPr>
          <p:cNvPr id="3" name="Content Placeholder 2"/>
          <p:cNvSpPr>
            <a:spLocks noGrp="1"/>
          </p:cNvSpPr>
          <p:nvPr>
            <p:ph sz="quarter" idx="1"/>
          </p:nvPr>
        </p:nvSpPr>
        <p:spPr>
          <a:xfrm>
            <a:off x="381000" y="1295400"/>
            <a:ext cx="8153400" cy="5410200"/>
          </a:xfrm>
        </p:spPr>
        <p:txBody>
          <a:bodyPr>
            <a:normAutofit fontScale="77500" lnSpcReduction="20000"/>
          </a:bodyPr>
          <a:lstStyle/>
          <a:p>
            <a:pPr>
              <a:lnSpc>
                <a:spcPct val="150000"/>
              </a:lnSpc>
              <a:buNone/>
            </a:pPr>
            <a:r>
              <a:rPr lang="ne-NP" b="1" dirty="0" smtClean="0"/>
              <a:t>खानेपानी तथा सरसफाइ मन्त्रालय </a:t>
            </a:r>
            <a:r>
              <a:rPr lang="ne-NP" dirty="0" smtClean="0"/>
              <a:t>  </a:t>
            </a:r>
          </a:p>
          <a:p>
            <a:pPr>
              <a:lnSpc>
                <a:spcPct val="150000"/>
              </a:lnSpc>
              <a:buNone/>
            </a:pPr>
            <a:r>
              <a:rPr lang="ne-NP" dirty="0" smtClean="0"/>
              <a:t>१ खानेपानी सेवा नियमन तथा पुनर्स्थापना कार्यक्रम       </a:t>
            </a:r>
          </a:p>
          <a:p>
            <a:pPr>
              <a:lnSpc>
                <a:spcPct val="150000"/>
              </a:lnSpc>
              <a:buNone/>
            </a:pPr>
            <a:r>
              <a:rPr lang="ne-NP" dirty="0" smtClean="0"/>
              <a:t>२ खानेपानी तथा गुणस्तर सुधार कार्यक्रम       </a:t>
            </a:r>
          </a:p>
          <a:p>
            <a:pPr>
              <a:lnSpc>
                <a:spcPct val="150000"/>
              </a:lnSpc>
              <a:buNone/>
            </a:pPr>
            <a:r>
              <a:rPr lang="ne-NP" dirty="0" smtClean="0"/>
              <a:t>३ उच्च, मध्यमस्तरीय र ठूला खानेपानी आयोजनाका कार्यक्रमहरु           </a:t>
            </a:r>
          </a:p>
          <a:p>
            <a:pPr>
              <a:lnSpc>
                <a:spcPct val="150000"/>
              </a:lnSpc>
              <a:buNone/>
            </a:pPr>
            <a:r>
              <a:rPr lang="ne-NP" b="1" dirty="0" smtClean="0"/>
              <a:t>महिला, बालबालिका तथा समाज कल्याण मन्त्रालय</a:t>
            </a:r>
            <a:endParaRPr lang="ne-NP" dirty="0" smtClean="0"/>
          </a:p>
          <a:p>
            <a:pPr>
              <a:lnSpc>
                <a:spcPct val="150000"/>
              </a:lnSpc>
              <a:buNone/>
            </a:pPr>
            <a:r>
              <a:rPr lang="ne-NP" dirty="0" smtClean="0"/>
              <a:t>१ महिला विकास जागृति कार्यक्रम       </a:t>
            </a:r>
          </a:p>
          <a:p>
            <a:pPr>
              <a:lnSpc>
                <a:spcPct val="150000"/>
              </a:lnSpc>
              <a:buNone/>
            </a:pPr>
            <a:r>
              <a:rPr lang="ne-NP" dirty="0" smtClean="0"/>
              <a:t>२ महिला विकास कार्यक्रम    </a:t>
            </a:r>
          </a:p>
          <a:p>
            <a:pPr>
              <a:lnSpc>
                <a:spcPct val="150000"/>
              </a:lnSpc>
              <a:buNone/>
            </a:pPr>
            <a:r>
              <a:rPr lang="ne-NP" b="1" dirty="0" smtClean="0"/>
              <a:t>शिक्षा मन्त्रालय </a:t>
            </a:r>
          </a:p>
          <a:p>
            <a:pPr>
              <a:lnSpc>
                <a:spcPct val="150000"/>
              </a:lnSpc>
              <a:buNone/>
            </a:pPr>
            <a:r>
              <a:rPr lang="ne-NP" dirty="0" smtClean="0"/>
              <a:t>१ सबैका लागि शिक्षा- आधारभुत तह (आधारभुत तहका शिक्षक तलब) आंशिक </a:t>
            </a:r>
          </a:p>
          <a:p>
            <a:pPr>
              <a:lnSpc>
                <a:spcPct val="150000"/>
              </a:lnSpc>
              <a:buNone/>
            </a:pPr>
            <a:r>
              <a:rPr lang="ne-NP" dirty="0" smtClean="0"/>
              <a:t>२ माध्यामिक तह (शिक्षक तलव) </a:t>
            </a:r>
          </a:p>
          <a:p>
            <a:pPr>
              <a:lnSpc>
                <a:spcPct val="150000"/>
              </a:lnSpc>
              <a:buNone/>
            </a:pPr>
            <a:r>
              <a:rPr lang="ne-NP" dirty="0" smtClean="0"/>
              <a:t>३ विद्यालय क्षेत्र विकास कार्यक्रम - जिल्ला स्तर (विद्यालय कर्मचारी व्यवस्थापन, बाल विकास कार्यक्रम, पाठ्यपुस्तक, छात्रवृत्ति) आंशिक </a:t>
            </a:r>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68362"/>
          </a:xfrm>
        </p:spPr>
        <p:txBody>
          <a:bodyPr>
            <a:normAutofit/>
          </a:bodyPr>
          <a:lstStyle/>
          <a:p>
            <a:pPr algn="ctr"/>
            <a:r>
              <a:rPr lang="ne-NP" sz="3600" dirty="0">
                <a:solidFill>
                  <a:srgbClr val="0000CC"/>
                </a:solidFill>
              </a:rPr>
              <a:t>स्वास्थ्य </a:t>
            </a:r>
            <a:r>
              <a:rPr lang="ne-NP" sz="3600" dirty="0" smtClean="0">
                <a:solidFill>
                  <a:srgbClr val="0000CC"/>
                </a:solidFill>
              </a:rPr>
              <a:t>मन्त्रालय</a:t>
            </a:r>
            <a:endParaRPr lang="en-US" sz="3600" dirty="0">
              <a:solidFill>
                <a:srgbClr val="0000CC"/>
              </a:solidFill>
            </a:endParaRPr>
          </a:p>
        </p:txBody>
      </p:sp>
      <p:sp>
        <p:nvSpPr>
          <p:cNvPr id="3" name="Content Placeholder 2"/>
          <p:cNvSpPr>
            <a:spLocks noGrp="1"/>
          </p:cNvSpPr>
          <p:nvPr>
            <p:ph sz="quarter" idx="1"/>
          </p:nvPr>
        </p:nvSpPr>
        <p:spPr>
          <a:xfrm>
            <a:off x="457200" y="1219200"/>
            <a:ext cx="7848600" cy="5486400"/>
          </a:xfrm>
        </p:spPr>
        <p:txBody>
          <a:bodyPr>
            <a:noAutofit/>
          </a:bodyPr>
          <a:lstStyle/>
          <a:p>
            <a:pPr>
              <a:lnSpc>
                <a:spcPct val="170000"/>
              </a:lnSpc>
              <a:buNone/>
            </a:pPr>
            <a:r>
              <a:rPr lang="ne-NP" sz="1400" dirty="0" smtClean="0"/>
              <a:t>१ प्राथमिक स्वास्थ्य सेवाप्रदायक संस्थाहरू, स्वास्थ्य केन्द्र, स्वास्थ्य चौकी र उपचौकीहरू</a:t>
            </a:r>
            <a:br>
              <a:rPr lang="ne-NP" sz="1400" dirty="0" smtClean="0"/>
            </a:br>
            <a:r>
              <a:rPr lang="ne-NP" sz="1400" dirty="0" smtClean="0"/>
              <a:t>तथा आयुर्वेद औषधालयहरुको सञ्चालन खर्च र कार्यालयहरुको सञ्चालन खर्च तथा तलब भत्ता   </a:t>
            </a:r>
          </a:p>
          <a:p>
            <a:pPr>
              <a:lnSpc>
                <a:spcPct val="170000"/>
              </a:lnSpc>
              <a:buNone/>
            </a:pPr>
            <a:r>
              <a:rPr lang="ne-NP" sz="1400" dirty="0" smtClean="0"/>
              <a:t>२ प्राथमिक स्वास्थ्य केन्द्रहरू मार्फत कार्यान्वयन हुने राष्ट्रिय स्वास्थ्य शिक्षा सूचना</a:t>
            </a:r>
            <a:br>
              <a:rPr lang="ne-NP" sz="1400" dirty="0" smtClean="0"/>
            </a:br>
            <a:r>
              <a:rPr lang="ne-NP" sz="1400" dirty="0" smtClean="0"/>
              <a:t>तथा सञ्चार कार्यक्रम   </a:t>
            </a:r>
          </a:p>
          <a:p>
            <a:pPr>
              <a:lnSpc>
                <a:spcPct val="170000"/>
              </a:lnSpc>
              <a:buNone/>
            </a:pPr>
            <a:r>
              <a:rPr lang="ne-NP" sz="1400" dirty="0" smtClean="0"/>
              <a:t>३ राष्ट्रिय स्वास्थ्य शिक्षा सूचना तथा सञ्चार कार्यक्रम   </a:t>
            </a:r>
          </a:p>
          <a:p>
            <a:pPr>
              <a:lnSpc>
                <a:spcPct val="170000"/>
              </a:lnSpc>
              <a:buNone/>
            </a:pPr>
            <a:r>
              <a:rPr lang="ne-NP" sz="1400" dirty="0" smtClean="0"/>
              <a:t>४ क्षयरोग नियन्त्रण कार्यक्रम   </a:t>
            </a:r>
          </a:p>
          <a:p>
            <a:pPr>
              <a:lnSpc>
                <a:spcPct val="170000"/>
              </a:lnSpc>
              <a:buNone/>
            </a:pPr>
            <a:r>
              <a:rPr lang="ne-NP" sz="1400" dirty="0" smtClean="0"/>
              <a:t>५ आयुर्वेद सेवा कार्यक्रम   </a:t>
            </a:r>
          </a:p>
          <a:p>
            <a:pPr>
              <a:lnSpc>
                <a:spcPct val="170000"/>
              </a:lnSpc>
              <a:buNone/>
            </a:pPr>
            <a:r>
              <a:rPr lang="ne-NP" sz="1400" dirty="0" smtClean="0"/>
              <a:t>६ एकीकृत जिल्ला स्वास्थ्य कार्यक्रम अन्तर्गत मातृशिशु, पोषण, खोप, औंलो रोग</a:t>
            </a:r>
            <a:br>
              <a:rPr lang="ne-NP" sz="1400" dirty="0" smtClean="0"/>
            </a:br>
            <a:r>
              <a:rPr lang="ne-NP" sz="1400" dirty="0" smtClean="0"/>
              <a:t>नियन्त्रण   </a:t>
            </a:r>
          </a:p>
          <a:p>
            <a:pPr>
              <a:lnSpc>
                <a:spcPct val="170000"/>
              </a:lnSpc>
              <a:buNone/>
            </a:pPr>
            <a:r>
              <a:rPr lang="ne-NP" sz="1400" dirty="0" smtClean="0"/>
              <a:t>७ अस्पतालहरूको सेवा सुदृढीकरण   </a:t>
            </a:r>
          </a:p>
          <a:p>
            <a:pPr>
              <a:lnSpc>
                <a:spcPct val="170000"/>
              </a:lnSpc>
              <a:buNone/>
            </a:pPr>
            <a:r>
              <a:rPr lang="ne-NP" sz="1400" dirty="0" smtClean="0"/>
              <a:t>८ दुर्गम जिल्ला टेलीमेडिसिन कार्यक्रम   </a:t>
            </a:r>
          </a:p>
          <a:p>
            <a:pPr>
              <a:lnSpc>
                <a:spcPct val="170000"/>
              </a:lnSpc>
              <a:buNone/>
            </a:pPr>
            <a:r>
              <a:rPr lang="ne-NP" sz="1400" dirty="0" smtClean="0"/>
              <a:t>९ परिवार स्वास्थ्य कार्यक्रम   </a:t>
            </a:r>
          </a:p>
          <a:p>
            <a:pPr>
              <a:lnSpc>
                <a:spcPct val="170000"/>
              </a:lnSpc>
              <a:buNone/>
            </a:pPr>
            <a:r>
              <a:rPr lang="ne-NP" sz="1400" dirty="0" smtClean="0"/>
              <a:t>१० ‍औषधी, भ्याक्सिन, सामाग्री र प्याकिङ तथा ढुवानी बापतको रकम   </a:t>
            </a:r>
            <a:endParaRPr lang="en-US" sz="1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04800" y="228600"/>
            <a:ext cx="8458200" cy="1219200"/>
          </a:xfrm>
        </p:spPr>
        <p:txBody>
          <a:bodyPr>
            <a:normAutofit fontScale="90000"/>
          </a:bodyPr>
          <a:lstStyle/>
          <a:p>
            <a:pPr algn="ctr" eaLnBrk="1" hangingPunct="1"/>
            <a:r>
              <a:rPr lang="hi-IN" sz="4000" smtClean="0">
                <a:solidFill>
                  <a:srgbClr val="1419F0"/>
                </a:solidFill>
                <a:latin typeface="Preeti" pitchFamily="2" charset="0"/>
              </a:rPr>
              <a:t>सङ्घीय प्रणालीमा स्थानीय सरकार– अन्तर्राष्ट्रिय अनुभव</a:t>
            </a:r>
            <a:endParaRPr lang="en-US" sz="4000" smtClean="0"/>
          </a:p>
        </p:txBody>
      </p:sp>
      <p:sp>
        <p:nvSpPr>
          <p:cNvPr id="14339" name="Content Placeholder 2"/>
          <p:cNvSpPr>
            <a:spLocks noGrp="1"/>
          </p:cNvSpPr>
          <p:nvPr>
            <p:ph sz="quarter" idx="1"/>
          </p:nvPr>
        </p:nvSpPr>
        <p:spPr>
          <a:xfrm>
            <a:off x="228600" y="1524000"/>
            <a:ext cx="8610600" cy="5105400"/>
          </a:xfrm>
        </p:spPr>
        <p:txBody>
          <a:bodyPr>
            <a:normAutofit/>
          </a:bodyPr>
          <a:lstStyle/>
          <a:p>
            <a:pPr marL="274320" indent="-274320" algn="just" eaLnBrk="1" fontAlgn="auto" hangingPunct="1">
              <a:spcAft>
                <a:spcPts val="0"/>
              </a:spcAft>
              <a:buFont typeface="Wingdings" pitchFamily="2" charset="2"/>
              <a:buChar char="§"/>
              <a:defRPr/>
            </a:pPr>
            <a:r>
              <a:rPr lang="hi-IN" sz="2200" dirty="0" smtClean="0">
                <a:latin typeface="Preeti" pitchFamily="2" charset="0"/>
              </a:rPr>
              <a:t>जनताको नजिकको सरकारको रुपमा स्थानीय सरकारको संरचना रहने । </a:t>
            </a:r>
          </a:p>
          <a:p>
            <a:pPr marL="274320" indent="-274320" algn="just" eaLnBrk="1" fontAlgn="auto" hangingPunct="1">
              <a:spcAft>
                <a:spcPts val="0"/>
              </a:spcAft>
              <a:buFont typeface="Wingdings" pitchFamily="2" charset="2"/>
              <a:buChar char="§"/>
              <a:defRPr/>
            </a:pPr>
            <a:r>
              <a:rPr lang="hi-IN" sz="2200" dirty="0" smtClean="0">
                <a:latin typeface="Preeti" pitchFamily="2" charset="0"/>
              </a:rPr>
              <a:t>नाम वा स्वरुप जस्तोसुकै राखिए तापनि संघीय वा एकात्मक दुवै स्वरुपका शासकीय प्रणालीमा स्थानीय सरकार अनिवार्य हुने ।</a:t>
            </a:r>
          </a:p>
          <a:p>
            <a:pPr marL="274320" indent="-274320" algn="just" eaLnBrk="1" fontAlgn="auto" hangingPunct="1">
              <a:spcAft>
                <a:spcPts val="0"/>
              </a:spcAft>
              <a:buFont typeface="Wingdings" pitchFamily="2" charset="2"/>
              <a:buChar char="§"/>
              <a:defRPr/>
            </a:pPr>
            <a:r>
              <a:rPr lang="hi-IN" sz="2200" dirty="0" smtClean="0">
                <a:latin typeface="Preeti" pitchFamily="2" charset="0"/>
              </a:rPr>
              <a:t>संघीयतामा दुई मोडेलका स्थानीय सरकार क्रियाशील रहेका छन् ।</a:t>
            </a:r>
          </a:p>
          <a:p>
            <a:pPr marL="274320" indent="-274320" algn="just" eaLnBrk="1" fontAlgn="auto" hangingPunct="1">
              <a:spcAft>
                <a:spcPts val="0"/>
              </a:spcAft>
              <a:buFont typeface="Wingdings 3"/>
              <a:buNone/>
              <a:defRPr/>
            </a:pPr>
            <a:r>
              <a:rPr lang="hi-IN" sz="2200" b="1" dirty="0" smtClean="0">
                <a:latin typeface="Preeti" pitchFamily="2" charset="0"/>
              </a:rPr>
              <a:t>१. प्रत्यक्ष अधिकार क्षेत्रको मोडेल </a:t>
            </a:r>
          </a:p>
          <a:p>
            <a:pPr marL="400050" indent="-400050" algn="just" eaLnBrk="1" fontAlgn="auto" hangingPunct="1">
              <a:spcAft>
                <a:spcPts val="0"/>
              </a:spcAft>
              <a:buFont typeface="Wingdings 3"/>
              <a:buNone/>
              <a:defRPr/>
            </a:pPr>
            <a:r>
              <a:rPr lang="en-US" sz="2200" dirty="0" smtClean="0">
                <a:latin typeface="Preeti" pitchFamily="2" charset="0"/>
              </a:rPr>
              <a:t>	</a:t>
            </a:r>
            <a:r>
              <a:rPr lang="hi-IN" sz="2200" dirty="0" smtClean="0">
                <a:latin typeface="Preeti" pitchFamily="2" charset="0"/>
              </a:rPr>
              <a:t>संविधानले संघ, प्रदेश र स्थानीय सरकारको कार्यक्षेत्र निर्धारण गरी स्वशासन, स्वायत्तताको मर्म अनुरुप स्थानीय सरकारले काम गर्ने जस्तैः भारत, द.अफ्रिका </a:t>
            </a:r>
          </a:p>
          <a:p>
            <a:pPr marL="274320" indent="-274320" algn="just" eaLnBrk="1" fontAlgn="auto" hangingPunct="1">
              <a:spcAft>
                <a:spcPts val="0"/>
              </a:spcAft>
              <a:buFont typeface="Wingdings 3"/>
              <a:buNone/>
              <a:defRPr/>
            </a:pPr>
            <a:r>
              <a:rPr lang="hi-IN" sz="2200" b="1" dirty="0" smtClean="0">
                <a:latin typeface="Preeti" pitchFamily="2" charset="0"/>
              </a:rPr>
              <a:t>२. प्रान्तीय अधिकार क्षेत्रको मोडेल </a:t>
            </a:r>
          </a:p>
          <a:p>
            <a:pPr marL="400050" indent="-400050" algn="just" eaLnBrk="1" fontAlgn="auto" hangingPunct="1">
              <a:spcAft>
                <a:spcPts val="0"/>
              </a:spcAft>
              <a:buFont typeface="Wingdings 3"/>
              <a:buNone/>
              <a:defRPr/>
            </a:pPr>
            <a:r>
              <a:rPr lang="en-US" sz="2200" dirty="0" smtClean="0">
                <a:latin typeface="Preeti" pitchFamily="2" charset="0"/>
              </a:rPr>
              <a:t>	</a:t>
            </a:r>
            <a:r>
              <a:rPr lang="hi-IN" sz="2200" dirty="0" smtClean="0">
                <a:latin typeface="Preeti" pitchFamily="2" charset="0"/>
              </a:rPr>
              <a:t>संविधानमा प्रदेशले व्यवस्था गरे बमोजिम प्रान्तीय संसदले कानून बनाई दिएका अधिकार क्षेत्र बमोजिम स्थानीय सरकारले काम गर्ने जस्तैः अमेरिका, अष्ट्रेलिया</a:t>
            </a:r>
          </a:p>
          <a:p>
            <a:pPr marL="274320" indent="-274320" algn="just" eaLnBrk="1" fontAlgn="auto" hangingPunct="1">
              <a:spcAft>
                <a:spcPts val="0"/>
              </a:spcAft>
              <a:buFont typeface="Wingdings" pitchFamily="2" charset="2"/>
              <a:buChar char="§"/>
              <a:defRPr/>
            </a:pPr>
            <a:endParaRPr lang="hi-IN" sz="2200" dirty="0" smtClean="0">
              <a:latin typeface="Preeti" pitchFamily="2" charset="0"/>
            </a:endParaRPr>
          </a:p>
          <a:p>
            <a:pPr marL="274320" indent="-274320" algn="just" eaLnBrk="1" fontAlgn="auto" hangingPunct="1">
              <a:spcAft>
                <a:spcPts val="0"/>
              </a:spcAft>
              <a:buFont typeface="Wingdings" pitchFamily="2" charset="2"/>
              <a:buChar char="§"/>
              <a:defRPr/>
            </a:pPr>
            <a:endParaRPr lang="hi-IN" sz="2200" dirty="0" err="1" smtClean="0">
              <a:latin typeface="Preeti" pitchFamily="2"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normAutofit/>
          </a:bodyPr>
          <a:lstStyle/>
          <a:p>
            <a:pPr algn="ctr"/>
            <a:r>
              <a:rPr lang="ne-NP" sz="3600" dirty="0" smtClean="0">
                <a:solidFill>
                  <a:srgbClr val="0000CC"/>
                </a:solidFill>
              </a:rPr>
              <a:t>कृषि विकास मन्त्रालय</a:t>
            </a:r>
            <a:endParaRPr lang="en-US" sz="3600" dirty="0">
              <a:solidFill>
                <a:srgbClr val="0000CC"/>
              </a:solidFill>
            </a:endParaRPr>
          </a:p>
        </p:txBody>
      </p:sp>
      <p:sp>
        <p:nvSpPr>
          <p:cNvPr id="3" name="Content Placeholder 2"/>
          <p:cNvSpPr>
            <a:spLocks noGrp="1"/>
          </p:cNvSpPr>
          <p:nvPr>
            <p:ph sz="quarter" idx="1"/>
          </p:nvPr>
        </p:nvSpPr>
        <p:spPr>
          <a:xfrm>
            <a:off x="457200" y="1371600"/>
            <a:ext cx="7848600" cy="5486400"/>
          </a:xfrm>
        </p:spPr>
        <p:txBody>
          <a:bodyPr>
            <a:normAutofit fontScale="70000" lnSpcReduction="20000"/>
          </a:bodyPr>
          <a:lstStyle/>
          <a:p>
            <a:pPr>
              <a:lnSpc>
                <a:spcPct val="160000"/>
              </a:lnSpc>
              <a:buNone/>
            </a:pPr>
            <a:r>
              <a:rPr lang="ne-NP" dirty="0" smtClean="0"/>
              <a:t>१ कृषि विभाग (एक स्थानीय निकाय एक प्राविधिक कार्यक्रम अन्तगर्गतको प्राविधिकको तलब र पोशाक)</a:t>
            </a:r>
          </a:p>
          <a:p>
            <a:pPr>
              <a:lnSpc>
                <a:spcPct val="160000"/>
              </a:lnSpc>
              <a:buNone/>
            </a:pPr>
            <a:r>
              <a:rPr lang="ne-NP" dirty="0" smtClean="0"/>
              <a:t>२ वागवानी विकास कार्यक्रम (स्याउ आत्मनिर्भर कार्यक्रम र सुन्तला बगैंचा सुदृढिकरण कार्यक्रम) </a:t>
            </a:r>
          </a:p>
          <a:p>
            <a:pPr>
              <a:lnSpc>
                <a:spcPct val="160000"/>
              </a:lnSpc>
              <a:buNone/>
            </a:pPr>
            <a:r>
              <a:rPr lang="ne-NP" dirty="0" smtClean="0"/>
              <a:t>३ आलु तरकारी तथा मसलाबाली विकास कार्यक्रम आंशिक </a:t>
            </a:r>
          </a:p>
          <a:p>
            <a:pPr>
              <a:lnSpc>
                <a:spcPct val="160000"/>
              </a:lnSpc>
              <a:buNone/>
            </a:pPr>
            <a:r>
              <a:rPr lang="ne-NP" dirty="0" smtClean="0"/>
              <a:t>४ मत्स्य विकास कार्यक्रम</a:t>
            </a:r>
          </a:p>
          <a:p>
            <a:pPr>
              <a:lnSpc>
                <a:spcPct val="160000"/>
              </a:lnSpc>
              <a:buNone/>
            </a:pPr>
            <a:r>
              <a:rPr lang="ne-NP" dirty="0" smtClean="0"/>
              <a:t>५ बाली विकास कार्यक्रम </a:t>
            </a:r>
          </a:p>
          <a:p>
            <a:pPr>
              <a:lnSpc>
                <a:spcPct val="160000"/>
              </a:lnSpc>
              <a:buNone/>
            </a:pPr>
            <a:r>
              <a:rPr lang="ne-NP" dirty="0" smtClean="0"/>
              <a:t>६ कृषि व्यवसाय प्रवर्द्धन तथा बजार विकास कार्यक्रम आंशिक </a:t>
            </a:r>
          </a:p>
          <a:p>
            <a:pPr>
              <a:lnSpc>
                <a:spcPct val="160000"/>
              </a:lnSpc>
              <a:buNone/>
            </a:pPr>
            <a:r>
              <a:rPr lang="ne-NP" dirty="0" smtClean="0"/>
              <a:t>७ सहकारी खेती, साना सिंचाई तथा मल विउ ढुवानी कार्यक्रम आंशिक </a:t>
            </a:r>
          </a:p>
          <a:p>
            <a:pPr>
              <a:lnSpc>
                <a:spcPct val="160000"/>
              </a:lnSpc>
              <a:buNone/>
            </a:pPr>
            <a:r>
              <a:rPr lang="ne-NP" dirty="0" smtClean="0"/>
              <a:t>८ प्रधानमन्त्री कृषि आधुनिकिकरण परियोजना </a:t>
            </a:r>
          </a:p>
          <a:p>
            <a:pPr>
              <a:lnSpc>
                <a:spcPct val="160000"/>
              </a:lnSpc>
              <a:buNone/>
            </a:pPr>
            <a:r>
              <a:rPr lang="ne-NP" dirty="0" smtClean="0"/>
              <a:t>९ कर्णाली अञ्चल कृषि विकास कार्यक्रम </a:t>
            </a:r>
          </a:p>
          <a:p>
            <a:pPr>
              <a:lnSpc>
                <a:spcPct val="160000"/>
              </a:lnSpc>
              <a:buNone/>
            </a:pPr>
            <a:r>
              <a:rPr lang="ne-NP" dirty="0" smtClean="0"/>
              <a:t>१० कृषि प्रसार कार्यक्रम</a:t>
            </a: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457200" y="274638"/>
            <a:ext cx="8229600" cy="792162"/>
          </a:xfrm>
        </p:spPr>
        <p:txBody>
          <a:bodyPr/>
          <a:lstStyle/>
          <a:p>
            <a:pPr eaLnBrk="1" hangingPunct="1"/>
            <a:r>
              <a:rPr lang="hi-IN" sz="3600" smtClean="0">
                <a:solidFill>
                  <a:srgbClr val="2F08D6"/>
                </a:solidFill>
                <a:latin typeface="Preeti" pitchFamily="2" charset="0"/>
              </a:rPr>
              <a:t>संघीयतामा स्थानीय शासनका चुनौतिहरु</a:t>
            </a:r>
            <a:endParaRPr lang="en-US" sz="3600" smtClean="0">
              <a:solidFill>
                <a:srgbClr val="2F08D6"/>
              </a:solidFill>
              <a:latin typeface="Preeti" pitchFamily="2" charset="0"/>
            </a:endParaRPr>
          </a:p>
        </p:txBody>
      </p:sp>
      <p:sp>
        <p:nvSpPr>
          <p:cNvPr id="45059" name="Content Placeholder 2"/>
          <p:cNvSpPr>
            <a:spLocks noGrp="1"/>
          </p:cNvSpPr>
          <p:nvPr>
            <p:ph sz="quarter" idx="1"/>
          </p:nvPr>
        </p:nvSpPr>
        <p:spPr>
          <a:xfrm>
            <a:off x="457200" y="1447800"/>
            <a:ext cx="8229600" cy="5181600"/>
          </a:xfrm>
        </p:spPr>
        <p:txBody>
          <a:bodyPr>
            <a:normAutofit fontScale="70000" lnSpcReduction="20000"/>
          </a:bodyPr>
          <a:lstStyle/>
          <a:p>
            <a:pPr marL="274320" indent="-274320" eaLnBrk="1" fontAlgn="auto" hangingPunct="1">
              <a:lnSpc>
                <a:spcPct val="170000"/>
              </a:lnSpc>
              <a:spcAft>
                <a:spcPts val="0"/>
              </a:spcAft>
              <a:buFont typeface="Wingdings" pitchFamily="2" charset="2"/>
              <a:buChar char="§"/>
              <a:defRPr/>
            </a:pPr>
            <a:r>
              <a:rPr lang="hi-IN" dirty="0" smtClean="0">
                <a:latin typeface="Preeti" pitchFamily="2" charset="0"/>
              </a:rPr>
              <a:t>सहकारितामा आधारित संघीयता भएको हुनाले यी ३ तहहरुबीच समन्वय र सहकार्य गर्ने चुनौति । संघ, प्रदेश र स्थानीय तह बीच स्वायत्ततताको बिषय जहिले पनि हस्तक्षेप भएको आरोप प्रत्यारोप हुने । </a:t>
            </a:r>
          </a:p>
          <a:p>
            <a:pPr marL="274320" indent="-274320" eaLnBrk="1" fontAlgn="auto" hangingPunct="1">
              <a:lnSpc>
                <a:spcPct val="170000"/>
              </a:lnSpc>
              <a:spcAft>
                <a:spcPts val="0"/>
              </a:spcAft>
              <a:buFont typeface="Wingdings" pitchFamily="2" charset="2"/>
              <a:buChar char="§"/>
              <a:defRPr/>
            </a:pPr>
            <a:r>
              <a:rPr lang="hi-IN" dirty="0" smtClean="0">
                <a:latin typeface="Preeti" pitchFamily="2" charset="0"/>
              </a:rPr>
              <a:t>संविधानले गरेका व्यवस्थाहरुको कार्यान्वयन गर्ने स्रोत व्यवस्थापन – मानवीय, प्राकृतिक र वित्तीय) सन्दर्भमा चुनौतिपूर्ण बन्दै गएको । </a:t>
            </a:r>
          </a:p>
          <a:p>
            <a:pPr marL="274320" indent="-274320" eaLnBrk="1" fontAlgn="auto" hangingPunct="1">
              <a:lnSpc>
                <a:spcPct val="170000"/>
              </a:lnSpc>
              <a:spcAft>
                <a:spcPts val="0"/>
              </a:spcAft>
              <a:buFont typeface="Wingdings" pitchFamily="2" charset="2"/>
              <a:buChar char="§"/>
              <a:defRPr/>
            </a:pPr>
            <a:r>
              <a:rPr lang="hi-IN" dirty="0" smtClean="0">
                <a:latin typeface="Preeti" pitchFamily="2" charset="0"/>
              </a:rPr>
              <a:t>तीन तहवीच कार्यगत सम्वन्धको विकास हुन मानसिक रुपमा तयार हुन नसक्नु ।</a:t>
            </a:r>
          </a:p>
          <a:p>
            <a:pPr marL="274320" indent="-274320" eaLnBrk="1" fontAlgn="auto" hangingPunct="1">
              <a:lnSpc>
                <a:spcPct val="170000"/>
              </a:lnSpc>
              <a:spcAft>
                <a:spcPts val="0"/>
              </a:spcAft>
              <a:buFont typeface="Wingdings" pitchFamily="2" charset="2"/>
              <a:buChar char="§"/>
              <a:defRPr/>
            </a:pPr>
            <a:r>
              <a:rPr lang="hi-IN" dirty="0" smtClean="0">
                <a:latin typeface="Preeti" pitchFamily="2" charset="0"/>
              </a:rPr>
              <a:t>गाउँपलिका र नगरपालिकाका स्रोत परिचालन र विनियोजन सम्बन्धी चुनौति । </a:t>
            </a:r>
          </a:p>
          <a:p>
            <a:pPr marL="274320" indent="-274320" eaLnBrk="1" fontAlgn="auto" hangingPunct="1">
              <a:lnSpc>
                <a:spcPct val="170000"/>
              </a:lnSpc>
              <a:spcAft>
                <a:spcPts val="0"/>
              </a:spcAft>
              <a:buFont typeface="Wingdings" pitchFamily="2" charset="2"/>
              <a:buChar char="§"/>
              <a:defRPr/>
            </a:pPr>
            <a:r>
              <a:rPr lang="hi-IN" dirty="0" smtClean="0">
                <a:latin typeface="Preeti" pitchFamily="2" charset="0"/>
              </a:rPr>
              <a:t>अधिकारको सही ढंगबाट प्रयोग हुनेमा आशंका । </a:t>
            </a:r>
          </a:p>
          <a:p>
            <a:pPr marL="274320" indent="-274320" eaLnBrk="1" fontAlgn="auto" hangingPunct="1">
              <a:lnSpc>
                <a:spcPct val="170000"/>
              </a:lnSpc>
              <a:spcAft>
                <a:spcPts val="0"/>
              </a:spcAft>
              <a:buFont typeface="Wingdings" pitchFamily="2" charset="2"/>
              <a:buChar char="§"/>
              <a:defRPr/>
            </a:pPr>
            <a:r>
              <a:rPr lang="hi-IN" dirty="0" smtClean="0">
                <a:latin typeface="Preeti" pitchFamily="2" charset="0"/>
              </a:rPr>
              <a:t>बित्तीय जोखिम तथा राजनीतिक अस्थिरता निम्त्याउन सक्ने सम्भावना । </a:t>
            </a:r>
          </a:p>
          <a:p>
            <a:pPr marL="274320" indent="-274320" eaLnBrk="1" fontAlgn="auto" hangingPunct="1">
              <a:lnSpc>
                <a:spcPct val="170000"/>
              </a:lnSpc>
              <a:spcAft>
                <a:spcPts val="0"/>
              </a:spcAft>
              <a:buFont typeface="Wingdings" pitchFamily="2" charset="2"/>
              <a:buChar char="§"/>
              <a:defRPr/>
            </a:pPr>
            <a:r>
              <a:rPr lang="hi-IN" dirty="0" smtClean="0">
                <a:latin typeface="Preeti" pitchFamily="2" charset="0"/>
              </a:rPr>
              <a:t>आर्थिक तथा सामाजिक सन्तुलन खलबल्याउन सक्ने सम्भावना ।</a:t>
            </a:r>
          </a:p>
          <a:p>
            <a:pPr marL="274320" indent="-274320" eaLnBrk="1" fontAlgn="auto" hangingPunct="1">
              <a:spcAft>
                <a:spcPts val="0"/>
              </a:spcAft>
              <a:buFont typeface="Wingdings" pitchFamily="2" charset="2"/>
              <a:buChar char="§"/>
              <a:defRPr/>
            </a:pPr>
            <a:endParaRPr lang="en-US" dirty="0" smtClean="0">
              <a:latin typeface="Preeti" pitchFamily="2" charset="0"/>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381000" y="381000"/>
            <a:ext cx="8229600" cy="685800"/>
          </a:xfrm>
        </p:spPr>
        <p:txBody>
          <a:bodyPr>
            <a:normAutofit fontScale="90000"/>
          </a:bodyPr>
          <a:lstStyle/>
          <a:p>
            <a:pPr algn="ctr" eaLnBrk="1" hangingPunct="1"/>
            <a:r>
              <a:rPr lang="hi-IN" sz="4000" smtClean="0">
                <a:solidFill>
                  <a:srgbClr val="1419F0"/>
                </a:solidFill>
                <a:latin typeface="Preeti" pitchFamily="2" charset="0"/>
              </a:rPr>
              <a:t>नेपालमा संघीयता किन ?</a:t>
            </a:r>
            <a:endParaRPr lang="en-US" sz="4000" smtClean="0">
              <a:solidFill>
                <a:srgbClr val="1419F0"/>
              </a:solidFill>
              <a:latin typeface="Preeti" pitchFamily="2" charset="0"/>
            </a:endParaRPr>
          </a:p>
        </p:txBody>
      </p:sp>
      <p:sp>
        <p:nvSpPr>
          <p:cNvPr id="48131" name="Content Placeholder 2"/>
          <p:cNvSpPr>
            <a:spLocks noGrp="1"/>
          </p:cNvSpPr>
          <p:nvPr>
            <p:ph sz="quarter" idx="1"/>
          </p:nvPr>
        </p:nvSpPr>
        <p:spPr>
          <a:xfrm>
            <a:off x="228600" y="1219200"/>
            <a:ext cx="8297863" cy="5334000"/>
          </a:xfrm>
        </p:spPr>
        <p:txBody>
          <a:bodyPr>
            <a:normAutofit fontScale="92500" lnSpcReduction="20000"/>
          </a:bodyPr>
          <a:lstStyle/>
          <a:p>
            <a:pPr marL="274320" indent="-274320" eaLnBrk="1" fontAlgn="auto" hangingPunct="1">
              <a:lnSpc>
                <a:spcPct val="160000"/>
              </a:lnSpc>
              <a:spcAft>
                <a:spcPts val="0"/>
              </a:spcAft>
              <a:buFont typeface="Wingdings" pitchFamily="2" charset="2"/>
              <a:buChar char="§"/>
              <a:defRPr/>
            </a:pPr>
            <a:r>
              <a:rPr lang="hi-IN" dirty="0" smtClean="0">
                <a:latin typeface="Mangal" pitchFamily="18" charset="0"/>
              </a:rPr>
              <a:t>एकात्मक, केन्द्रीकृत राज्य पद्धतिको अन्त्य गर्न ।</a:t>
            </a:r>
          </a:p>
          <a:p>
            <a:pPr marL="274320" indent="-274320" eaLnBrk="1" fontAlgn="auto" hangingPunct="1">
              <a:lnSpc>
                <a:spcPct val="160000"/>
              </a:lnSpc>
              <a:spcAft>
                <a:spcPts val="0"/>
              </a:spcAft>
              <a:buFont typeface="Wingdings" pitchFamily="2" charset="2"/>
              <a:buChar char="§"/>
              <a:defRPr/>
            </a:pPr>
            <a:r>
              <a:rPr lang="hi-IN" dirty="0" smtClean="0">
                <a:latin typeface="Mangal" pitchFamily="18" charset="0"/>
              </a:rPr>
              <a:t>वर्गीय, जातीय, भाषिक, लैङ्गिक, सांस्कृतिक, धार्मिक र क्षेत्रीय भेदभावको अन्त्य गरी समावेशी समतामूलक समाज निर्माण गर्न ।</a:t>
            </a:r>
          </a:p>
          <a:p>
            <a:pPr marL="274320" indent="-274320" eaLnBrk="1" fontAlgn="auto" hangingPunct="1">
              <a:lnSpc>
                <a:spcPct val="160000"/>
              </a:lnSpc>
              <a:spcAft>
                <a:spcPts val="0"/>
              </a:spcAft>
              <a:buFont typeface="Wingdings" pitchFamily="2" charset="2"/>
              <a:buChar char="§"/>
              <a:defRPr/>
            </a:pPr>
            <a:r>
              <a:rPr lang="hi-IN" dirty="0" smtClean="0">
                <a:latin typeface="Mangal" pitchFamily="18" charset="0"/>
              </a:rPr>
              <a:t>समावेशी, लोकतान्त्रिक गणतन्त्रात्मक संघीय शासन प्रणाली सुनिश्चत गर्न</a:t>
            </a:r>
            <a:r>
              <a:rPr lang="en-US" dirty="0" smtClean="0">
                <a:latin typeface="Mangal" pitchFamily="18" charset="0"/>
                <a:cs typeface="Mangal" pitchFamily="18" charset="0"/>
              </a:rPr>
              <a:t> </a:t>
            </a:r>
            <a:r>
              <a:rPr lang="hi-IN" dirty="0" smtClean="0">
                <a:latin typeface="Mangal" pitchFamily="18" charset="0"/>
              </a:rPr>
              <a:t>।</a:t>
            </a:r>
          </a:p>
          <a:p>
            <a:pPr marL="274320" indent="-274320" eaLnBrk="1" fontAlgn="auto" hangingPunct="1">
              <a:lnSpc>
                <a:spcPct val="160000"/>
              </a:lnSpc>
              <a:spcAft>
                <a:spcPts val="0"/>
              </a:spcAft>
              <a:buFont typeface="Wingdings" pitchFamily="2" charset="2"/>
              <a:buChar char="§"/>
              <a:defRPr/>
            </a:pPr>
            <a:r>
              <a:rPr lang="hi-IN" dirty="0" smtClean="0">
                <a:latin typeface="Mangal" pitchFamily="18" charset="0"/>
              </a:rPr>
              <a:t>स्वायत्त शासनलाई आत्मसात गर्न । </a:t>
            </a:r>
          </a:p>
          <a:p>
            <a:pPr marL="274320" indent="-274320" eaLnBrk="1" fontAlgn="auto" hangingPunct="1">
              <a:lnSpc>
                <a:spcPct val="160000"/>
              </a:lnSpc>
              <a:spcAft>
                <a:spcPts val="0"/>
              </a:spcAft>
              <a:buFont typeface="Wingdings" pitchFamily="2" charset="2"/>
              <a:buChar char="§"/>
              <a:defRPr/>
            </a:pPr>
            <a:r>
              <a:rPr lang="hi-IN" dirty="0" smtClean="0">
                <a:latin typeface="Mangal" pitchFamily="18" charset="0"/>
              </a:rPr>
              <a:t>स्थानीय सामाजिक लोकतन्त्रको प्रवद्र्धन गर्न ।</a:t>
            </a:r>
          </a:p>
          <a:p>
            <a:pPr marL="274320" indent="-274320" eaLnBrk="1" fontAlgn="auto" hangingPunct="1">
              <a:lnSpc>
                <a:spcPct val="160000"/>
              </a:lnSpc>
              <a:spcAft>
                <a:spcPts val="0"/>
              </a:spcAft>
              <a:buFont typeface="Wingdings" pitchFamily="2" charset="2"/>
              <a:buChar char="§"/>
              <a:defRPr/>
            </a:pPr>
            <a:r>
              <a:rPr lang="en-US" dirty="0" smtClean="0">
                <a:latin typeface="Mangal" pitchFamily="18" charset="0"/>
                <a:cs typeface="Mangal" pitchFamily="18" charset="0"/>
              </a:rPr>
              <a:t>Bottom to Up </a:t>
            </a:r>
            <a:r>
              <a:rPr lang="hi-IN" dirty="0" smtClean="0">
                <a:latin typeface="Mangal" pitchFamily="18" charset="0"/>
              </a:rPr>
              <a:t>समावेशीमूलक प्रतिनिधित्वलाई सुनिश्चत गर्न । </a:t>
            </a:r>
          </a:p>
          <a:p>
            <a:pPr marL="274320" indent="-274320" eaLnBrk="1" fontAlgn="auto" hangingPunct="1">
              <a:lnSpc>
                <a:spcPct val="160000"/>
              </a:lnSpc>
              <a:spcAft>
                <a:spcPts val="0"/>
              </a:spcAft>
              <a:buFont typeface="Wingdings" pitchFamily="2" charset="2"/>
              <a:buChar char="§"/>
              <a:defRPr/>
            </a:pPr>
            <a:r>
              <a:rPr lang="hi-IN" dirty="0" smtClean="0">
                <a:latin typeface="Mangal" pitchFamily="18" charset="0"/>
              </a:rPr>
              <a:t>सबै तहका सरकारबीच अन्तरसम्बन्ध र समन्वय कायम गर्न ।</a:t>
            </a:r>
          </a:p>
          <a:p>
            <a:pPr marL="274320" indent="-274320" eaLnBrk="1" fontAlgn="auto" hangingPunct="1">
              <a:lnSpc>
                <a:spcPct val="160000"/>
              </a:lnSpc>
              <a:spcAft>
                <a:spcPts val="0"/>
              </a:spcAft>
              <a:buFont typeface="Wingdings" pitchFamily="2" charset="2"/>
              <a:buChar char="§"/>
              <a:defRPr/>
            </a:pPr>
            <a:r>
              <a:rPr lang="hi-IN" dirty="0" smtClean="0">
                <a:latin typeface="Mangal" pitchFamily="18" charset="0"/>
              </a:rPr>
              <a:t>स्थानीय सेवा प्रभावकारी बनाउन ।</a:t>
            </a:r>
          </a:p>
          <a:p>
            <a:pPr marL="274320" indent="-274320" eaLnBrk="1" fontAlgn="auto" hangingPunct="1">
              <a:lnSpc>
                <a:spcPct val="160000"/>
              </a:lnSpc>
              <a:spcAft>
                <a:spcPts val="0"/>
              </a:spcAft>
              <a:buFont typeface="Wingdings" pitchFamily="2" charset="2"/>
              <a:buChar char="§"/>
              <a:defRPr/>
            </a:pPr>
            <a:endParaRPr lang="hi-IN" dirty="0" smtClean="0">
              <a:latin typeface="Preeti" pitchFamily="2" charset="0"/>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381000"/>
            <a:ext cx="8229600" cy="533400"/>
          </a:xfrm>
        </p:spPr>
        <p:txBody>
          <a:bodyPr>
            <a:normAutofit fontScale="90000"/>
          </a:bodyPr>
          <a:lstStyle/>
          <a:p>
            <a:pPr eaLnBrk="1" fontAlgn="auto" hangingPunct="1">
              <a:spcAft>
                <a:spcPts val="0"/>
              </a:spcAft>
              <a:defRPr/>
            </a:pPr>
            <a:r>
              <a:rPr lang="ne-NP" dirty="0" smtClean="0">
                <a:latin typeface="Preeti" pitchFamily="2" charset="0"/>
                <a:cs typeface="Kalimati" pitchFamily="2"/>
              </a:rPr>
              <a:t>संघीय प्रणाली सञ्चालन</a:t>
            </a:r>
            <a:endParaRPr lang="en-US" dirty="0" smtClean="0">
              <a:latin typeface="Preeti" pitchFamily="2" charset="0"/>
              <a:cs typeface="Kalimati" pitchFamily="2"/>
            </a:endParaRPr>
          </a:p>
        </p:txBody>
      </p:sp>
      <p:sp>
        <p:nvSpPr>
          <p:cNvPr id="27651" name="Slide Number Placeholder 5"/>
          <p:cNvSpPr>
            <a:spLocks noGrp="1"/>
          </p:cNvSpPr>
          <p:nvPr>
            <p:ph type="sldNum" sz="quarter" idx="4294967295"/>
          </p:nvPr>
        </p:nvSpPr>
        <p:spPr bwMode="auto">
          <a:xfrm>
            <a:off x="612775" y="6356350"/>
            <a:ext cx="1981200" cy="365125"/>
          </a:xfrm>
          <a:prstGeom prst="rect">
            <a:avLst/>
          </a:prstGeom>
          <a:noFill/>
          <a:ln>
            <a:miter lim="800000"/>
            <a:headEnd/>
            <a:tailEnd/>
          </a:ln>
        </p:spPr>
        <p:txBody>
          <a:bodyPr wrap="square" lIns="91440" tIns="45720" rIns="91440" bIns="45720" numCol="1" anchor="t" anchorCtr="0" compatLnSpc="1">
            <a:prstTxWarp prst="textNoShape">
              <a:avLst/>
            </a:prstTxWarp>
          </a:bodyPr>
          <a:lstStyle/>
          <a:p>
            <a:fld id="{EB538594-785F-40BE-9C8C-234BA65B2A7A}" type="slidenum">
              <a:rPr lang="en-US" smtClean="0"/>
              <a:pPr/>
              <a:t>8</a:t>
            </a:fld>
            <a:endParaRPr lang="en-US" smtClean="0"/>
          </a:p>
        </p:txBody>
      </p:sp>
      <p:graphicFrame>
        <p:nvGraphicFramePr>
          <p:cNvPr id="4" name="Content Placeholder 3"/>
          <p:cNvGraphicFramePr>
            <a:graphicFrameLocks noGrp="1"/>
          </p:cNvGraphicFramePr>
          <p:nvPr>
            <p:ph sz="quarter" idx="1"/>
          </p:nvPr>
        </p:nvGraphicFramePr>
        <p:xfrm>
          <a:off x="228600" y="1219200"/>
          <a:ext cx="89154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76200"/>
            <a:ext cx="8229600" cy="838200"/>
          </a:xfrm>
        </p:spPr>
        <p:txBody>
          <a:bodyPr/>
          <a:lstStyle/>
          <a:p>
            <a:pPr algn="ctr" eaLnBrk="1" hangingPunct="1"/>
            <a:r>
              <a:rPr lang="ne-NP" sz="4000" smtClean="0">
                <a:solidFill>
                  <a:srgbClr val="1419F0"/>
                </a:solidFill>
              </a:rPr>
              <a:t>संघीय प्रणालीमा अधिकार</a:t>
            </a:r>
            <a:endParaRPr lang="en-US" sz="4000" smtClean="0">
              <a:solidFill>
                <a:srgbClr val="1419F0"/>
              </a:solidFill>
            </a:endParaRPr>
          </a:p>
        </p:txBody>
      </p:sp>
      <p:sp>
        <p:nvSpPr>
          <p:cNvPr id="28675" name="Slide Number Placeholder 7"/>
          <p:cNvSpPr>
            <a:spLocks noGrp="1"/>
          </p:cNvSpPr>
          <p:nvPr>
            <p:ph type="sldNum" sz="quarter" idx="4294967295"/>
          </p:nvPr>
        </p:nvSpPr>
        <p:spPr bwMode="auto">
          <a:xfrm>
            <a:off x="612775" y="6356350"/>
            <a:ext cx="1981200" cy="365125"/>
          </a:xfrm>
          <a:prstGeom prst="rect">
            <a:avLst/>
          </a:prstGeom>
          <a:noFill/>
          <a:ln>
            <a:miter lim="800000"/>
            <a:headEnd/>
            <a:tailEnd/>
          </a:ln>
        </p:spPr>
        <p:txBody>
          <a:bodyPr wrap="square" lIns="91440" tIns="45720" rIns="91440" bIns="45720" numCol="1" anchor="t" anchorCtr="0" compatLnSpc="1">
            <a:prstTxWarp prst="textNoShape">
              <a:avLst/>
            </a:prstTxWarp>
          </a:bodyPr>
          <a:lstStyle/>
          <a:p>
            <a:fld id="{001231E2-5165-4292-99DB-129E7B14B3E6}" type="slidenum">
              <a:rPr lang="en-US" smtClean="0"/>
              <a:pPr/>
              <a:t>9</a:t>
            </a:fld>
            <a:endParaRPr lang="en-US" smtClean="0"/>
          </a:p>
        </p:txBody>
      </p:sp>
      <p:graphicFrame>
        <p:nvGraphicFramePr>
          <p:cNvPr id="4" name="Content Placeholder 3"/>
          <p:cNvGraphicFramePr>
            <a:graphicFrameLocks noGrp="1"/>
          </p:cNvGraphicFramePr>
          <p:nvPr>
            <p:ph sz="quarter" idx="1"/>
          </p:nvPr>
        </p:nvGraphicFramePr>
        <p:xfrm>
          <a:off x="2514600" y="2209800"/>
          <a:ext cx="33528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3"/>
          <p:cNvGraphicFramePr>
            <a:graphicFrameLocks/>
          </p:cNvGraphicFramePr>
          <p:nvPr/>
        </p:nvGraphicFramePr>
        <p:xfrm>
          <a:off x="0" y="533400"/>
          <a:ext cx="3276600" cy="42672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6" name="Content Placeholder 3"/>
          <p:cNvGraphicFramePr>
            <a:graphicFrameLocks/>
          </p:cNvGraphicFramePr>
          <p:nvPr/>
        </p:nvGraphicFramePr>
        <p:xfrm>
          <a:off x="5257800" y="838200"/>
          <a:ext cx="3505200" cy="41910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5" grpId="0">
        <p:bldAsOne/>
      </p:bldGraphic>
      <p:bldGraphic spid="6" grpId="0">
        <p:bldAsOne/>
      </p:bldGraphic>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162</TotalTime>
  <Words>4780</Words>
  <Application>Microsoft Office PowerPoint</Application>
  <PresentationFormat>On-screen Show (4:3)</PresentationFormat>
  <Paragraphs>594</Paragraphs>
  <Slides>61</Slides>
  <Notes>14</Notes>
  <HiddenSlides>0</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Oriel</vt:lpstr>
      <vt:lpstr>Transition Management in Federalism</vt:lpstr>
      <vt:lpstr>संघीयता राज्य प्रणालीहरु </vt:lpstr>
      <vt:lpstr>अन्तरर्राष्ट्रिय अभ्यास</vt:lpstr>
      <vt:lpstr>संघीयताका केही पक्षहरु... </vt:lpstr>
      <vt:lpstr> सङ्घीय प्रणालीमा स्थानीय सरकार अन्तर्राष्ट्रिय अनुभव</vt:lpstr>
      <vt:lpstr>सङ्घीय प्रणालीमा स्थानीय सरकार– अन्तर्राष्ट्रिय अनुभव</vt:lpstr>
      <vt:lpstr>नेपालमा संघीयता किन ?</vt:lpstr>
      <vt:lpstr>संघीय प्रणाली सञ्चालन</vt:lpstr>
      <vt:lpstr>संघीय प्रणालीमा अधिकार</vt:lpstr>
      <vt:lpstr>राज्यको संरचना र राज्यशक्तिको बाँडफाँड सम्बन्धि व्यवस्था</vt:lpstr>
      <vt:lpstr>राज्यको संरचना र======</vt:lpstr>
      <vt:lpstr>राज्यको संरचना र======</vt:lpstr>
      <vt:lpstr>राज्यको संरचना र======</vt:lpstr>
      <vt:lpstr> संघ, प्रदेश र स्थानीय तह बीच अन्तरसम्बन्ध :</vt:lpstr>
      <vt:lpstr>संघ, प्रदेश र स्थानीय तह=======</vt:lpstr>
      <vt:lpstr> संघीय व्यवस्था सञ्चालन पद्दति</vt:lpstr>
      <vt:lpstr>अधिकार क्षेत्र सम्बन्धी संवैधानिक व्यवस्था</vt:lpstr>
      <vt:lpstr>संघीय कानुनले संबोधन गर्नु पर्ने बिषयहरु</vt:lpstr>
      <vt:lpstr>संघीय कानुनबाट सम्वोधन गर्ने बिषयहरु </vt:lpstr>
      <vt:lpstr>Slide 20</vt:lpstr>
      <vt:lpstr>Slide 21</vt:lpstr>
      <vt:lpstr>स्थानीय तहको गठनः</vt:lpstr>
      <vt:lpstr>जनशक्ति परिचालन तथा व्यवस्थापनः</vt:lpstr>
      <vt:lpstr>जनशक्ति परिचालन तथा व्यवस्थापनः</vt:lpstr>
      <vt:lpstr>क्षमता अभिवृद्धि सम्बन्धी कार्यक्रमः</vt:lpstr>
      <vt:lpstr>नमूना कानुन, कार्यविधि तथा विधेयक तर्जुमा सम्बन्धी व्यवस्थाःसंघीय कानूनहरु (ऐन तथा नियमावलीहरु): </vt:lpstr>
      <vt:lpstr>संघीय कानूनहरु (ऐन तथा नियमावलीहरु): </vt:lpstr>
      <vt:lpstr> स्थानीय तहको लागि नमूना कानूनहरु: </vt:lpstr>
      <vt:lpstr> स्थानीय तहको लागि नमूना कानूनहरु: </vt:lpstr>
      <vt:lpstr> कार्यकारी आदेश, मार्गदर्शन एवम् कार्यविधि र अन्य स्रोत सामग्रीहरु: </vt:lpstr>
      <vt:lpstr> कार्यकारी आदेश, मार्गदर्शन, कार्यविधि…... </vt:lpstr>
      <vt:lpstr> कार्यकारी आदेश, मार्गदर्शन, कार्यविधि…... </vt:lpstr>
      <vt:lpstr> कार्यकारी आदेश, मार्गदर्शन, कार्यविधि…... </vt:lpstr>
      <vt:lpstr>कार्यकारी आदेश, मार्गदर्शन, कार्यविधि…... </vt:lpstr>
      <vt:lpstr>क्षमता अभिवृद्धि र व्यवस्थापकिय सुधार</vt:lpstr>
      <vt:lpstr>ऐन नियम तर्जुमा र कार्यान्वयन</vt:lpstr>
      <vt:lpstr>तत्कालको लागि आवश्यक कर्मचारी</vt:lpstr>
      <vt:lpstr>नीतिगत तथा कानुनी समन्वय</vt:lpstr>
      <vt:lpstr>नीतिगत तथा कानुनी समन्वय…….</vt:lpstr>
      <vt:lpstr>वित्तीय समन्वय</vt:lpstr>
      <vt:lpstr>वित्तीय समन्वय…..</vt:lpstr>
      <vt:lpstr>वित्तीय समन्वय…..</vt:lpstr>
      <vt:lpstr>प्रशासनिक समन्वय</vt:lpstr>
      <vt:lpstr>प्रशासनिक समन्वय…..</vt:lpstr>
      <vt:lpstr>राजनीतिक समन्वय</vt:lpstr>
      <vt:lpstr>राजनीतिक समन्वय…..</vt:lpstr>
      <vt:lpstr>संस्थागत समन्वय……</vt:lpstr>
      <vt:lpstr>न्यायिक समन्वय</vt:lpstr>
      <vt:lpstr>संघीयतामा स्थानीय शासनका चुनौतिहरु</vt:lpstr>
      <vt:lpstr>पूर्वाधार विकासको आवश्यकता</vt:lpstr>
      <vt:lpstr>संस्थागत व्यवस्थापन</vt:lpstr>
      <vt:lpstr>पशु विकास मन्त्रालय र अन्तगर्गतबाट साविकमा सञ्चालित कार्यक्रमहरु </vt:lpstr>
      <vt:lpstr>संघीय मामिला तथा स्थानीय विकास मन्त्रालय र अन्तर्गतबाट साविकमा सञ्चालित कार्यक्रमहरु </vt:lpstr>
      <vt:lpstr>संघीय मामिला तथा स्थानीय विकास मन्त्रालय र अन्तर्गतबाट साविकमा सञ्चालित कार्यक्रमहरु </vt:lpstr>
      <vt:lpstr>वन मन्त्रालय</vt:lpstr>
      <vt:lpstr>सिंचाई मन्त्रालय</vt:lpstr>
      <vt:lpstr>अन्य मन्त्रालयका कार्यक्रमहरु</vt:lpstr>
      <vt:lpstr>अन्य मन्त्रालयका कार्यक्रमहरु</vt:lpstr>
      <vt:lpstr>स्वास्थ्य मन्त्रालय</vt:lpstr>
      <vt:lpstr>कृषि विकास मन्त्रालय</vt:lpstr>
      <vt:lpstr>संघीयतामा स्थानीय शासनका चुनौतिहरु</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DELL</dc:creator>
  <cp:lastModifiedBy>DELL</cp:lastModifiedBy>
  <cp:revision>41</cp:revision>
  <dcterms:created xsi:type="dcterms:W3CDTF">2017-07-25T15:14:52Z</dcterms:created>
  <dcterms:modified xsi:type="dcterms:W3CDTF">2017-08-17T16:33:00Z</dcterms:modified>
</cp:coreProperties>
</file>