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93" r:id="rId13"/>
    <p:sldId id="294" r:id="rId14"/>
    <p:sldId id="267" r:id="rId15"/>
    <p:sldId id="287" r:id="rId16"/>
    <p:sldId id="268" r:id="rId17"/>
    <p:sldId id="269" r:id="rId18"/>
    <p:sldId id="270" r:id="rId19"/>
    <p:sldId id="271" r:id="rId20"/>
    <p:sldId id="272" r:id="rId21"/>
    <p:sldId id="288" r:id="rId22"/>
    <p:sldId id="273" r:id="rId23"/>
    <p:sldId id="286" r:id="rId24"/>
    <p:sldId id="274" r:id="rId25"/>
    <p:sldId id="289" r:id="rId26"/>
    <p:sldId id="275" r:id="rId27"/>
    <p:sldId id="276" r:id="rId28"/>
    <p:sldId id="290" r:id="rId29"/>
    <p:sldId id="277" r:id="rId30"/>
    <p:sldId id="299" r:id="rId31"/>
    <p:sldId id="298" r:id="rId32"/>
    <p:sldId id="297" r:id="rId33"/>
    <p:sldId id="295" r:id="rId34"/>
    <p:sldId id="278" r:id="rId35"/>
    <p:sldId id="279" r:id="rId36"/>
    <p:sldId id="291" r:id="rId37"/>
    <p:sldId id="292" r:id="rId38"/>
    <p:sldId id="280" r:id="rId39"/>
    <p:sldId id="281" r:id="rId40"/>
    <p:sldId id="282" r:id="rId41"/>
    <p:sldId id="283" r:id="rId42"/>
    <p:sldId id="284" r:id="rId43"/>
    <p:sldId id="28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times.co.jp/news/2011/07/03/news/japan-needs-to-do-more-than-simply-cope-with-stress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log.sagoon.com/7-sure-shot-ways-to-beat-and-kill-stress/?utm_source=mailgun&amp;utm_medium=email&amp;utm_campaign=stressblog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a.org/news/press/releases/stress/2012/impact.aspx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ail2cmyogi@yahoo.com" TargetMode="External"/><Relationship Id="rId4" Type="http://schemas.openxmlformats.org/officeDocument/2006/relationships/hyperlink" Target="http://www.cmyogi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876800"/>
            <a:ext cx="8229600" cy="9906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Stress Management </a:t>
            </a:r>
            <a:endParaRPr lang="en-US" sz="6000" b="1" dirty="0"/>
          </a:p>
        </p:txBody>
      </p:sp>
      <p:pic>
        <p:nvPicPr>
          <p:cNvPr id="1026" name="Picture 2" descr="C:\Users\Jagannath\Downloads\1461351_623768957661149_148296122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066800"/>
            <a:ext cx="9144000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Aasakti</a:t>
            </a:r>
            <a:r>
              <a:rPr lang="en-US" dirty="0" smtClean="0"/>
              <a:t> (Attachment)</a:t>
            </a:r>
            <a:endParaRPr lang="en-US" dirty="0"/>
          </a:p>
        </p:txBody>
      </p:sp>
      <p:pic>
        <p:nvPicPr>
          <p:cNvPr id="5" name="Content Placeholder 4" descr="images (5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219199"/>
            <a:ext cx="7696200" cy="5742549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Ahamkar</a:t>
            </a:r>
            <a:r>
              <a:rPr lang="en-US" dirty="0" smtClean="0"/>
              <a:t> (Ego)</a:t>
            </a:r>
            <a:endParaRPr lang="en-US" dirty="0"/>
          </a:p>
        </p:txBody>
      </p:sp>
      <p:pic>
        <p:nvPicPr>
          <p:cNvPr id="4" name="Content Placeholder 3" descr="ahanka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066800"/>
            <a:ext cx="7696200" cy="5816895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Akalpaniya</a:t>
            </a:r>
            <a:r>
              <a:rPr lang="en-US" dirty="0" smtClean="0"/>
              <a:t> </a:t>
            </a:r>
            <a:r>
              <a:rPr lang="en-US" dirty="0" err="1" smtClean="0"/>
              <a:t>Ghatana</a:t>
            </a:r>
            <a:r>
              <a:rPr lang="en-US" dirty="0" smtClean="0"/>
              <a:t> (Unexpected Accident)</a:t>
            </a:r>
            <a:endParaRPr lang="en-US" dirty="0"/>
          </a:p>
        </p:txBody>
      </p:sp>
      <p:pic>
        <p:nvPicPr>
          <p:cNvPr id="6146" name="Picture 2" descr="C:\Users\Admin\Desktop\nepal-credit-Quar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00200"/>
            <a:ext cx="8991600" cy="505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Aswastha</a:t>
            </a:r>
            <a:r>
              <a:rPr lang="en-US" dirty="0" smtClean="0"/>
              <a:t> </a:t>
            </a:r>
            <a:r>
              <a:rPr lang="en-US" dirty="0" err="1" smtClean="0"/>
              <a:t>Awastha</a:t>
            </a:r>
            <a:r>
              <a:rPr lang="en-US" dirty="0" smtClean="0"/>
              <a:t> (Illness)</a:t>
            </a:r>
            <a:endParaRPr lang="en-US" dirty="0"/>
          </a:p>
        </p:txBody>
      </p:sp>
      <p:pic>
        <p:nvPicPr>
          <p:cNvPr id="7170" name="Picture 2" descr="C:\Users\Admin\Desktop\man-f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047" y="1295400"/>
            <a:ext cx="5347153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Solving methods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download (6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676400"/>
            <a:ext cx="6096000" cy="4881657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- </a:t>
            </a:r>
            <a:r>
              <a:rPr lang="en-US" b="1" dirty="0" err="1" smtClean="0"/>
              <a:t>Pani</a:t>
            </a:r>
            <a:r>
              <a:rPr lang="en-US" dirty="0" smtClean="0"/>
              <a:t> (water)</a:t>
            </a:r>
          </a:p>
          <a:p>
            <a:pPr>
              <a:buNone/>
            </a:pPr>
            <a:r>
              <a:rPr lang="en-US" dirty="0" smtClean="0"/>
              <a:t>		- </a:t>
            </a:r>
            <a:r>
              <a:rPr lang="en-US" b="1" dirty="0" err="1" smtClean="0"/>
              <a:t>Pranayam</a:t>
            </a:r>
            <a:r>
              <a:rPr lang="en-US" dirty="0" smtClean="0"/>
              <a:t> (Breathing Therapy)</a:t>
            </a:r>
          </a:p>
          <a:p>
            <a:pPr>
              <a:buNone/>
            </a:pPr>
            <a:r>
              <a:rPr lang="en-US" dirty="0" smtClean="0"/>
              <a:t>			- </a:t>
            </a:r>
            <a:r>
              <a:rPr lang="en-US" b="1" dirty="0" err="1" smtClean="0"/>
              <a:t>Parishram</a:t>
            </a:r>
            <a:r>
              <a:rPr lang="en-US" dirty="0" smtClean="0"/>
              <a:t> (</a:t>
            </a:r>
            <a:r>
              <a:rPr lang="en-US" dirty="0" err="1" smtClean="0"/>
              <a:t>Labour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			- </a:t>
            </a:r>
            <a:r>
              <a:rPr lang="en-US" b="1" dirty="0" err="1" smtClean="0"/>
              <a:t>Prem</a:t>
            </a:r>
            <a:r>
              <a:rPr lang="en-US" dirty="0" smtClean="0"/>
              <a:t> (Unconditional Love)</a:t>
            </a:r>
          </a:p>
          <a:p>
            <a:pPr>
              <a:buNone/>
            </a:pPr>
            <a:r>
              <a:rPr lang="en-US" dirty="0" smtClean="0"/>
              <a:t>					- </a:t>
            </a:r>
            <a:r>
              <a:rPr lang="en-US" b="1" dirty="0" err="1" smtClean="0"/>
              <a:t>Prarthana</a:t>
            </a:r>
            <a:r>
              <a:rPr lang="en-US" dirty="0" smtClean="0"/>
              <a:t> (Prayer)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Pani</a:t>
            </a:r>
            <a:r>
              <a:rPr lang="en-US" dirty="0" smtClean="0"/>
              <a:t> (Water)</a:t>
            </a:r>
            <a:endParaRPr lang="en-US" dirty="0"/>
          </a:p>
        </p:txBody>
      </p:sp>
      <p:pic>
        <p:nvPicPr>
          <p:cNvPr id="4" name="Content Placeholder 3" descr="images (6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1371600"/>
            <a:ext cx="9144001" cy="42672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Aapo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Devata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Usha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Panam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Sada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Kuryat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Pranayam</a:t>
            </a:r>
            <a:r>
              <a:rPr lang="en-US" dirty="0" smtClean="0"/>
              <a:t> (Breathing Therapy)</a:t>
            </a:r>
            <a:endParaRPr lang="en-US" dirty="0"/>
          </a:p>
        </p:txBody>
      </p:sp>
      <p:pic>
        <p:nvPicPr>
          <p:cNvPr id="4" name="Content Placeholder 3" descr="pranay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4600" y="1143000"/>
            <a:ext cx="4319671" cy="41910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48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Prana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Eva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Param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Mitram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Sampati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Sare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Jagat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Ki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Swasa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Sam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Nahi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Hoi</a:t>
            </a: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Parishram</a:t>
            </a:r>
            <a:r>
              <a:rPr lang="en-US" dirty="0" smtClean="0"/>
              <a:t> (</a:t>
            </a:r>
            <a:r>
              <a:rPr lang="en-US" dirty="0" err="1" smtClean="0"/>
              <a:t>Labour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Content Placeholder 5" descr="images (8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295400"/>
            <a:ext cx="6355583" cy="4191000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810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Udhyoge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Vasate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Lakshmi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Karma Mai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Puj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Ishwara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Bhancha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Yo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Lakshmi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Prasad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Prem</a:t>
            </a:r>
            <a:r>
              <a:rPr lang="en-US" dirty="0" smtClean="0"/>
              <a:t> (unconditional Love)</a:t>
            </a:r>
            <a:endParaRPr lang="en-US" dirty="0"/>
          </a:p>
        </p:txBody>
      </p:sp>
      <p:pic>
        <p:nvPicPr>
          <p:cNvPr id="4" name="Content Placeholder 3" descr="lov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219200"/>
            <a:ext cx="6328286" cy="43434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Manma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Bhava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Dhai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Aakshar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Prem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Padhe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So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Pandit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Hoy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Reasons of Stress</a:t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4" name="Content Placeholder 3" descr="images (7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790575"/>
            <a:ext cx="6934200" cy="6067425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Prarthana</a:t>
            </a:r>
            <a:r>
              <a:rPr lang="en-US" dirty="0" smtClean="0"/>
              <a:t> (Prayer)</a:t>
            </a:r>
            <a:endParaRPr lang="en-US" dirty="0"/>
          </a:p>
        </p:txBody>
      </p:sp>
      <p:pic>
        <p:nvPicPr>
          <p:cNvPr id="4" name="Content Placeholder 3" descr="Praarthan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219200"/>
            <a:ext cx="5873717" cy="43434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486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Bhave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Hi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Vidyate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Sarvam</a:t>
            </a:r>
            <a:r>
              <a:rPr lang="en-US" sz="4400" noProof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Tyaktwa</a:t>
            </a:r>
            <a:r>
              <a:rPr lang="en-US" sz="4400" noProof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Harim</a:t>
            </a:r>
            <a:r>
              <a:rPr lang="en-US" sz="4400" noProof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Bhajet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- </a:t>
            </a:r>
            <a:r>
              <a:rPr lang="en-US" b="1" dirty="0" err="1" smtClean="0"/>
              <a:t>Gana</a:t>
            </a:r>
            <a:r>
              <a:rPr lang="en-US" dirty="0" smtClean="0"/>
              <a:t> (Singing)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- </a:t>
            </a:r>
            <a:r>
              <a:rPr lang="en-US" b="1" dirty="0" err="1" smtClean="0"/>
              <a:t>Prarthana</a:t>
            </a:r>
            <a:r>
              <a:rPr lang="en-US" dirty="0" smtClean="0"/>
              <a:t> (Prayer)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- </a:t>
            </a:r>
            <a:r>
              <a:rPr lang="en-US" b="1" dirty="0" smtClean="0"/>
              <a:t>Sad-</a:t>
            </a:r>
            <a:r>
              <a:rPr lang="en-US" b="1" dirty="0" err="1" smtClean="0"/>
              <a:t>bhavana</a:t>
            </a:r>
            <a:r>
              <a:rPr lang="en-US" dirty="0" smtClean="0"/>
              <a:t> (Harmony)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err="1" smtClean="0"/>
              <a:t>Gana</a:t>
            </a:r>
            <a:r>
              <a:rPr lang="en-US" dirty="0" smtClean="0"/>
              <a:t> (Signing) </a:t>
            </a:r>
            <a:endParaRPr lang="en-US" dirty="0"/>
          </a:p>
        </p:txBody>
      </p:sp>
      <p:pic>
        <p:nvPicPr>
          <p:cNvPr id="4" name="Content Placeholder 3" descr="s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62200" y="1143000"/>
            <a:ext cx="4191000" cy="41910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Gana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Aaye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Na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Aaye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Gana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Chahiye</a:t>
            </a:r>
            <a:endParaRPr kumimoji="0" lang="en-US" sz="4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Hridaya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Ko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Sundar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Aabhivyakti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Gana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Ho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Prarthana</a:t>
            </a:r>
            <a:r>
              <a:rPr lang="en-US" dirty="0" smtClean="0"/>
              <a:t> (Prayer)</a:t>
            </a:r>
            <a:endParaRPr lang="en-US" dirty="0"/>
          </a:p>
        </p:txBody>
      </p:sp>
      <p:pic>
        <p:nvPicPr>
          <p:cNvPr id="4" name="Content Placeholder 3" descr="download (8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371600"/>
            <a:ext cx="6858000" cy="4244287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Raghupati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Raghava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Rajaram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Patit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Pawan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Sita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Ram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Sad-</a:t>
            </a:r>
            <a:r>
              <a:rPr lang="en-US" dirty="0" err="1" smtClean="0"/>
              <a:t>bhavana</a:t>
            </a:r>
            <a:r>
              <a:rPr lang="en-US" dirty="0" smtClean="0"/>
              <a:t> (Harmony) </a:t>
            </a:r>
            <a:endParaRPr lang="en-US" dirty="0"/>
          </a:p>
        </p:txBody>
      </p:sp>
      <p:pic>
        <p:nvPicPr>
          <p:cNvPr id="4" name="Content Placeholder 3" descr="sadbha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1219200"/>
            <a:ext cx="4683155" cy="44196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Bhavatu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Sabba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Mangalam</a:t>
            </a:r>
            <a:endParaRPr lang="en-US" sz="44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Saha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Na-</a:t>
            </a:r>
            <a:r>
              <a:rPr kumimoji="0" lang="en-US" sz="4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Vavatu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4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Saha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Nau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Bhunaktu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…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- </a:t>
            </a:r>
            <a:r>
              <a:rPr lang="en-US" b="1" dirty="0" err="1" smtClean="0"/>
              <a:t>Aahar</a:t>
            </a:r>
            <a:r>
              <a:rPr lang="en-US" dirty="0" smtClean="0"/>
              <a:t> (Good diet)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- </a:t>
            </a:r>
            <a:r>
              <a:rPr lang="en-US" b="1" dirty="0" err="1" smtClean="0"/>
              <a:t>Vihar</a:t>
            </a:r>
            <a:r>
              <a:rPr lang="en-US" dirty="0" smtClean="0"/>
              <a:t> (Daily performances / activities)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- </a:t>
            </a:r>
            <a:r>
              <a:rPr lang="en-US" b="1" dirty="0" err="1" smtClean="0"/>
              <a:t>Vyavahar</a:t>
            </a:r>
            <a:r>
              <a:rPr lang="en-US" dirty="0" smtClean="0"/>
              <a:t> (</a:t>
            </a:r>
            <a:r>
              <a:rPr lang="en-US" dirty="0" err="1" smtClean="0"/>
              <a:t>Behaviour</a:t>
            </a:r>
            <a:r>
              <a:rPr lang="en-US" dirty="0" smtClean="0"/>
              <a:t>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- </a:t>
            </a:r>
            <a:r>
              <a:rPr lang="en-US" b="1" dirty="0" err="1" smtClean="0"/>
              <a:t>Vichar</a:t>
            </a:r>
            <a:r>
              <a:rPr lang="en-US" dirty="0" smtClean="0"/>
              <a:t> (Thought)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Aahar</a:t>
            </a:r>
            <a:r>
              <a:rPr lang="en-US" dirty="0" smtClean="0"/>
              <a:t> (Good diet)</a:t>
            </a:r>
            <a:endParaRPr lang="en-US" dirty="0"/>
          </a:p>
        </p:txBody>
      </p:sp>
      <p:pic>
        <p:nvPicPr>
          <p:cNvPr id="4" name="Content Placeholder 3" descr="aha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143000"/>
            <a:ext cx="7782858" cy="44958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Aaharam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Khalu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Bheshajam</a:t>
            </a:r>
            <a:endParaRPr lang="en-US" sz="44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Aahar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-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shuddhau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Satwa-shuddhi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..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Vihar</a:t>
            </a:r>
            <a:r>
              <a:rPr lang="en-US" dirty="0" smtClean="0"/>
              <a:t> (Daily performance / activities)</a:t>
            </a:r>
            <a:endParaRPr lang="en-US" dirty="0"/>
          </a:p>
        </p:txBody>
      </p:sp>
      <p:pic>
        <p:nvPicPr>
          <p:cNvPr id="4" name="Content Placeholder 3" descr="viha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1143000"/>
            <a:ext cx="2999610" cy="4466811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Aanushasan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+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Aatmanushasan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+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Sushasan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err="1" smtClean="0"/>
              <a:t>Vyavahar</a:t>
            </a:r>
            <a:r>
              <a:rPr lang="en-US" dirty="0" smtClean="0"/>
              <a:t> (</a:t>
            </a:r>
            <a:r>
              <a:rPr lang="en-US" dirty="0" err="1" smtClean="0"/>
              <a:t>Behaviour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 descr="images (9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" y="1676400"/>
            <a:ext cx="9028901" cy="36576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Jaisi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Karani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Waisi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Bharani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400" baseline="0" dirty="0" err="1" smtClean="0">
                <a:latin typeface="+mj-lt"/>
                <a:ea typeface="+mj-ea"/>
                <a:cs typeface="+mj-cs"/>
              </a:rPr>
              <a:t>Aankha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Ma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Rakhe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Pani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Na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Bijhaune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Vichar</a:t>
            </a:r>
            <a:r>
              <a:rPr lang="en-US" dirty="0" smtClean="0"/>
              <a:t> (Thought)</a:t>
            </a:r>
            <a:endParaRPr lang="en-US" dirty="0"/>
          </a:p>
        </p:txBody>
      </p:sp>
      <p:pic>
        <p:nvPicPr>
          <p:cNvPr id="4" name="Content Placeholder 3" descr="tough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1307507"/>
            <a:ext cx="3651142" cy="402649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Sad-</a:t>
            </a:r>
            <a:r>
              <a:rPr kumimoji="0" lang="en-US" sz="3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Vichar</a:t>
            </a:r>
            <a:r>
              <a:rPr kumimoji="0" lang="en-US" sz="3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Ra </a:t>
            </a:r>
            <a:r>
              <a:rPr kumimoji="0" lang="en-US" sz="3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Sadachar</a:t>
            </a:r>
            <a:r>
              <a:rPr kumimoji="0" lang="en-US" sz="3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Le </a:t>
            </a:r>
            <a:r>
              <a:rPr kumimoji="0" lang="en-US" sz="3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Sansar</a:t>
            </a:r>
            <a:r>
              <a:rPr kumimoji="0" lang="en-US" sz="3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Jitinchha</a:t>
            </a:r>
            <a:endParaRPr kumimoji="0" lang="en-US" sz="39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900" dirty="0" err="1" smtClean="0">
                <a:latin typeface="+mj-lt"/>
                <a:ea typeface="+mj-ea"/>
                <a:cs typeface="+mj-cs"/>
              </a:rPr>
              <a:t>Gyane</a:t>
            </a:r>
            <a:r>
              <a:rPr lang="en-US" sz="3900" dirty="0" smtClean="0">
                <a:latin typeface="+mj-lt"/>
                <a:ea typeface="+mj-ea"/>
                <a:cs typeface="+mj-cs"/>
              </a:rPr>
              <a:t>n </a:t>
            </a:r>
            <a:r>
              <a:rPr lang="en-US" sz="3900" dirty="0" err="1" smtClean="0">
                <a:latin typeface="+mj-lt"/>
                <a:ea typeface="+mj-ea"/>
                <a:cs typeface="+mj-cs"/>
              </a:rPr>
              <a:t>Mukti</a:t>
            </a:r>
            <a:r>
              <a:rPr lang="en-US" sz="3900" dirty="0" smtClean="0">
                <a:latin typeface="+mj-lt"/>
                <a:ea typeface="+mj-ea"/>
                <a:cs typeface="+mj-cs"/>
              </a:rPr>
              <a:t> Na </a:t>
            </a:r>
            <a:r>
              <a:rPr lang="en-US" sz="3900" dirty="0" err="1" smtClean="0">
                <a:latin typeface="+mj-lt"/>
                <a:ea typeface="+mj-ea"/>
                <a:cs typeface="+mj-cs"/>
              </a:rPr>
              <a:t>Tu</a:t>
            </a:r>
            <a:r>
              <a:rPr lang="en-US" sz="39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900" dirty="0" err="1" smtClean="0">
                <a:latin typeface="+mj-lt"/>
                <a:ea typeface="+mj-ea"/>
                <a:cs typeface="+mj-cs"/>
              </a:rPr>
              <a:t>Mundanen</a:t>
            </a:r>
            <a:endParaRPr lang="en-US" sz="39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rd-Work-An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3113"/>
            <a:ext cx="8839200" cy="684488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Ati</a:t>
            </a:r>
            <a:r>
              <a:rPr lang="en-US" b="1" dirty="0" smtClean="0"/>
              <a:t> </a:t>
            </a:r>
            <a:r>
              <a:rPr lang="en-US" b="1" dirty="0" err="1" smtClean="0"/>
              <a:t>Parisharm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(Excessive </a:t>
            </a:r>
            <a:r>
              <a:rPr lang="en-US" b="1" dirty="0" smtClean="0">
                <a:solidFill>
                  <a:schemeClr val="bg1"/>
                </a:solidFill>
              </a:rPr>
              <a:t>Work)</a:t>
            </a:r>
            <a:r>
              <a:rPr lang="ne-NP" dirty="0" smtClean="0">
                <a:solidFill>
                  <a:schemeClr val="bg1"/>
                </a:solidFill>
              </a:rPr>
              <a:t/>
            </a:r>
            <a:br>
              <a:rPr lang="ne-NP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- </a:t>
            </a:r>
            <a:r>
              <a:rPr lang="en-US" b="1" dirty="0" err="1" smtClean="0"/>
              <a:t>Satsang</a:t>
            </a:r>
            <a:r>
              <a:rPr lang="en-US" b="1" dirty="0" smtClean="0"/>
              <a:t> </a:t>
            </a:r>
            <a:r>
              <a:rPr lang="en-US" dirty="0" smtClean="0"/>
              <a:t>(Spiritual Discourse)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- </a:t>
            </a:r>
            <a:r>
              <a:rPr lang="en-US" b="1" dirty="0" err="1" smtClean="0"/>
              <a:t>Sankalp</a:t>
            </a:r>
            <a:r>
              <a:rPr lang="en-US" b="1" dirty="0" smtClean="0"/>
              <a:t> </a:t>
            </a:r>
            <a:r>
              <a:rPr lang="en-US" dirty="0" smtClean="0"/>
              <a:t>(Determination)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- </a:t>
            </a:r>
            <a:r>
              <a:rPr lang="en-US" b="1" dirty="0" err="1" smtClean="0"/>
              <a:t>Saha</a:t>
            </a:r>
            <a:r>
              <a:rPr lang="en-US" b="1" dirty="0" smtClean="0"/>
              <a:t> </a:t>
            </a:r>
            <a:r>
              <a:rPr lang="en-US" b="1" dirty="0" err="1" smtClean="0"/>
              <a:t>Jeevan</a:t>
            </a:r>
            <a:r>
              <a:rPr lang="en-US" b="1" dirty="0" smtClean="0"/>
              <a:t> </a:t>
            </a:r>
            <a:r>
              <a:rPr lang="en-US" dirty="0" smtClean="0"/>
              <a:t>(Living Together)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Satsang</a:t>
            </a:r>
            <a:r>
              <a:rPr lang="en-US" b="1" dirty="0" smtClean="0"/>
              <a:t> </a:t>
            </a:r>
            <a:r>
              <a:rPr lang="en-US" dirty="0" smtClean="0"/>
              <a:t>(Spiritual Discourse)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Aago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Tapnu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Mudha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, Kura </a:t>
            </a:r>
            <a:r>
              <a:rPr lang="en-US" sz="3600" dirty="0" err="1" smtClean="0">
                <a:latin typeface="+mj-lt"/>
                <a:ea typeface="+mj-ea"/>
                <a:cs typeface="+mj-cs"/>
              </a:rPr>
              <a:t>Sunnu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600" dirty="0" err="1" smtClean="0">
                <a:latin typeface="+mj-lt"/>
                <a:ea typeface="+mj-ea"/>
                <a:cs typeface="+mj-cs"/>
              </a:rPr>
              <a:t>Budhako</a:t>
            </a:r>
            <a:endParaRPr lang="en-US" sz="36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Sukha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Bade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Badhchha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3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Dukha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Bade </a:t>
            </a:r>
            <a:r>
              <a:rPr kumimoji="0" lang="en-US" sz="3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Ghatchha</a:t>
            </a:r>
            <a:endParaRPr kumimoji="0" lang="en-US" sz="36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dirty="0" err="1" smtClean="0">
                <a:latin typeface="+mj-lt"/>
                <a:ea typeface="+mj-ea"/>
                <a:cs typeface="+mj-cs"/>
              </a:rPr>
              <a:t>Satsangati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600" dirty="0" err="1" smtClean="0">
                <a:latin typeface="+mj-lt"/>
                <a:ea typeface="+mj-ea"/>
                <a:cs typeface="+mj-cs"/>
              </a:rPr>
              <a:t>Kathaya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, Kim Na </a:t>
            </a:r>
            <a:r>
              <a:rPr lang="en-US" sz="3600" dirty="0" err="1" smtClean="0">
                <a:latin typeface="+mj-lt"/>
                <a:ea typeface="+mj-ea"/>
                <a:cs typeface="+mj-cs"/>
              </a:rPr>
              <a:t>Karoti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600" dirty="0" err="1" smtClean="0">
                <a:latin typeface="+mj-lt"/>
                <a:ea typeface="+mj-ea"/>
                <a:cs typeface="+mj-cs"/>
              </a:rPr>
              <a:t>Pumsam</a:t>
            </a:r>
            <a:endParaRPr kumimoji="0" lang="en-US" sz="36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 descr="C:\Users\Admin\Desktop\10003228_681006205273884_199090166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887" y="914400"/>
            <a:ext cx="6786113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Sankalp</a:t>
            </a:r>
            <a:r>
              <a:rPr lang="en-US" dirty="0" smtClean="0"/>
              <a:t> (Determination)</a:t>
            </a:r>
            <a:endParaRPr lang="en-US" dirty="0"/>
          </a:p>
        </p:txBody>
      </p:sp>
      <p:pic>
        <p:nvPicPr>
          <p:cNvPr id="4098" name="Picture 2" descr="C:\Users\Admin\Desktop\se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95400"/>
            <a:ext cx="5562600" cy="3476625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4800" y="5105400"/>
            <a:ext cx="8686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Man Eva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Manushyanam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Karanam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Bandha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/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Mokshayo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/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Sukha-Dukha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yo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 err="1" smtClean="0">
                <a:latin typeface="+mj-lt"/>
                <a:ea typeface="+mj-ea"/>
                <a:cs typeface="+mj-cs"/>
              </a:rPr>
              <a:t>Mana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Jeete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Jeet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Hai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Mana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Hare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Har</a:t>
            </a:r>
            <a:endParaRPr lang="en-US" sz="2800" dirty="0" smtClean="0">
              <a:latin typeface="+mj-lt"/>
              <a:ea typeface="+mj-ea"/>
              <a:cs typeface="+mj-cs"/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 err="1" smtClean="0">
                <a:latin typeface="+mj-lt"/>
                <a:ea typeface="+mj-ea"/>
                <a:cs typeface="+mj-cs"/>
              </a:rPr>
              <a:t>Dhunga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Ko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Kaap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Forera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pani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umrancha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peepal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….</a:t>
            </a:r>
            <a:endParaRPr lang="en-US" sz="28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Saha</a:t>
            </a:r>
            <a:r>
              <a:rPr lang="en-US" dirty="0" smtClean="0"/>
              <a:t> </a:t>
            </a:r>
            <a:r>
              <a:rPr lang="en-US" dirty="0" err="1" smtClean="0"/>
              <a:t>Jeevan</a:t>
            </a:r>
            <a:r>
              <a:rPr lang="en-US" dirty="0" smtClean="0"/>
              <a:t> (Living Together)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Parasparam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Bhawayanta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Shreya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Param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a-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Wapsyatha</a:t>
            </a:r>
            <a:endParaRPr lang="en-US" sz="28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Sabko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Mangal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Hos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Bhagawan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Yahi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Ho </a:t>
            </a:r>
            <a:r>
              <a:rPr lang="en-US" sz="2800" dirty="0" err="1" smtClean="0">
                <a:latin typeface="+mj-lt"/>
                <a:ea typeface="+mj-ea"/>
                <a:cs typeface="+mj-cs"/>
              </a:rPr>
              <a:t>Prarthana</a:t>
            </a:r>
            <a:endParaRPr lang="en-US" sz="28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Dhunga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Bhar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Mato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Lai,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Mato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Bhar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Dhunga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lai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3" name="Picture 3" descr="C:\Users\Admin\Desktop\Buddha-under-the-bodhi-tree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66800"/>
            <a:ext cx="7543800" cy="423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Research about Stress Management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researc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219200"/>
            <a:ext cx="5181600" cy="5181600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Developed countries</a:t>
            </a:r>
            <a:endParaRPr lang="en-US" dirty="0"/>
          </a:p>
        </p:txBody>
      </p:sp>
      <p:pic>
        <p:nvPicPr>
          <p:cNvPr id="1027" name="Picture 3" descr="C:\Users\Jagannath\Downloads\par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67200"/>
            <a:ext cx="4156990" cy="2590800"/>
          </a:xfrm>
          <a:prstGeom prst="rect">
            <a:avLst/>
          </a:prstGeom>
          <a:noFill/>
        </p:spPr>
      </p:pic>
      <p:pic>
        <p:nvPicPr>
          <p:cNvPr id="1028" name="Picture 4" descr="C:\Users\Jagannath\Downloads\download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447800"/>
            <a:ext cx="4572000" cy="3042458"/>
          </a:xfrm>
          <a:prstGeom prst="rect">
            <a:avLst/>
          </a:prstGeom>
          <a:noFill/>
        </p:spPr>
      </p:pic>
      <p:pic>
        <p:nvPicPr>
          <p:cNvPr id="1026" name="Picture 2" descr="C:\Users\Jagannath\Downloads\dev count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3276600"/>
            <a:ext cx="6419161" cy="3505200"/>
          </a:xfrm>
          <a:prstGeom prst="rect">
            <a:avLst/>
          </a:prstGeom>
          <a:noFill/>
        </p:spPr>
      </p:pic>
      <p:pic>
        <p:nvPicPr>
          <p:cNvPr id="4" name="Content Placeholder 3" descr="download (4)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-1" y="1600200"/>
            <a:ext cx="4401519" cy="2743200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Some cases and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What’s ailing us? The list is long. In a nutshell: stress. Sixty percent of </a:t>
            </a:r>
            <a:r>
              <a:rPr lang="en-US" b="1" dirty="0" smtClean="0"/>
              <a:t>Japan</a:t>
            </a:r>
            <a:r>
              <a:rPr lang="en-US" dirty="0" smtClean="0"/>
              <a:t>’s work force suffers from it, according to the business magazine Weekly Toyo </a:t>
            </a:r>
            <a:r>
              <a:rPr lang="en-US" dirty="0" err="1" smtClean="0"/>
              <a:t>Keizai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://www.japantimes.co.jp/news/2011/07/03/news/japan-needs-to-do-more-than-simply-cope-with-stress/#.</a:t>
            </a:r>
            <a:r>
              <a:rPr lang="en-US" dirty="0" smtClean="0">
                <a:hlinkClick r:id="rId3"/>
              </a:rPr>
              <a:t>Urwu9tIW2ko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http://blog.sagoon.com/7-sure-shot-ways-to-beat-and-kill-stress/?</a:t>
            </a:r>
            <a:r>
              <a:rPr lang="en-US" dirty="0" smtClean="0">
                <a:hlinkClick r:id="rId4"/>
              </a:rPr>
              <a:t>utm_source=mailgun&amp;utm_medium=email&amp;utm_campaign=stressblog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US" dirty="0" smtClean="0"/>
              <a:t>Approximately seven in 10 </a:t>
            </a:r>
            <a:r>
              <a:rPr lang="en-US" b="1" dirty="0" smtClean="0"/>
              <a:t>Americans</a:t>
            </a:r>
            <a:r>
              <a:rPr lang="en-US" dirty="0" smtClean="0"/>
              <a:t> report that they experience physical (69 percent) or non-physical symptoms (67 percent) of stress. Symptoms include irritability or anger (37 percent), fatigue (37 percent), feeling overwhelmed (35 percent) and changes in sleeping habits (30 percent).</a:t>
            </a:r>
          </a:p>
          <a:p>
            <a:pPr fontAlgn="base"/>
            <a:r>
              <a:rPr lang="en-US" dirty="0" smtClean="0"/>
              <a:t>In addition, many people are not coping effectively with stress: People report lying awake (42 percent), overeating or eating unhealthy foods (36 percent) and skipping meals (27 percent) in the past month due to stress.</a:t>
            </a:r>
          </a:p>
          <a:p>
            <a:pPr fontAlgn="base">
              <a:buNone/>
            </a:pPr>
            <a:endParaRPr lang="en-US" dirty="0" smtClean="0"/>
          </a:p>
          <a:p>
            <a:pPr fontAlgn="base"/>
            <a:r>
              <a:rPr lang="en-US" sz="2200" dirty="0" smtClean="0">
                <a:hlinkClick r:id="rId3"/>
              </a:rPr>
              <a:t>http://www.apa.org/news/press/releases/stress/2012/impact.aspx#</a:t>
            </a:r>
            <a:endParaRPr lang="en-US" sz="2200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Best examples of SM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kabi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969753"/>
            <a:ext cx="3276600" cy="3678447"/>
          </a:xfrm>
        </p:spPr>
      </p:pic>
      <p:pic>
        <p:nvPicPr>
          <p:cNvPr id="2050" name="Picture 2" descr="C:\Users\Jagannath\Downloads\gandh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81400"/>
            <a:ext cx="3276600" cy="3276600"/>
          </a:xfrm>
          <a:prstGeom prst="rect">
            <a:avLst/>
          </a:prstGeom>
          <a:noFill/>
        </p:spPr>
      </p:pic>
      <p:pic>
        <p:nvPicPr>
          <p:cNvPr id="2052" name="Picture 4" descr="C:\Users\Jagannath\Downloads\socrat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2971800"/>
            <a:ext cx="2712560" cy="3886200"/>
          </a:xfrm>
          <a:prstGeom prst="rect">
            <a:avLst/>
          </a:prstGeom>
          <a:noFill/>
        </p:spPr>
      </p:pic>
      <p:pic>
        <p:nvPicPr>
          <p:cNvPr id="1026" name="Picture 2" descr="C:\Users\Jagannath\Downloads\download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124200"/>
            <a:ext cx="2743199" cy="3733800"/>
          </a:xfrm>
          <a:prstGeom prst="rect">
            <a:avLst/>
          </a:prstGeom>
          <a:noFill/>
        </p:spPr>
      </p:pic>
      <p:pic>
        <p:nvPicPr>
          <p:cNvPr id="2051" name="Picture 3" descr="C:\Users\Jagannath\Downloads\mother teres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685800"/>
            <a:ext cx="3429000" cy="28068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Worst examples of SM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mirri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143000"/>
            <a:ext cx="5334000" cy="5334000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620684"/>
            <a:ext cx="9144000" cy="608491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Anidra</a:t>
            </a:r>
            <a:r>
              <a:rPr lang="en-US" dirty="0" smtClean="0"/>
              <a:t> (Insomnia)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Famous sayings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Need could be fulfilled but greed never </a:t>
            </a:r>
          </a:p>
          <a:p>
            <a:pPr>
              <a:buNone/>
            </a:pPr>
            <a:r>
              <a:rPr lang="en-US" dirty="0" smtClean="0"/>
              <a:t>								- </a:t>
            </a:r>
            <a:r>
              <a:rPr lang="en-US" dirty="0" smtClean="0"/>
              <a:t>Gandhi</a:t>
            </a:r>
          </a:p>
          <a:p>
            <a:r>
              <a:rPr lang="en-US" dirty="0" smtClean="0"/>
              <a:t>Don’t try to become </a:t>
            </a:r>
            <a:r>
              <a:rPr lang="en-US" b="1" dirty="0" smtClean="0"/>
              <a:t>the best</a:t>
            </a:r>
            <a:r>
              <a:rPr lang="en-US" dirty="0" smtClean="0"/>
              <a:t>, just try to be </a:t>
            </a:r>
            <a:r>
              <a:rPr lang="en-US" b="1" dirty="0" smtClean="0"/>
              <a:t>better</a:t>
            </a:r>
            <a:r>
              <a:rPr lang="en-US" dirty="0" smtClean="0"/>
              <a:t>. (</a:t>
            </a:r>
            <a:r>
              <a:rPr lang="hi-IN" i="1" dirty="0" smtClean="0"/>
              <a:t>अनेकांतवाद</a:t>
            </a:r>
            <a:r>
              <a:rPr lang="en-US" i="1" dirty="0" smtClean="0"/>
              <a:t> 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r>
              <a:rPr lang="hi-IN" dirty="0" smtClean="0"/>
              <a:t>आत्मैव </a:t>
            </a:r>
            <a:r>
              <a:rPr lang="hi-IN" dirty="0" smtClean="0"/>
              <a:t>आत्मनो </a:t>
            </a:r>
            <a:r>
              <a:rPr lang="hi-IN" dirty="0" smtClean="0"/>
              <a:t>बन्धु, </a:t>
            </a:r>
            <a:r>
              <a:rPr lang="hi-IN" dirty="0" smtClean="0"/>
              <a:t>आत्मैव </a:t>
            </a:r>
            <a:r>
              <a:rPr lang="hi-IN" dirty="0" smtClean="0"/>
              <a:t>रिपुरात्मन</a:t>
            </a:r>
            <a:r>
              <a:rPr lang="en-US" dirty="0" smtClean="0"/>
              <a:t>; </a:t>
            </a:r>
            <a:r>
              <a:rPr lang="en-US" dirty="0" smtClean="0"/>
              <a:t>(we are friends and enemy for ourselves</a:t>
            </a:r>
            <a:r>
              <a:rPr lang="en-US" dirty="0" smtClean="0"/>
              <a:t>) – </a:t>
            </a:r>
            <a:r>
              <a:rPr lang="hi-IN" dirty="0" smtClean="0"/>
              <a:t>गीता </a:t>
            </a:r>
            <a:endParaRPr lang="en-US" dirty="0" smtClean="0"/>
          </a:p>
          <a:p>
            <a:endParaRPr lang="en-US" dirty="0" smtClean="0"/>
          </a:p>
          <a:p>
            <a:r>
              <a:rPr lang="hi-IN" dirty="0" smtClean="0"/>
              <a:t>संयम खलु जीवनम् - नीति बचन 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r>
              <a:rPr lang="hi-IN" dirty="0" smtClean="0"/>
              <a:t>अप्पदीपो </a:t>
            </a:r>
            <a:r>
              <a:rPr lang="hi-IN" dirty="0" smtClean="0"/>
              <a:t>भव - बुद्ध </a:t>
            </a:r>
            <a:endParaRPr lang="en-US" dirty="0" smtClean="0"/>
          </a:p>
          <a:p>
            <a:endParaRPr lang="en-US" dirty="0" smtClean="0"/>
          </a:p>
          <a:p>
            <a:r>
              <a:rPr lang="hi-IN" sz="2900" dirty="0" smtClean="0"/>
              <a:t>मन मे रहिना, भेद न कहिना, बोलीबा अमृत बाणी - गुरु गोरखनाथ</a:t>
            </a:r>
            <a:endParaRPr lang="en-US" sz="2900" dirty="0" smtClean="0"/>
          </a:p>
          <a:p>
            <a:pPr>
              <a:buNone/>
            </a:pPr>
            <a:endParaRPr lang="en-US" dirty="0" smtClean="0"/>
          </a:p>
          <a:p>
            <a:r>
              <a:rPr lang="hi-IN" sz="3000" dirty="0" smtClean="0"/>
              <a:t>सहजै लेना</a:t>
            </a:r>
            <a:r>
              <a:rPr lang="en-US" sz="3000" dirty="0" smtClean="0"/>
              <a:t>,</a:t>
            </a:r>
            <a:r>
              <a:rPr lang="hi-IN" sz="3000" dirty="0" smtClean="0"/>
              <a:t> </a:t>
            </a:r>
            <a:r>
              <a:rPr lang="hi-IN" sz="3000" dirty="0" smtClean="0"/>
              <a:t>सहजै देना, सहजै प्रीति लेउ लाई, सहजै सहजै चलेगा रे अवधु, वासन करेगा समाई - गुरु गोरखनाथ</a:t>
            </a:r>
            <a:endParaRPr lang="en-US" sz="3000" dirty="0" smtClean="0"/>
          </a:p>
          <a:p>
            <a:endParaRPr lang="en-US" dirty="0" smtClean="0"/>
          </a:p>
          <a:p>
            <a:r>
              <a:rPr lang="hi-IN" dirty="0" smtClean="0"/>
              <a:t>मनले </a:t>
            </a:r>
            <a:r>
              <a:rPr lang="hi-IN" dirty="0" smtClean="0"/>
              <a:t>नै बन्धन, </a:t>
            </a:r>
            <a:r>
              <a:rPr lang="hi-IN" dirty="0" smtClean="0"/>
              <a:t>मनले </a:t>
            </a:r>
            <a:r>
              <a:rPr lang="hi-IN" dirty="0" smtClean="0"/>
              <a:t>नै मुक्ति,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hi-IN" dirty="0" smtClean="0"/>
              <a:t>भित्रै </a:t>
            </a:r>
            <a:r>
              <a:rPr lang="hi-IN" dirty="0" smtClean="0"/>
              <a:t>अनन्त जीवन को शक्ति </a:t>
            </a:r>
            <a:r>
              <a:rPr lang="en-US" dirty="0" smtClean="0"/>
              <a:t>…….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fontScale="92500" lnSpcReduction="20000"/>
          </a:bodyPr>
          <a:lstStyle/>
          <a:p>
            <a:r>
              <a:rPr lang="hi-IN" dirty="0" smtClean="0"/>
              <a:t>किन रुन्छस मंगले ? आफ्नै </a:t>
            </a:r>
            <a:r>
              <a:rPr lang="hi-IN" dirty="0" smtClean="0"/>
              <a:t>ढंगले </a:t>
            </a:r>
            <a:endParaRPr lang="en-US" dirty="0" smtClean="0"/>
          </a:p>
          <a:p>
            <a:endParaRPr lang="en-US" dirty="0" smtClean="0"/>
          </a:p>
          <a:p>
            <a:r>
              <a:rPr lang="hi-IN" dirty="0" smtClean="0"/>
              <a:t>मन </a:t>
            </a:r>
            <a:r>
              <a:rPr lang="hi-IN" dirty="0" smtClean="0"/>
              <a:t>सुमन भयो भने दुस्मन कहाँ पो छ र ?</a:t>
            </a:r>
            <a:endParaRPr lang="en-US" dirty="0" smtClean="0"/>
          </a:p>
          <a:p>
            <a:endParaRPr lang="en-US" dirty="0" smtClean="0"/>
          </a:p>
          <a:p>
            <a:r>
              <a:rPr lang="hi-IN" dirty="0" smtClean="0"/>
              <a:t>मन ऐसो निर्मल भयो जैसे गंगा नीर,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hi-IN" dirty="0" smtClean="0"/>
              <a:t>आगे </a:t>
            </a:r>
            <a:r>
              <a:rPr lang="hi-IN" dirty="0" smtClean="0"/>
              <a:t>पिछे हर फिरे, कहत कबिर </a:t>
            </a:r>
            <a:r>
              <a:rPr lang="hi-IN" dirty="0" smtClean="0"/>
              <a:t>कबिर</a:t>
            </a:r>
            <a:endParaRPr lang="en-US" dirty="0" smtClean="0"/>
          </a:p>
          <a:p>
            <a:endParaRPr lang="en-US" dirty="0" smtClean="0"/>
          </a:p>
          <a:p>
            <a:r>
              <a:rPr lang="hi-IN" dirty="0" smtClean="0"/>
              <a:t>पृथिवी </a:t>
            </a:r>
            <a:r>
              <a:rPr lang="hi-IN" dirty="0" smtClean="0"/>
              <a:t>बसी </a:t>
            </a:r>
            <a:r>
              <a:rPr lang="hi-IN" dirty="0" smtClean="0"/>
              <a:t>स्वर्गमा </a:t>
            </a:r>
            <a:r>
              <a:rPr lang="hi-IN" dirty="0" smtClean="0"/>
              <a:t>हेर्ने छन् हाम्रा नजर,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hi-IN" dirty="0" smtClean="0"/>
              <a:t>तल </a:t>
            </a:r>
            <a:r>
              <a:rPr lang="hi-IN" dirty="0" smtClean="0"/>
              <a:t>नै हेरी तल नै हेरी, बिलौना नगर</a:t>
            </a:r>
            <a:endParaRPr lang="en-US" dirty="0" smtClean="0"/>
          </a:p>
          <a:p>
            <a:endParaRPr lang="en-US" dirty="0" smtClean="0"/>
          </a:p>
          <a:p>
            <a:r>
              <a:rPr lang="hi-IN" dirty="0" smtClean="0"/>
              <a:t>सुख </a:t>
            </a:r>
            <a:r>
              <a:rPr lang="hi-IN" dirty="0" smtClean="0"/>
              <a:t>र दुख अनित्य सम्झी, </a:t>
            </a:r>
            <a:r>
              <a:rPr lang="hi-IN" dirty="0" smtClean="0"/>
              <a:t>चिन्तामा नडुब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			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67453-3698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81000"/>
            <a:ext cx="6858000" cy="1143000"/>
          </a:xfrm>
        </p:spPr>
        <p:txBody>
          <a:bodyPr/>
          <a:lstStyle/>
          <a:p>
            <a:r>
              <a:rPr lang="en-US" dirty="0" smtClean="0"/>
              <a:t>Dr </a:t>
            </a:r>
            <a:r>
              <a:rPr lang="en-US" dirty="0" err="1" smtClean="0"/>
              <a:t>Chintamani</a:t>
            </a:r>
            <a:r>
              <a:rPr lang="en-US" dirty="0" smtClean="0"/>
              <a:t> Yogi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371600"/>
            <a:ext cx="6705600" cy="521176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 smtClean="0"/>
              <a:t>Founding principal – Hindu </a:t>
            </a:r>
            <a:r>
              <a:rPr lang="en-US" dirty="0" err="1" smtClean="0"/>
              <a:t>Vidyapeeth</a:t>
            </a:r>
            <a:r>
              <a:rPr lang="en-US" dirty="0" smtClean="0"/>
              <a:t>-Nepal</a:t>
            </a:r>
            <a:br>
              <a:rPr lang="en-US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Founding Chairperson – Peace Service Center</a:t>
            </a:r>
          </a:p>
          <a:p>
            <a:pPr algn="ctr">
              <a:buNone/>
            </a:pPr>
            <a:r>
              <a:rPr lang="en-US" dirty="0" smtClean="0"/>
              <a:t>Patron – Children’s Peace Home- Dang</a:t>
            </a:r>
            <a:br>
              <a:rPr lang="en-US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Patron – Youth Society for Peace Nepal</a:t>
            </a:r>
            <a:br>
              <a:rPr lang="en-US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Founder – Society for value Education</a:t>
            </a:r>
            <a:br>
              <a:rPr lang="en-US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Senior Member – </a:t>
            </a:r>
            <a:r>
              <a:rPr lang="en-US" dirty="0" err="1" smtClean="0"/>
              <a:t>Goraksha</a:t>
            </a:r>
            <a:r>
              <a:rPr lang="en-US" dirty="0" smtClean="0"/>
              <a:t> </a:t>
            </a:r>
            <a:r>
              <a:rPr lang="en-US" dirty="0" err="1" smtClean="0"/>
              <a:t>Nath</a:t>
            </a:r>
            <a:r>
              <a:rPr lang="en-US" dirty="0" smtClean="0"/>
              <a:t> </a:t>
            </a:r>
            <a:r>
              <a:rPr lang="en-US" dirty="0" err="1" smtClean="0"/>
              <a:t>Sewa</a:t>
            </a:r>
            <a:r>
              <a:rPr lang="en-US" dirty="0" smtClean="0"/>
              <a:t> </a:t>
            </a:r>
            <a:r>
              <a:rPr lang="en-US" dirty="0" err="1" smtClean="0"/>
              <a:t>Sangh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Chairperson – Nepal Interfaith Movement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Post Box : 6807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         Phone: +977  1  5527924  /  5006125 /  4601804</a:t>
            </a:r>
            <a:endParaRPr lang="en-US" dirty="0" smtClean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  <a:hlinkClick r:id="rId4"/>
              </a:rPr>
              <a:t>www.cmyogi.org</a:t>
            </a:r>
            <a:endParaRPr lang="en-US" dirty="0" smtClean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en-US" dirty="0" smtClean="0">
                <a:latin typeface="Comic Sans MS" pitchFamily="66" charset="0"/>
              </a:rPr>
              <a:t>      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hlinkClick r:id="rId5"/>
              </a:rPr>
              <a:t>mail2cmyogi@yahoo.com</a:t>
            </a:r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en-US" dirty="0" smtClean="0">
                <a:latin typeface="Comic Sans MS" pitchFamily="66" charset="0"/>
              </a:rPr>
              <a:t>FB Page: https://www.facebook.com/The-Art-of-Life-623748330996545/?fref=ts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110143"/>
            <a:ext cx="5257800" cy="559545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1219200"/>
            <a:ext cx="4038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Apathya</a:t>
            </a:r>
            <a:r>
              <a:rPr lang="en-US" dirty="0" smtClean="0"/>
              <a:t> </a:t>
            </a:r>
            <a:r>
              <a:rPr lang="en-US" dirty="0" err="1" smtClean="0"/>
              <a:t>bhojan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(Unhealthy Diet)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Amaryadit</a:t>
            </a:r>
            <a:r>
              <a:rPr lang="en-US" dirty="0" smtClean="0"/>
              <a:t> </a:t>
            </a:r>
            <a:r>
              <a:rPr lang="en-US" dirty="0" err="1" smtClean="0"/>
              <a:t>pariwar</a:t>
            </a:r>
            <a:r>
              <a:rPr lang="en-US" dirty="0" smtClean="0"/>
              <a:t> (Imbalanced Family)</a:t>
            </a:r>
            <a:endParaRPr lang="en-US" dirty="0"/>
          </a:p>
        </p:txBody>
      </p:sp>
      <p:pic>
        <p:nvPicPr>
          <p:cNvPr id="8194" name="Picture 2" descr="C:\Users\Admin\Desktop\Fighting-Paren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8091602" cy="4419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Avyavasthith</a:t>
            </a:r>
            <a:r>
              <a:rPr lang="en-US" dirty="0" smtClean="0"/>
              <a:t> </a:t>
            </a:r>
            <a:r>
              <a:rPr lang="en-US" dirty="0" err="1" smtClean="0"/>
              <a:t>Jeevan</a:t>
            </a:r>
            <a:r>
              <a:rPr lang="en-US" dirty="0" smtClean="0"/>
              <a:t> </a:t>
            </a:r>
            <a:r>
              <a:rPr lang="en-US" dirty="0" err="1" smtClean="0"/>
              <a:t>Saili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(Disorganized Lifestyle)</a:t>
            </a:r>
            <a:endParaRPr lang="en-US" dirty="0"/>
          </a:p>
        </p:txBody>
      </p:sp>
      <p:pic>
        <p:nvPicPr>
          <p:cNvPr id="4" name="Content Placeholder 3" descr="download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1219199"/>
            <a:ext cx="5638800" cy="5613739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Aswastha</a:t>
            </a:r>
            <a:r>
              <a:rPr lang="en-US" dirty="0" smtClean="0"/>
              <a:t> </a:t>
            </a:r>
            <a:r>
              <a:rPr lang="en-US" dirty="0" err="1" smtClean="0"/>
              <a:t>Vatavaran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(Unhealthy Environment)</a:t>
            </a:r>
            <a:endParaRPr lang="en-US" dirty="0"/>
          </a:p>
        </p:txBody>
      </p:sp>
      <p:pic>
        <p:nvPicPr>
          <p:cNvPr id="4" name="Content Placeholder 3" descr="images (3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4571" y="1066800"/>
            <a:ext cx="8514629" cy="5791200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Ati</a:t>
            </a:r>
            <a:r>
              <a:rPr lang="en-US" dirty="0" smtClean="0"/>
              <a:t> </a:t>
            </a:r>
            <a:r>
              <a:rPr lang="en-US" dirty="0" err="1" smtClean="0"/>
              <a:t>Aakanchhya</a:t>
            </a:r>
            <a:r>
              <a:rPr lang="en-US" dirty="0" smtClean="0"/>
              <a:t> (Over ambition)</a:t>
            </a:r>
            <a:endParaRPr lang="en-US" dirty="0"/>
          </a:p>
        </p:txBody>
      </p:sp>
      <p:pic>
        <p:nvPicPr>
          <p:cNvPr id="4" name="Content Placeholder 3" descr="download (3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7296" y="1143000"/>
            <a:ext cx="8698104" cy="5715000"/>
          </a:xfrm>
        </p:spPr>
      </p:pic>
    </p:spTree>
  </p:cSld>
  <p:clrMapOvr>
    <a:masterClrMapping/>
  </p:clrMapOvr>
  <p:transition spd="slow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4011</TotalTime>
  <Words>565</Words>
  <Application>Microsoft Office PowerPoint</Application>
  <PresentationFormat>On-screen Show (4:3)</PresentationFormat>
  <Paragraphs>134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Slide 1</vt:lpstr>
      <vt:lpstr>Reasons of Stress </vt:lpstr>
      <vt:lpstr>Ati Parisharm (Excessive Work) </vt:lpstr>
      <vt:lpstr>Anidra (Insomnia)</vt:lpstr>
      <vt:lpstr>Apathya bhojan (Unhealthy Diet)</vt:lpstr>
      <vt:lpstr>Amaryadit pariwar (Imbalanced Family)</vt:lpstr>
      <vt:lpstr>Avyavasthith Jeevan Saili  (Disorganized Lifestyle)</vt:lpstr>
      <vt:lpstr>Aswastha Vatavaran  (Unhealthy Environment)</vt:lpstr>
      <vt:lpstr>Ati Aakanchhya (Over ambition)</vt:lpstr>
      <vt:lpstr>Aasakti (Attachment)</vt:lpstr>
      <vt:lpstr>Ahamkar (Ego)</vt:lpstr>
      <vt:lpstr>Akalpaniya Ghatana (Unexpected Accident)</vt:lpstr>
      <vt:lpstr>Aswastha Awastha (Illness)</vt:lpstr>
      <vt:lpstr>Solving methods </vt:lpstr>
      <vt:lpstr>Slide 15</vt:lpstr>
      <vt:lpstr>Pani (Water)</vt:lpstr>
      <vt:lpstr>Pranayam (Breathing Therapy)</vt:lpstr>
      <vt:lpstr>Parishram (Labour)</vt:lpstr>
      <vt:lpstr>Prem (unconditional Love)</vt:lpstr>
      <vt:lpstr>Prarthana (Prayer)</vt:lpstr>
      <vt:lpstr>Slide 21</vt:lpstr>
      <vt:lpstr>Gana (Signing) </vt:lpstr>
      <vt:lpstr>Prarthana (Prayer)</vt:lpstr>
      <vt:lpstr>Sad-bhavana (Harmony) </vt:lpstr>
      <vt:lpstr>Slide 25</vt:lpstr>
      <vt:lpstr>Aahar (Good diet)</vt:lpstr>
      <vt:lpstr>Vihar (Daily performance / activities)</vt:lpstr>
      <vt:lpstr>Vyavahar (Behaviour)</vt:lpstr>
      <vt:lpstr>Vichar (Thought)</vt:lpstr>
      <vt:lpstr>Slide 30</vt:lpstr>
      <vt:lpstr>Satsang (Spiritual Discourse)</vt:lpstr>
      <vt:lpstr>Sankalp (Determination)</vt:lpstr>
      <vt:lpstr>Saha Jeevan (Living Together)</vt:lpstr>
      <vt:lpstr>Research about Stress Management </vt:lpstr>
      <vt:lpstr>Developed countries</vt:lpstr>
      <vt:lpstr> Some cases and examples</vt:lpstr>
      <vt:lpstr>Slide 37</vt:lpstr>
      <vt:lpstr>Best examples of SM </vt:lpstr>
      <vt:lpstr>Worst examples of SM </vt:lpstr>
      <vt:lpstr>Famous sayings </vt:lpstr>
      <vt:lpstr>Slide 41</vt:lpstr>
      <vt:lpstr>Slide 42</vt:lpstr>
      <vt:lpstr>Dr Chintamani Yogi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Jagannath</dc:creator>
  <cp:lastModifiedBy>Admin</cp:lastModifiedBy>
  <cp:revision>101</cp:revision>
  <dcterms:created xsi:type="dcterms:W3CDTF">2006-08-16T00:00:00Z</dcterms:created>
  <dcterms:modified xsi:type="dcterms:W3CDTF">2016-01-19T14:52:54Z</dcterms:modified>
</cp:coreProperties>
</file>