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handoutMasterIdLst>
    <p:handoutMasterId r:id="rId34"/>
  </p:handoutMasterIdLst>
  <p:sldIdLst>
    <p:sldId id="323" r:id="rId2"/>
    <p:sldId id="346" r:id="rId3"/>
    <p:sldId id="350" r:id="rId4"/>
    <p:sldId id="259" r:id="rId5"/>
    <p:sldId id="263" r:id="rId6"/>
    <p:sldId id="297" r:id="rId7"/>
    <p:sldId id="264" r:id="rId8"/>
    <p:sldId id="332" r:id="rId9"/>
    <p:sldId id="299" r:id="rId10"/>
    <p:sldId id="279" r:id="rId11"/>
    <p:sldId id="342" r:id="rId12"/>
    <p:sldId id="268" r:id="rId13"/>
    <p:sldId id="269" r:id="rId14"/>
    <p:sldId id="270" r:id="rId15"/>
    <p:sldId id="271" r:id="rId16"/>
    <p:sldId id="325" r:id="rId17"/>
    <p:sldId id="324" r:id="rId18"/>
    <p:sldId id="347" r:id="rId19"/>
    <p:sldId id="273" r:id="rId20"/>
    <p:sldId id="281" r:id="rId21"/>
    <p:sldId id="282" r:id="rId22"/>
    <p:sldId id="283" r:id="rId23"/>
    <p:sldId id="354" r:id="rId24"/>
    <p:sldId id="355" r:id="rId25"/>
    <p:sldId id="291" r:id="rId26"/>
    <p:sldId id="303" r:id="rId27"/>
    <p:sldId id="298" r:id="rId28"/>
    <p:sldId id="344" r:id="rId29"/>
    <p:sldId id="351" r:id="rId30"/>
    <p:sldId id="261" r:id="rId31"/>
    <p:sldId id="31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90402" autoAdjust="0"/>
  </p:normalViewPr>
  <p:slideViewPr>
    <p:cSldViewPr>
      <p:cViewPr>
        <p:scale>
          <a:sx n="57" d="100"/>
          <a:sy n="57" d="100"/>
        </p:scale>
        <p:origin x="174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68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D6C28-3993-4E72-AA9E-98A82795622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97EBD-7855-412E-A426-6C54E9D5D9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88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C022A-4F72-402F-95A1-C6E887BEDFEE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1FE48-29D7-409E-B2D0-2FEA69E7D0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8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7FA912-4CE3-476D-A9F9-F84DF4B8A8D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546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C30B2E-53C1-4746-8ED6-D129B5A8506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49012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01ACEB-9246-4A92-B20D-9770BF350C9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70303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D14FEB-392A-4C4B-BC7B-02F17B8C74F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50793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77B3C-EE79-482E-A02F-4340D310539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47422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7D1039-735F-4442-81B2-DFF93F50C009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66451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E98882-51C6-405E-BEDE-92AC00ADD52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13211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AADA8B-7FB6-4CBD-8B90-D7A37BAC8B9D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713741-4FA2-49AC-BBC0-A0DE6EB18E9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990600"/>
            <a:ext cx="2819400" cy="788988"/>
          </a:xfrm>
        </p:spPr>
        <p:txBody>
          <a:bodyPr>
            <a:normAutofit/>
          </a:bodyPr>
          <a:lstStyle/>
          <a:p>
            <a:r>
              <a:rPr lang="en-US" sz="3600" dirty="0"/>
              <a:t>NAMASKAR</a:t>
            </a:r>
          </a:p>
        </p:txBody>
      </p:sp>
      <p:pic>
        <p:nvPicPr>
          <p:cNvPr id="5" name="Picture 4" descr="j02849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2133600"/>
            <a:ext cx="5791200" cy="4114800"/>
          </a:xfrm>
          <a:prstGeom prst="rect">
            <a:avLst/>
          </a:prstGeom>
          <a:noFill/>
          <a:ln/>
        </p:spPr>
      </p:pic>
      <p:sp>
        <p:nvSpPr>
          <p:cNvPr id="6" name="Rectangle 5"/>
          <p:cNvSpPr/>
          <p:nvPr/>
        </p:nvSpPr>
        <p:spPr>
          <a:xfrm rot="21421131">
            <a:off x="5861409" y="2178662"/>
            <a:ext cx="35083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	</a:t>
            </a:r>
          </a:p>
          <a:p>
            <a:r>
              <a:rPr lang="en-US" sz="3200" b="1" dirty="0" smtClean="0"/>
              <a:t>Positive attitude </a:t>
            </a:r>
          </a:p>
          <a:p>
            <a:r>
              <a:rPr lang="en-US" sz="3200" b="1" dirty="0" smtClean="0"/>
              <a:t>   for excellence</a:t>
            </a:r>
            <a:endParaRPr lang="en-US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5867400" y="5334000"/>
            <a:ext cx="3276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200" dirty="0" smtClean="0"/>
              <a:t>Kedar Rayamajhi, 2017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990600"/>
            <a:ext cx="4734191" cy="634946"/>
          </a:xfrm>
        </p:spPr>
        <p:txBody>
          <a:bodyPr tIns="38967"/>
          <a:lstStyle/>
          <a:p>
            <a:pPr eaLnBrk="1" hangingPunct="1"/>
            <a:r>
              <a:rPr lang="en-US" sz="3100" dirty="0" smtClean="0"/>
              <a:t>Negative attitude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7803" y="1371600"/>
            <a:ext cx="8459477" cy="4724400"/>
          </a:xfrm>
        </p:spPr>
        <p:txBody>
          <a:bodyPr lIns="77934" tIns="38967" rIns="77934" bIns="38967">
            <a:normAutofit/>
          </a:bodyPr>
          <a:lstStyle/>
          <a:p>
            <a:pPr marL="0" indent="0" algn="just">
              <a:buClrTx/>
              <a:buSzTx/>
              <a:buNone/>
            </a:pPr>
            <a:endParaRPr lang="en-US" sz="3200" b="1" dirty="0" smtClean="0"/>
          </a:p>
          <a:p>
            <a:pPr algn="just" eaLnBrk="1" hangingPunct="1">
              <a:buClrTx/>
              <a:buSzTx/>
              <a:buFontTx/>
              <a:buChar char="•"/>
            </a:pPr>
            <a:r>
              <a:rPr lang="en-US" sz="3200" b="1" dirty="0" smtClean="0"/>
              <a:t>Always find faults in the organisation</a:t>
            </a:r>
          </a:p>
          <a:p>
            <a:pPr algn="just">
              <a:buClrTx/>
              <a:buSzTx/>
              <a:buFontTx/>
              <a:buChar char="•"/>
            </a:pPr>
            <a:r>
              <a:rPr lang="en-US" sz="3200" b="1" dirty="0" smtClean="0"/>
              <a:t>Criticizing organisation </a:t>
            </a:r>
            <a:r>
              <a:rPr lang="en-US" sz="3200" b="1" dirty="0"/>
              <a:t>in public places</a:t>
            </a:r>
            <a:endParaRPr lang="en-US" sz="3200" b="1" dirty="0" smtClean="0"/>
          </a:p>
          <a:p>
            <a:pPr algn="just" eaLnBrk="1" hangingPunct="1">
              <a:buClrTx/>
              <a:buSzTx/>
              <a:buFontTx/>
              <a:buChar char="•"/>
            </a:pPr>
            <a:r>
              <a:rPr lang="en-US" sz="3200" b="1" dirty="0" smtClean="0"/>
              <a:t>Taking job casually</a:t>
            </a:r>
          </a:p>
          <a:p>
            <a:pPr algn="just" eaLnBrk="1" hangingPunct="1">
              <a:buClrTx/>
              <a:buSzTx/>
              <a:buFontTx/>
              <a:buChar char="•"/>
            </a:pPr>
            <a:r>
              <a:rPr lang="en-US" sz="3200" b="1" dirty="0" smtClean="0"/>
              <a:t>Hiding capacity to perform</a:t>
            </a:r>
          </a:p>
          <a:p>
            <a:pPr algn="just">
              <a:buClrTx/>
              <a:buSzTx/>
              <a:buFontTx/>
              <a:buChar char="•"/>
            </a:pPr>
            <a:r>
              <a:rPr lang="en-US" sz="3200" b="1" dirty="0"/>
              <a:t>I do not gain anything by learning</a:t>
            </a:r>
            <a:r>
              <a:rPr lang="en-US" sz="3200" b="1" dirty="0" smtClean="0"/>
              <a:t>.</a:t>
            </a:r>
          </a:p>
          <a:p>
            <a:pPr algn="just">
              <a:buClrTx/>
              <a:buSzTx/>
              <a:buFontTx/>
              <a:buChar char="•"/>
            </a:pPr>
            <a:r>
              <a:rPr lang="en-US" sz="3200" b="1" dirty="0"/>
              <a:t>Whatever I have learnt in past is sufficient for me to be effective executive.</a:t>
            </a:r>
          </a:p>
          <a:p>
            <a:pPr algn="just">
              <a:buClrTx/>
              <a:buSzTx/>
              <a:buFontTx/>
              <a:buChar char="•"/>
            </a:pPr>
            <a:endParaRPr lang="en-US" sz="3200" b="1" dirty="0"/>
          </a:p>
          <a:p>
            <a:pPr algn="just" eaLnBrk="1" hangingPunct="1">
              <a:buClrTx/>
              <a:buSzTx/>
              <a:buFontTx/>
              <a:buChar char="•"/>
            </a:pPr>
            <a:endParaRPr lang="en-US" sz="32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29036" y="350838"/>
            <a:ext cx="6281364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7277" tIns="53639" rIns="107277" bIns="53639" anchor="b"/>
          <a:lstStyle/>
          <a:p>
            <a:pPr defTabSz="1073150" eaLnBrk="0" hangingPunct="0">
              <a:defRPr/>
            </a:pP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Learning to Appreciate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6200" y="2332038"/>
            <a:ext cx="5126171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/>
            <a:r>
              <a:rPr lang="en-US" sz="2600" dirty="0"/>
              <a:t>Artists do not look at a landscape and ask </a:t>
            </a:r>
            <a:r>
              <a:rPr lang="en-US" sz="2600" dirty="0">
                <a:solidFill>
                  <a:srgbClr val="FF0000"/>
                </a:solidFill>
              </a:rPr>
              <a:t>what is wrong </a:t>
            </a:r>
            <a:r>
              <a:rPr lang="en-US" sz="2600" dirty="0"/>
              <a:t>with the picture, their focus is to look for </a:t>
            </a:r>
            <a:r>
              <a:rPr lang="en-US" sz="2600" dirty="0">
                <a:solidFill>
                  <a:srgbClr val="FF0000"/>
                </a:solidFill>
              </a:rPr>
              <a:t>what is valuable</a:t>
            </a:r>
            <a:r>
              <a:rPr lang="en-US" sz="2600" dirty="0"/>
              <a:t>. </a:t>
            </a:r>
          </a:p>
          <a:p>
            <a:pPr algn="ctr"/>
            <a:endParaRPr lang="en-US" sz="2600" dirty="0"/>
          </a:p>
          <a:p>
            <a:pPr algn="ctr"/>
            <a:r>
              <a:rPr lang="en-US" sz="2600" dirty="0"/>
              <a:t>Appreciation draws our eye toward life and provides inspiration to the imagination, igniting our creative capacity.</a:t>
            </a:r>
          </a:p>
        </p:txBody>
      </p:sp>
      <p:sp>
        <p:nvSpPr>
          <p:cNvPr id="9" name="Rectangle 8"/>
          <p:cNvSpPr/>
          <p:nvPr/>
        </p:nvSpPr>
        <p:spPr>
          <a:xfrm>
            <a:off x="1344014" y="5996840"/>
            <a:ext cx="50031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48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itchFamily="-112" charset="0"/>
                <a:ea typeface="Arial" pitchFamily="-112" charset="0"/>
                <a:cs typeface="Arial" pitchFamily="-112" charset="0"/>
              </a:rPr>
              <a:t>Strengths Matter!</a:t>
            </a:r>
          </a:p>
        </p:txBody>
      </p:sp>
      <p:pic>
        <p:nvPicPr>
          <p:cNvPr id="10" name="Picture 5" descr="j01784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12975"/>
            <a:ext cx="39624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tIns="38967"/>
          <a:lstStyle/>
          <a:p>
            <a:pPr eaLnBrk="1" hangingPunct="1"/>
            <a:r>
              <a:rPr lang="en-US" smtClean="0"/>
              <a:t>Have we ever thought?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480"/>
            <a:ext cx="8229600" cy="3779520"/>
          </a:xfrm>
        </p:spPr>
        <p:txBody>
          <a:bodyPr lIns="77934" tIns="38967" rIns="77934" bIns="38967"/>
          <a:lstStyle/>
          <a:p>
            <a:pPr eaLnBrk="1" hangingPunct="1">
              <a:lnSpc>
                <a:spcPct val="80000"/>
              </a:lnSpc>
              <a:buClrTx/>
            </a:pPr>
            <a:r>
              <a:rPr lang="en-US" sz="3700" dirty="0" smtClean="0"/>
              <a:t>Large proportion of potentials is unused at individual and organizations level.</a:t>
            </a:r>
          </a:p>
          <a:p>
            <a:pPr eaLnBrk="1" hangingPunct="1">
              <a:lnSpc>
                <a:spcPct val="80000"/>
              </a:lnSpc>
              <a:buClrTx/>
              <a:buFont typeface="Wingdings" pitchFamily="2" charset="2"/>
              <a:buNone/>
            </a:pPr>
            <a:endParaRPr lang="en-US" sz="3700" dirty="0" smtClean="0"/>
          </a:p>
          <a:p>
            <a:pPr eaLnBrk="1" hangingPunct="1">
              <a:lnSpc>
                <a:spcPct val="80000"/>
              </a:lnSpc>
              <a:buClrTx/>
            </a:pPr>
            <a:r>
              <a:rPr lang="en-US" sz="3700" dirty="0" smtClean="0"/>
              <a:t>What would happen if we can see and unleash some of these potentials?</a:t>
            </a:r>
          </a:p>
          <a:p>
            <a:pPr eaLnBrk="1" hangingPunct="1">
              <a:lnSpc>
                <a:spcPct val="80000"/>
              </a:lnSpc>
              <a:buClrTx/>
            </a:pPr>
            <a:endParaRPr lang="en-U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tIns="38967">
            <a:normAutofit fontScale="90000"/>
          </a:bodyPr>
          <a:lstStyle/>
          <a:p>
            <a:pPr eaLnBrk="1" hangingPunct="1"/>
            <a:r>
              <a:rPr lang="en-US" sz="3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new way of thinking and doing is the most….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593"/>
            <a:ext cx="8229600" cy="4876735"/>
          </a:xfrm>
        </p:spPr>
        <p:txBody>
          <a:bodyPr lIns="77934" tIns="38967" rIns="77934" bIns="38967"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dirty="0" smtClean="0"/>
              <a:t>“No problem can be solved from the same level of thinking that created it. We must learn to see the world anew.”</a:t>
            </a:r>
            <a:endParaRPr lang="en-US" sz="4100" dirty="0" smtClean="0"/>
          </a:p>
          <a:p>
            <a:pPr eaLnBrk="1" hangingPunct="1">
              <a:lnSpc>
                <a:spcPct val="90000"/>
              </a:lnSpc>
              <a:spcBef>
                <a:spcPct val="15000"/>
              </a:spcBef>
              <a:buFont typeface="Wingdings" pitchFamily="2" charset="2"/>
              <a:buNone/>
            </a:pPr>
            <a:r>
              <a:rPr lang="en-US" sz="4100" i="1" dirty="0" smtClean="0"/>
              <a:t>						-Albert Einstein</a:t>
            </a:r>
            <a:endParaRPr lang="en-US" sz="5300" i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77934" tIns="38967" rIns="77934" bIns="38967"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sz="4900" dirty="0" smtClean="0"/>
              <a:t>How can we develop a new level of thinking? 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228601" y="1219200"/>
            <a:ext cx="8230877" cy="1142021"/>
          </a:xfrm>
          <a:prstGeom prst="rect">
            <a:avLst/>
          </a:prstGeom>
        </p:spPr>
        <p:txBody>
          <a:bodyPr tIns="38967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Learning is the key…</a:t>
            </a:r>
          </a:p>
        </p:txBody>
      </p:sp>
      <p:pic>
        <p:nvPicPr>
          <p:cNvPr id="4" name="Picture 2" descr="C:\Users\staff user\Desktop\desktop\Quotes (2)\Saying\lear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133601"/>
            <a:ext cx="7696200" cy="47243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“The illiterate of the 21st century will not be those who cannot read and write, but those who cannot learn, unlearn and relearn.”</a:t>
            </a:r>
          </a:p>
          <a:p>
            <a:pPr marL="365760" indent="-256032" algn="just" eaLnBrk="1" fontAlgn="auto" hangingPunct="1">
              <a:spcAft>
                <a:spcPts val="0"/>
              </a:spcAft>
              <a:buFontTx/>
              <a:buNone/>
              <a:defRPr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  <a:latin typeface="Chalkboard" charset="0"/>
              <a:sym typeface="Chalkboard" charset="0"/>
            </a:endParaRPr>
          </a:p>
          <a:p>
            <a:pPr marL="365760" indent="-256032" algn="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600" b="1" dirty="0" smtClean="0">
                <a:solidFill>
                  <a:srgbClr val="676767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~ Alvin Toffler</a:t>
            </a:r>
            <a:endParaRPr lang="en-US" sz="3600" b="1" dirty="0" smtClean="0">
              <a:solidFill>
                <a:srgbClr val="676767"/>
              </a:solidFill>
              <a:latin typeface="Chalkboard" charset="0"/>
              <a:sym typeface="Chalkboard" charset="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3800" dirty="0" smtClean="0"/>
              <a:t>	“Yesterday’s graduate stops learning today and becomes uneducated tomorrow”</a:t>
            </a:r>
          </a:p>
          <a:p>
            <a:pPr lvl="4">
              <a:lnSpc>
                <a:spcPct val="90000"/>
              </a:lnSpc>
              <a:buNone/>
            </a:pPr>
            <a:r>
              <a:rPr lang="en-US" sz="2500" dirty="0" smtClean="0"/>
              <a:t>					</a:t>
            </a:r>
            <a:r>
              <a:rPr lang="en-US" sz="3200" dirty="0" smtClean="0"/>
              <a:t>-Unknown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305800" cy="2514600"/>
          </a:xfrm>
        </p:spPr>
        <p:txBody>
          <a:bodyPr>
            <a:normAutofit/>
          </a:bodyPr>
          <a:lstStyle/>
          <a:p>
            <a:r>
              <a:rPr lang="en-US" sz="4000" b="1" dirty="0"/>
              <a:t>Unlearning is also equally important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716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80809" y="986843"/>
            <a:ext cx="6988264" cy="765757"/>
          </a:xfrm>
        </p:spPr>
        <p:txBody>
          <a:bodyPr tIns="38967"/>
          <a:lstStyle/>
          <a:p>
            <a:pPr eaLnBrk="1" hangingPunct="1"/>
            <a:r>
              <a:rPr lang="en-US" sz="3800" b="1" dirty="0" smtClean="0"/>
              <a:t>Attitude learning to change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2438400"/>
            <a:ext cx="9144000" cy="4419600"/>
          </a:xfrm>
        </p:spPr>
        <p:txBody>
          <a:bodyPr lIns="77934" tIns="38967" rIns="77934" bIns="38967">
            <a:normAutofit/>
          </a:bodyPr>
          <a:lstStyle/>
          <a:p>
            <a:pPr algn="just" eaLnBrk="1" hangingPunct="1">
              <a:buClrTx/>
              <a:buSzTx/>
              <a:buFontTx/>
              <a:buChar char="•"/>
            </a:pPr>
            <a:r>
              <a:rPr lang="en-US" sz="3200" b="1" dirty="0" smtClean="0"/>
              <a:t>I am too old to learn.</a:t>
            </a:r>
          </a:p>
          <a:p>
            <a:pPr algn="just" eaLnBrk="1" hangingPunct="1">
              <a:buClrTx/>
              <a:buSzTx/>
              <a:buFontTx/>
              <a:buChar char="•"/>
            </a:pPr>
            <a:r>
              <a:rPr lang="en-US" sz="3200" b="1" dirty="0" smtClean="0"/>
              <a:t>Learning is restricted to schools &amp; colleges only. Because we get degree/diploma certificate.</a:t>
            </a:r>
          </a:p>
          <a:p>
            <a:pPr algn="just" eaLnBrk="1" hangingPunct="1">
              <a:buClrTx/>
              <a:buSzTx/>
              <a:buFontTx/>
              <a:buChar char="•"/>
            </a:pPr>
            <a:r>
              <a:rPr lang="en-US" sz="3200" b="1" dirty="0" smtClean="0"/>
              <a:t>Nobody is a potential source of learning for me.</a:t>
            </a:r>
          </a:p>
          <a:p>
            <a:pPr algn="just" eaLnBrk="1" hangingPunct="1">
              <a:buClrTx/>
              <a:buSzTx/>
              <a:buFontTx/>
              <a:buChar char="•"/>
            </a:pPr>
            <a:r>
              <a:rPr lang="en-US" sz="3200" b="1" dirty="0" smtClean="0"/>
              <a:t>If I learn, I will be over burdened with work.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20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/>
              <a:t>Victor </a:t>
            </a:r>
            <a:r>
              <a:rPr lang="en-US" sz="3600" u="sng" dirty="0" err="1" smtClean="0"/>
              <a:t>Frankl</a:t>
            </a:r>
            <a:r>
              <a:rPr lang="en-US" sz="3600" u="sng" dirty="0" smtClean="0"/>
              <a:t> once wrote</a:t>
            </a:r>
            <a:r>
              <a:rPr lang="en-US" sz="4800" u="sng" dirty="0" smtClean="0"/>
              <a:t>,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165224"/>
            <a:ext cx="6629400" cy="48545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2800" b="1" dirty="0" smtClean="0"/>
              <a:t>"</a:t>
            </a:r>
            <a:r>
              <a:rPr lang="en-US" sz="2800" dirty="0" smtClean="0"/>
              <a:t>Everything can be taken from a person but one thing:</a:t>
            </a:r>
            <a:r>
              <a:rPr lang="en-US" sz="2800" b="1" dirty="0" smtClean="0"/>
              <a:t>              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	the last of human freedoms </a:t>
            </a:r>
            <a:r>
              <a:rPr lang="en-US" sz="3600" b="1" dirty="0" smtClean="0">
                <a:solidFill>
                  <a:srgbClr val="C00000"/>
                </a:solidFill>
              </a:rPr>
              <a:t>-</a:t>
            </a:r>
            <a:r>
              <a:rPr lang="en-US" b="1" dirty="0" smtClean="0">
                <a:solidFill>
                  <a:srgbClr val="C00000"/>
                </a:solidFill>
              </a:rPr>
              <a:t> to choose one's            attitudes in any                   given set of    </a:t>
            </a:r>
            <a:r>
              <a:rPr lang="en-US" b="1" dirty="0" smtClean="0">
                <a:solidFill>
                  <a:schemeClr val="hlink"/>
                </a:solidFill>
              </a:rPr>
              <a:t>                  </a:t>
            </a:r>
            <a:r>
              <a:rPr lang="en-US" b="1" dirty="0" smtClean="0">
                <a:solidFill>
                  <a:srgbClr val="C00000"/>
                </a:solidFill>
              </a:rPr>
              <a:t>circumstances,</a:t>
            </a:r>
            <a:r>
              <a:rPr lang="en-US" b="1" dirty="0" smtClean="0">
                <a:solidFill>
                  <a:schemeClr val="hlink"/>
                </a:solidFill>
              </a:rPr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rgbClr val="000066"/>
                </a:solidFill>
              </a:rPr>
              <a:t>to choose one's own way."</a:t>
            </a:r>
            <a:r>
              <a:rPr lang="en-US" sz="2800" b="1" dirty="0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-76200" y="5523755"/>
            <a:ext cx="6858000" cy="14866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5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 panose="020B0A04020102020204" pitchFamily="34" charset="0"/>
              </a:rPr>
              <a:t>"</a:t>
            </a:r>
            <a:r>
              <a:rPr lang="en-US" sz="3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 panose="020B0A04020102020204" pitchFamily="34" charset="0"/>
              </a:rPr>
              <a:t>Frankl</a:t>
            </a:r>
            <a:r>
              <a:rPr lang="en-US" sz="3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 panose="020B0A04020102020204" pitchFamily="34" charset="0"/>
              </a:rPr>
              <a:t> </a:t>
            </a:r>
            <a:r>
              <a:rPr lang="en-US" sz="3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 panose="020B0A04020102020204" pitchFamily="34" charset="0"/>
              </a:rPr>
              <a:t>was</a:t>
            </a:r>
            <a:r>
              <a:rPr lang="en-US" sz="3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 panose="020B0A04020102020204" pitchFamily="34" charset="0"/>
              </a:rPr>
              <a:t> right</a:t>
            </a:r>
            <a:r>
              <a:rPr lang="en-US" sz="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 panose="020B0A04020102020204" pitchFamily="34" charset="0"/>
              </a:rPr>
              <a:t>... Attitude is </a:t>
            </a:r>
            <a:r>
              <a:rPr lang="en-US" sz="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 panose="020B0A04020102020204" pitchFamily="34" charset="0"/>
              </a:rPr>
              <a:t>a choice”</a:t>
            </a:r>
            <a:endParaRPr lang="en-US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858000" y="1055668"/>
            <a:ext cx="2241176" cy="5878532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sz="2400" b="1" dirty="0">
                <a:solidFill>
                  <a:schemeClr val="bg1"/>
                </a:solidFill>
                <a:latin typeface="Teen" pitchFamily="2" charset="0"/>
              </a:rPr>
              <a:t>You could be faced </a:t>
            </a:r>
          </a:p>
          <a:p>
            <a:pPr algn="l" eaLnBrk="1" hangingPunct="1"/>
            <a:r>
              <a:rPr lang="en-US" sz="2400" b="1" dirty="0">
                <a:solidFill>
                  <a:schemeClr val="bg1"/>
                </a:solidFill>
                <a:latin typeface="Teen" pitchFamily="2" charset="0"/>
              </a:rPr>
              <a:t>with a thousand</a:t>
            </a:r>
            <a:r>
              <a:rPr lang="en-US" sz="2400" b="1" dirty="0">
                <a:solidFill>
                  <a:schemeClr val="bg1"/>
                </a:solidFill>
                <a:latin typeface="Teen Light" pitchFamily="2" charset="0"/>
              </a:rPr>
              <a:t> </a:t>
            </a:r>
            <a:r>
              <a:rPr lang="en-US" sz="3200" b="1" dirty="0">
                <a:solidFill>
                  <a:srgbClr val="E0042E"/>
                </a:solidFill>
                <a:latin typeface="Teen Light" pitchFamily="2" charset="0"/>
              </a:rPr>
              <a:t>problems</a:t>
            </a:r>
            <a:r>
              <a:rPr lang="en-US" sz="3200" b="1" dirty="0">
                <a:solidFill>
                  <a:schemeClr val="bg1"/>
                </a:solidFill>
                <a:latin typeface="Teen Light" pitchFamily="2" charset="0"/>
              </a:rPr>
              <a:t>,</a:t>
            </a:r>
            <a:r>
              <a:rPr lang="en-US" sz="2400" b="1" dirty="0">
                <a:solidFill>
                  <a:schemeClr val="bg1"/>
                </a:solidFill>
                <a:latin typeface="Teen Light" pitchFamily="2" charset="0"/>
              </a:rPr>
              <a:t> </a:t>
            </a:r>
          </a:p>
          <a:p>
            <a:pPr algn="l" eaLnBrk="1" hangingPunct="1"/>
            <a:r>
              <a:rPr lang="en-US" sz="2400" b="1" dirty="0">
                <a:solidFill>
                  <a:schemeClr val="bg1"/>
                </a:solidFill>
                <a:latin typeface="Teen" pitchFamily="2" charset="0"/>
              </a:rPr>
              <a:t>many or most over which you have </a:t>
            </a:r>
          </a:p>
          <a:p>
            <a:pPr algn="l" eaLnBrk="1" hangingPunct="1"/>
            <a:r>
              <a:rPr lang="en-US" sz="2400" b="1" dirty="0">
                <a:solidFill>
                  <a:schemeClr val="bg1"/>
                </a:solidFill>
                <a:latin typeface="Teen" pitchFamily="2" charset="0"/>
              </a:rPr>
              <a:t>absolutely no control. </a:t>
            </a:r>
          </a:p>
          <a:p>
            <a:pPr algn="l" eaLnBrk="1" hangingPunct="1"/>
            <a:r>
              <a:rPr lang="en-US" sz="2400" b="1" dirty="0">
                <a:solidFill>
                  <a:srgbClr val="FFCC00"/>
                </a:solidFill>
                <a:latin typeface="Teen" pitchFamily="2" charset="0"/>
              </a:rPr>
              <a:t>HOWEVER</a:t>
            </a:r>
            <a:r>
              <a:rPr lang="en-US" sz="2400" b="1" dirty="0">
                <a:solidFill>
                  <a:schemeClr val="bg1"/>
                </a:solidFill>
                <a:latin typeface="Teen" pitchFamily="2" charset="0"/>
              </a:rPr>
              <a:t>, </a:t>
            </a:r>
          </a:p>
          <a:p>
            <a:pPr algn="l" eaLnBrk="1" hangingPunct="1"/>
            <a:r>
              <a:rPr lang="en-US" sz="2400" b="1" dirty="0">
                <a:solidFill>
                  <a:schemeClr val="bg1"/>
                </a:solidFill>
                <a:latin typeface="Teen" pitchFamily="2" charset="0"/>
              </a:rPr>
              <a:t>there is always one thing you are in complete and absolute control of </a:t>
            </a:r>
          </a:p>
          <a:p>
            <a:pPr algn="l" eaLnBrk="1" hangingPunct="1"/>
            <a:r>
              <a:rPr lang="en-US" sz="2400" b="1" dirty="0">
                <a:solidFill>
                  <a:schemeClr val="bg1"/>
                </a:solidFill>
                <a:latin typeface="Teen" pitchFamily="2" charset="0"/>
              </a:rPr>
              <a:t>and </a:t>
            </a:r>
          </a:p>
          <a:p>
            <a:pPr algn="l" eaLnBrk="1" hangingPunct="1"/>
            <a:r>
              <a:rPr lang="en-US" sz="2400" b="1" dirty="0">
                <a:solidFill>
                  <a:schemeClr val="bg1"/>
                </a:solidFill>
                <a:latin typeface="Teen" pitchFamily="2" charset="0"/>
              </a:rPr>
              <a:t>that is your own</a:t>
            </a:r>
            <a:r>
              <a:rPr lang="en-US" sz="2400" b="1" dirty="0">
                <a:solidFill>
                  <a:schemeClr val="bg1"/>
                </a:solidFill>
                <a:latin typeface="Teen Light" pitchFamily="2" charset="0"/>
              </a:rPr>
              <a:t> </a:t>
            </a:r>
            <a:r>
              <a:rPr lang="en-US" sz="3200" b="1" dirty="0">
                <a:solidFill>
                  <a:srgbClr val="E0042E"/>
                </a:solidFill>
                <a:latin typeface="Teen Light" pitchFamily="2" charset="0"/>
              </a:rPr>
              <a:t>attitude.</a:t>
            </a:r>
            <a:endParaRPr lang="en-US" sz="2400" dirty="0">
              <a:solidFill>
                <a:srgbClr val="E0042E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02809027"/>
              </p:ext>
            </p:extLst>
          </p:nvPr>
        </p:nvGraphicFramePr>
        <p:xfrm>
          <a:off x="3778624" y="3276600"/>
          <a:ext cx="2590800" cy="2460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Clip" r:id="rId3" imgW="2247840" imgH="2959200" progId="MS_ClipArt_Gallery.2">
                  <p:embed/>
                </p:oleObj>
              </mc:Choice>
              <mc:Fallback>
                <p:oleObj name="Clip" r:id="rId3" imgW="2247840" imgH="29592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624" y="3276600"/>
                        <a:ext cx="2590800" cy="24606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490404" y="965254"/>
            <a:ext cx="7269225" cy="634946"/>
          </a:xfrm>
          <a:noFill/>
        </p:spPr>
        <p:txBody>
          <a:bodyPr tIns="38967" anchor="ctr"/>
          <a:lstStyle/>
          <a:p>
            <a:pPr eaLnBrk="1" hangingPunct="1"/>
            <a:r>
              <a:rPr lang="en-US" sz="2400" b="1" u="sng" dirty="0" smtClean="0"/>
              <a:t>FACTORS THAT DETERMINE OUR ATTITUDE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1532514" y="1947461"/>
            <a:ext cx="3616733" cy="180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34" tIns="38967" rIns="77934" bIns="38967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itchFamily="34" charset="0"/>
              </a:rPr>
              <a:t>1.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itchFamily="34" charset="0"/>
              </a:rPr>
              <a:t>	ENVIRONMENT</a:t>
            </a:r>
          </a:p>
          <a:p>
            <a:pPr eaLnBrk="0" hangingPunct="0">
              <a:spcBef>
                <a:spcPct val="50000"/>
              </a:spcBef>
            </a:pP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itchFamily="34" charset="0"/>
              </a:rPr>
              <a:t>2.	EXPERIENCE</a:t>
            </a:r>
          </a:p>
          <a:p>
            <a:pPr eaLnBrk="0" hangingPunct="0">
              <a:spcBef>
                <a:spcPct val="50000"/>
              </a:spcBef>
            </a:pP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itchFamily="34" charset="0"/>
              </a:rPr>
              <a:t>3.	EDUCATION</a:t>
            </a: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587464" y="4275595"/>
            <a:ext cx="8336876" cy="127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34" tIns="38967" rIns="77934" bIns="38967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6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itchFamily="34" charset="0"/>
              </a:rPr>
              <a:t>In a positive environment, a marginal performer’s output goes up.  And in a negative environment, a good performer’s output goes down.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280961" y="1171416"/>
            <a:ext cx="6743061" cy="1891608"/>
          </a:xfrm>
          <a:prstGeom prst="rect">
            <a:avLst/>
          </a:prstGeom>
        </p:spPr>
        <p:txBody>
          <a:bodyPr wrap="none" lIns="77934" tIns="38967" rIns="77934" bIns="38967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1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IT IS THE ATTITUDE</a:t>
            </a:r>
          </a:p>
          <a:p>
            <a:pPr algn="ctr"/>
            <a:r>
              <a:rPr lang="en-US" sz="31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THAT MAKES US GO UP.</a:t>
            </a:r>
          </a:p>
        </p:txBody>
      </p:sp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>
            <a:off x="7425030" y="990600"/>
            <a:ext cx="1718970" cy="3718547"/>
          </a:xfrm>
          <a:prstGeom prst="rect">
            <a:avLst/>
          </a:prstGeom>
        </p:spPr>
        <p:txBody>
          <a:bodyPr wrap="none" lIns="77934" tIns="38967" rIns="77934" bIns="38967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en-US" sz="3100" kern="10" dirty="0">
                <a:ln w="19050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Stylus BT"/>
              </a:rPr>
              <a:t>!</a:t>
            </a:r>
          </a:p>
        </p:txBody>
      </p:sp>
      <p:pic>
        <p:nvPicPr>
          <p:cNvPr id="27652" name="Picture 4" descr="j02403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3553" y="3245277"/>
            <a:ext cx="1793041" cy="233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77934" tIns="38967" rIns="77934" bIns="38967"/>
          <a:lstStyle/>
          <a:p>
            <a:pPr eaLnBrk="1" hangingPunct="1">
              <a:buFont typeface="Wingdings" pitchFamily="2" charset="2"/>
              <a:buNone/>
            </a:pPr>
            <a:r>
              <a:rPr lang="en-US" sz="4500" dirty="0" smtClean="0"/>
              <a:t>	“The foundation of success regardless of your chosen field, is ATTITUDE”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				-</a:t>
            </a:r>
            <a:r>
              <a:rPr lang="en-US" dirty="0" err="1" smtClean="0"/>
              <a:t>Shiv</a:t>
            </a:r>
            <a:r>
              <a:rPr lang="en-US" dirty="0" smtClean="0"/>
              <a:t> </a:t>
            </a:r>
            <a:r>
              <a:rPr lang="en-US" dirty="0" err="1" smtClean="0"/>
              <a:t>Khera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			In his book YOU CAN WIN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838200"/>
            <a:ext cx="8229600" cy="12954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Paradigm Shift</a:t>
            </a:r>
            <a:br>
              <a:rPr lang="en-US" smtClean="0"/>
            </a:b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22402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None/>
            </a:pPr>
            <a:r>
              <a:rPr lang="en-US" sz="3600" dirty="0" smtClean="0"/>
              <a:t>When paradigms shift:</a:t>
            </a:r>
          </a:p>
          <a:p>
            <a:r>
              <a:rPr lang="en-US" sz="3600" dirty="0" smtClean="0"/>
              <a:t>… the rules change</a:t>
            </a:r>
          </a:p>
          <a:p>
            <a:r>
              <a:rPr lang="en-US" sz="3600" dirty="0" smtClean="0"/>
              <a:t>… we all go back to zero</a:t>
            </a:r>
          </a:p>
          <a:p>
            <a:r>
              <a:rPr lang="en-US" sz="3600" i="1" dirty="0" smtClean="0"/>
              <a:t>“Those who say it cannot be done, should get out of the way of those who are doing”.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23899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641350"/>
            <a:ext cx="9103896" cy="9588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mtClean="0">
                <a:solidFill>
                  <a:srgbClr val="000000"/>
                </a:solidFill>
              </a:rPr>
              <a:t>Is positive thinking ignoring reality?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2133600"/>
            <a:ext cx="9332725" cy="4953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</a:pPr>
            <a:r>
              <a:rPr lang="en-US" dirty="0" smtClean="0"/>
              <a:t>Positive thinking is not ignoring reality.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Positive thinkers look for the best in a situation.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They do not ignore the negative event, just that they accept it and look for ways to make things more positive.</a:t>
            </a:r>
          </a:p>
        </p:txBody>
      </p:sp>
    </p:spTree>
    <p:extLst>
      <p:ext uri="{BB962C8B-B14F-4D97-AF65-F5344CB8AC3E}">
        <p14:creationId xmlns:p14="http://schemas.microsoft.com/office/powerpoint/2010/main" val="1694407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2747963" cy="1481138"/>
          </a:xfrm>
          <a:gradFill rotWithShape="0">
            <a:gsLst>
              <a:gs pos="0">
                <a:srgbClr val="FFFFFF"/>
              </a:gs>
              <a:gs pos="3501">
                <a:srgbClr val="E6E6E6"/>
              </a:gs>
              <a:gs pos="16000">
                <a:srgbClr val="7D8496"/>
              </a:gs>
              <a:gs pos="23500">
                <a:srgbClr val="E6E6E6"/>
              </a:gs>
              <a:gs pos="42501">
                <a:srgbClr val="7D8496"/>
              </a:gs>
              <a:gs pos="50000">
                <a:srgbClr val="E6E6E6"/>
              </a:gs>
              <a:gs pos="57500">
                <a:srgbClr val="7D8496"/>
              </a:gs>
              <a:gs pos="76500">
                <a:srgbClr val="E6E6E6"/>
              </a:gs>
              <a:gs pos="84000">
                <a:srgbClr val="7D8496"/>
              </a:gs>
              <a:gs pos="96500">
                <a:srgbClr val="E6E6E6"/>
              </a:gs>
              <a:gs pos="100000">
                <a:srgbClr val="FFFFFF"/>
              </a:gs>
            </a:gsLst>
            <a:lin ang="0" scaled="1"/>
          </a:gradFill>
          <a:ln w="12700" cap="flat">
            <a:solidFill>
              <a:schemeClr val="tx1"/>
            </a:solidFill>
          </a:ln>
          <a:effectLst>
            <a:outerShdw dist="107763" dir="2700000" algn="ctr" rotWithShape="0">
              <a:schemeClr val="tx1"/>
            </a:outerShdw>
          </a:effectLst>
        </p:spPr>
        <p:txBody>
          <a:bodyPr lIns="78476" tIns="39238" rIns="78476" bIns="39238" anchor="ctr"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n-US" sz="3700" b="1" dirty="0" smtClean="0">
                <a:solidFill>
                  <a:schemeClr val="tx1"/>
                </a:solidFill>
                <a:latin typeface="Arial Rounded MT Bold" pitchFamily="34" charset="0"/>
              </a:rPr>
              <a:t>Putting on the Armor</a:t>
            </a:r>
            <a:endParaRPr lang="en-US" b="1" dirty="0" smtClean="0">
              <a:solidFill>
                <a:schemeClr val="tx1"/>
              </a:solidFill>
              <a:latin typeface="Arial Rounded MT Bold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973146" y="3487792"/>
            <a:ext cx="2861970" cy="2173806"/>
            <a:chOff x="432" y="2352"/>
            <a:chExt cx="2241" cy="1479"/>
          </a:xfrm>
        </p:grpSpPr>
        <p:pic>
          <p:nvPicPr>
            <p:cNvPr id="420870" name="Picture 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" y="2352"/>
              <a:ext cx="2193" cy="1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</p:pic>
        <p:sp>
          <p:nvSpPr>
            <p:cNvPr id="420871" name="Rectangle 7"/>
            <p:cNvSpPr>
              <a:spLocks noChangeArrowheads="1"/>
            </p:cNvSpPr>
            <p:nvPr/>
          </p:nvSpPr>
          <p:spPr bwMode="auto">
            <a:xfrm rot="20460000">
              <a:off x="432" y="2688"/>
              <a:ext cx="2064" cy="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/>
              </a:outerShdw>
            </a:effectLst>
          </p:spPr>
          <p:txBody>
            <a:bodyPr lIns="92075" tIns="46038" rIns="92075" bIns="46038" anchor="ctr"/>
            <a:lstStyle/>
            <a:p>
              <a:pPr algn="ctr" eaLnBrk="0" hangingPunct="0">
                <a:defRPr/>
              </a:pPr>
              <a:r>
                <a:rPr lang="en-US" sz="2400" b="1" dirty="0">
                  <a:solidFill>
                    <a:srgbClr val="FF6600"/>
                  </a:solidFill>
                  <a:latin typeface="Arial" charset="0"/>
                </a:rPr>
                <a:t>Change </a:t>
              </a:r>
            </a:p>
            <a:p>
              <a:pPr algn="ctr" eaLnBrk="0" hangingPunct="0">
                <a:defRPr/>
              </a:pPr>
              <a:r>
                <a:rPr lang="en-US" sz="2400" b="1" dirty="0">
                  <a:solidFill>
                    <a:srgbClr val="FF6600"/>
                  </a:solidFill>
                  <a:latin typeface="Arial" charset="0"/>
                </a:rPr>
                <a:t>3 Things</a:t>
              </a:r>
              <a:r>
                <a:rPr lang="en-US" sz="2400" b="1" dirty="0">
                  <a:latin typeface="Arial" charset="0"/>
                </a:rPr>
                <a:t>!</a:t>
              </a:r>
              <a:r>
                <a:rPr lang="en-US" sz="2400" dirty="0">
                  <a:latin typeface="AdLib BT" pitchFamily="82" charset="0"/>
                </a:rPr>
                <a:t> 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080284" y="3668574"/>
            <a:ext cx="3195292" cy="1935703"/>
            <a:chOff x="1850" y="2235"/>
            <a:chExt cx="2502" cy="1317"/>
          </a:xfrm>
        </p:grpSpPr>
        <p:sp>
          <p:nvSpPr>
            <p:cNvPr id="420873" name="Freeform 9"/>
            <p:cNvSpPr>
              <a:spLocks/>
            </p:cNvSpPr>
            <p:nvPr/>
          </p:nvSpPr>
          <p:spPr bwMode="auto">
            <a:xfrm>
              <a:off x="1850" y="2235"/>
              <a:ext cx="2502" cy="1317"/>
            </a:xfrm>
            <a:custGeom>
              <a:avLst/>
              <a:gdLst/>
              <a:ahLst/>
              <a:cxnLst>
                <a:cxn ang="0">
                  <a:pos x="1283" y="1296"/>
                </a:cxn>
                <a:cxn ang="0">
                  <a:pos x="1352" y="1283"/>
                </a:cxn>
                <a:cxn ang="0">
                  <a:pos x="1405" y="1270"/>
                </a:cxn>
                <a:cxn ang="0">
                  <a:pos x="1462" y="1255"/>
                </a:cxn>
                <a:cxn ang="0">
                  <a:pos x="1517" y="1235"/>
                </a:cxn>
                <a:cxn ang="0">
                  <a:pos x="1583" y="1209"/>
                </a:cxn>
                <a:cxn ang="0">
                  <a:pos x="1644" y="1182"/>
                </a:cxn>
                <a:cxn ang="0">
                  <a:pos x="1704" y="1151"/>
                </a:cxn>
                <a:cxn ang="0">
                  <a:pos x="1755" y="1120"/>
                </a:cxn>
                <a:cxn ang="0">
                  <a:pos x="1806" y="1087"/>
                </a:cxn>
                <a:cxn ang="0">
                  <a:pos x="1864" y="1047"/>
                </a:cxn>
                <a:cxn ang="0">
                  <a:pos x="1912" y="1009"/>
                </a:cxn>
                <a:cxn ang="0">
                  <a:pos x="1988" y="946"/>
                </a:cxn>
                <a:cxn ang="0">
                  <a:pos x="2061" y="869"/>
                </a:cxn>
                <a:cxn ang="0">
                  <a:pos x="2116" y="804"/>
                </a:cxn>
                <a:cxn ang="0">
                  <a:pos x="2175" y="730"/>
                </a:cxn>
                <a:cxn ang="0">
                  <a:pos x="2232" y="644"/>
                </a:cxn>
                <a:cxn ang="0">
                  <a:pos x="2238" y="0"/>
                </a:cxn>
                <a:cxn ang="0">
                  <a:pos x="1670" y="316"/>
                </a:cxn>
                <a:cxn ang="0">
                  <a:pos x="1620" y="380"/>
                </a:cxn>
                <a:cxn ang="0">
                  <a:pos x="1568" y="439"/>
                </a:cxn>
                <a:cxn ang="0">
                  <a:pos x="1524" y="485"/>
                </a:cxn>
                <a:cxn ang="0">
                  <a:pos x="1469" y="526"/>
                </a:cxn>
                <a:cxn ang="0">
                  <a:pos x="1406" y="568"/>
                </a:cxn>
                <a:cxn ang="0">
                  <a:pos x="1346" y="602"/>
                </a:cxn>
                <a:cxn ang="0">
                  <a:pos x="1287" y="624"/>
                </a:cxn>
                <a:cxn ang="0">
                  <a:pos x="1217" y="645"/>
                </a:cxn>
                <a:cxn ang="0">
                  <a:pos x="1134" y="655"/>
                </a:cxn>
                <a:cxn ang="0">
                  <a:pos x="992" y="660"/>
                </a:cxn>
                <a:cxn ang="0">
                  <a:pos x="874" y="638"/>
                </a:cxn>
                <a:cxn ang="0">
                  <a:pos x="753" y="595"/>
                </a:cxn>
                <a:cxn ang="0">
                  <a:pos x="644" y="534"/>
                </a:cxn>
                <a:cxn ang="0">
                  <a:pos x="0" y="832"/>
                </a:cxn>
                <a:cxn ang="0">
                  <a:pos x="59" y="893"/>
                </a:cxn>
                <a:cxn ang="0">
                  <a:pos x="116" y="949"/>
                </a:cxn>
                <a:cxn ang="0">
                  <a:pos x="179" y="1005"/>
                </a:cxn>
                <a:cxn ang="0">
                  <a:pos x="242" y="1052"/>
                </a:cxn>
                <a:cxn ang="0">
                  <a:pos x="313" y="1100"/>
                </a:cxn>
                <a:cxn ang="0">
                  <a:pos x="381" y="1141"/>
                </a:cxn>
                <a:cxn ang="0">
                  <a:pos x="446" y="1176"/>
                </a:cxn>
                <a:cxn ang="0">
                  <a:pos x="529" y="1213"/>
                </a:cxn>
                <a:cxn ang="0">
                  <a:pos x="609" y="1243"/>
                </a:cxn>
                <a:cxn ang="0">
                  <a:pos x="681" y="1268"/>
                </a:cxn>
                <a:cxn ang="0">
                  <a:pos x="755" y="1286"/>
                </a:cxn>
                <a:cxn ang="0">
                  <a:pos x="841" y="1302"/>
                </a:cxn>
                <a:cxn ang="0">
                  <a:pos x="932" y="1312"/>
                </a:cxn>
                <a:cxn ang="0">
                  <a:pos x="1013" y="1316"/>
                </a:cxn>
                <a:cxn ang="0">
                  <a:pos x="1098" y="1315"/>
                </a:cxn>
                <a:cxn ang="0">
                  <a:pos x="1183" y="1311"/>
                </a:cxn>
                <a:cxn ang="0">
                  <a:pos x="1257" y="1300"/>
                </a:cxn>
              </a:cxnLst>
              <a:rect l="0" t="0" r="r" b="b"/>
              <a:pathLst>
                <a:path w="2502" h="1317">
                  <a:moveTo>
                    <a:pt x="1257" y="1300"/>
                  </a:moveTo>
                  <a:lnTo>
                    <a:pt x="1283" y="1296"/>
                  </a:lnTo>
                  <a:lnTo>
                    <a:pt x="1317" y="1290"/>
                  </a:lnTo>
                  <a:lnTo>
                    <a:pt x="1352" y="1283"/>
                  </a:lnTo>
                  <a:lnTo>
                    <a:pt x="1376" y="1278"/>
                  </a:lnTo>
                  <a:lnTo>
                    <a:pt x="1405" y="1270"/>
                  </a:lnTo>
                  <a:lnTo>
                    <a:pt x="1434" y="1262"/>
                  </a:lnTo>
                  <a:lnTo>
                    <a:pt x="1462" y="1255"/>
                  </a:lnTo>
                  <a:lnTo>
                    <a:pt x="1488" y="1246"/>
                  </a:lnTo>
                  <a:lnTo>
                    <a:pt x="1517" y="1235"/>
                  </a:lnTo>
                  <a:lnTo>
                    <a:pt x="1552" y="1222"/>
                  </a:lnTo>
                  <a:lnTo>
                    <a:pt x="1583" y="1209"/>
                  </a:lnTo>
                  <a:lnTo>
                    <a:pt x="1611" y="1196"/>
                  </a:lnTo>
                  <a:lnTo>
                    <a:pt x="1644" y="1182"/>
                  </a:lnTo>
                  <a:lnTo>
                    <a:pt x="1676" y="1166"/>
                  </a:lnTo>
                  <a:lnTo>
                    <a:pt x="1704" y="1151"/>
                  </a:lnTo>
                  <a:lnTo>
                    <a:pt x="1730" y="1134"/>
                  </a:lnTo>
                  <a:lnTo>
                    <a:pt x="1755" y="1120"/>
                  </a:lnTo>
                  <a:lnTo>
                    <a:pt x="1779" y="1103"/>
                  </a:lnTo>
                  <a:lnTo>
                    <a:pt x="1806" y="1087"/>
                  </a:lnTo>
                  <a:lnTo>
                    <a:pt x="1836" y="1067"/>
                  </a:lnTo>
                  <a:lnTo>
                    <a:pt x="1864" y="1047"/>
                  </a:lnTo>
                  <a:lnTo>
                    <a:pt x="1889" y="1027"/>
                  </a:lnTo>
                  <a:lnTo>
                    <a:pt x="1912" y="1009"/>
                  </a:lnTo>
                  <a:lnTo>
                    <a:pt x="1952" y="978"/>
                  </a:lnTo>
                  <a:lnTo>
                    <a:pt x="1988" y="946"/>
                  </a:lnTo>
                  <a:lnTo>
                    <a:pt x="2024" y="911"/>
                  </a:lnTo>
                  <a:lnTo>
                    <a:pt x="2061" y="869"/>
                  </a:lnTo>
                  <a:lnTo>
                    <a:pt x="2087" y="839"/>
                  </a:lnTo>
                  <a:lnTo>
                    <a:pt x="2116" y="804"/>
                  </a:lnTo>
                  <a:lnTo>
                    <a:pt x="2147" y="767"/>
                  </a:lnTo>
                  <a:lnTo>
                    <a:pt x="2175" y="730"/>
                  </a:lnTo>
                  <a:lnTo>
                    <a:pt x="2200" y="690"/>
                  </a:lnTo>
                  <a:lnTo>
                    <a:pt x="2232" y="644"/>
                  </a:lnTo>
                  <a:lnTo>
                    <a:pt x="2501" y="802"/>
                  </a:lnTo>
                  <a:lnTo>
                    <a:pt x="2238" y="0"/>
                  </a:lnTo>
                  <a:lnTo>
                    <a:pt x="1382" y="152"/>
                  </a:lnTo>
                  <a:lnTo>
                    <a:pt x="1670" y="316"/>
                  </a:lnTo>
                  <a:lnTo>
                    <a:pt x="1646" y="350"/>
                  </a:lnTo>
                  <a:lnTo>
                    <a:pt x="1620" y="380"/>
                  </a:lnTo>
                  <a:lnTo>
                    <a:pt x="1594" y="410"/>
                  </a:lnTo>
                  <a:lnTo>
                    <a:pt x="1568" y="439"/>
                  </a:lnTo>
                  <a:lnTo>
                    <a:pt x="1547" y="460"/>
                  </a:lnTo>
                  <a:lnTo>
                    <a:pt x="1524" y="485"/>
                  </a:lnTo>
                  <a:lnTo>
                    <a:pt x="1498" y="505"/>
                  </a:lnTo>
                  <a:lnTo>
                    <a:pt x="1469" y="526"/>
                  </a:lnTo>
                  <a:lnTo>
                    <a:pt x="1435" y="549"/>
                  </a:lnTo>
                  <a:lnTo>
                    <a:pt x="1406" y="568"/>
                  </a:lnTo>
                  <a:lnTo>
                    <a:pt x="1382" y="582"/>
                  </a:lnTo>
                  <a:lnTo>
                    <a:pt x="1346" y="602"/>
                  </a:lnTo>
                  <a:lnTo>
                    <a:pt x="1315" y="615"/>
                  </a:lnTo>
                  <a:lnTo>
                    <a:pt x="1287" y="624"/>
                  </a:lnTo>
                  <a:lnTo>
                    <a:pt x="1259" y="634"/>
                  </a:lnTo>
                  <a:lnTo>
                    <a:pt x="1217" y="645"/>
                  </a:lnTo>
                  <a:lnTo>
                    <a:pt x="1175" y="651"/>
                  </a:lnTo>
                  <a:lnTo>
                    <a:pt x="1134" y="655"/>
                  </a:lnTo>
                  <a:lnTo>
                    <a:pt x="1072" y="658"/>
                  </a:lnTo>
                  <a:lnTo>
                    <a:pt x="992" y="660"/>
                  </a:lnTo>
                  <a:lnTo>
                    <a:pt x="930" y="651"/>
                  </a:lnTo>
                  <a:lnTo>
                    <a:pt x="874" y="638"/>
                  </a:lnTo>
                  <a:lnTo>
                    <a:pt x="810" y="620"/>
                  </a:lnTo>
                  <a:lnTo>
                    <a:pt x="753" y="595"/>
                  </a:lnTo>
                  <a:lnTo>
                    <a:pt x="695" y="567"/>
                  </a:lnTo>
                  <a:lnTo>
                    <a:pt x="644" y="534"/>
                  </a:lnTo>
                  <a:lnTo>
                    <a:pt x="593" y="489"/>
                  </a:lnTo>
                  <a:lnTo>
                    <a:pt x="0" y="832"/>
                  </a:lnTo>
                  <a:lnTo>
                    <a:pt x="24" y="860"/>
                  </a:lnTo>
                  <a:lnTo>
                    <a:pt x="59" y="893"/>
                  </a:lnTo>
                  <a:lnTo>
                    <a:pt x="87" y="922"/>
                  </a:lnTo>
                  <a:lnTo>
                    <a:pt x="116" y="949"/>
                  </a:lnTo>
                  <a:lnTo>
                    <a:pt x="145" y="977"/>
                  </a:lnTo>
                  <a:lnTo>
                    <a:pt x="179" y="1005"/>
                  </a:lnTo>
                  <a:lnTo>
                    <a:pt x="211" y="1030"/>
                  </a:lnTo>
                  <a:lnTo>
                    <a:pt x="242" y="1052"/>
                  </a:lnTo>
                  <a:lnTo>
                    <a:pt x="278" y="1075"/>
                  </a:lnTo>
                  <a:lnTo>
                    <a:pt x="313" y="1100"/>
                  </a:lnTo>
                  <a:lnTo>
                    <a:pt x="348" y="1123"/>
                  </a:lnTo>
                  <a:lnTo>
                    <a:pt x="381" y="1141"/>
                  </a:lnTo>
                  <a:lnTo>
                    <a:pt x="414" y="1160"/>
                  </a:lnTo>
                  <a:lnTo>
                    <a:pt x="446" y="1176"/>
                  </a:lnTo>
                  <a:lnTo>
                    <a:pt x="489" y="1196"/>
                  </a:lnTo>
                  <a:lnTo>
                    <a:pt x="529" y="1213"/>
                  </a:lnTo>
                  <a:lnTo>
                    <a:pt x="575" y="1230"/>
                  </a:lnTo>
                  <a:lnTo>
                    <a:pt x="609" y="1243"/>
                  </a:lnTo>
                  <a:lnTo>
                    <a:pt x="642" y="1256"/>
                  </a:lnTo>
                  <a:lnTo>
                    <a:pt x="681" y="1268"/>
                  </a:lnTo>
                  <a:lnTo>
                    <a:pt x="718" y="1278"/>
                  </a:lnTo>
                  <a:lnTo>
                    <a:pt x="755" y="1286"/>
                  </a:lnTo>
                  <a:lnTo>
                    <a:pt x="798" y="1295"/>
                  </a:lnTo>
                  <a:lnTo>
                    <a:pt x="841" y="1302"/>
                  </a:lnTo>
                  <a:lnTo>
                    <a:pt x="886" y="1308"/>
                  </a:lnTo>
                  <a:lnTo>
                    <a:pt x="932" y="1312"/>
                  </a:lnTo>
                  <a:lnTo>
                    <a:pt x="966" y="1313"/>
                  </a:lnTo>
                  <a:lnTo>
                    <a:pt x="1013" y="1316"/>
                  </a:lnTo>
                  <a:lnTo>
                    <a:pt x="1061" y="1316"/>
                  </a:lnTo>
                  <a:lnTo>
                    <a:pt x="1098" y="1315"/>
                  </a:lnTo>
                  <a:lnTo>
                    <a:pt x="1138" y="1313"/>
                  </a:lnTo>
                  <a:lnTo>
                    <a:pt x="1183" y="1311"/>
                  </a:lnTo>
                  <a:lnTo>
                    <a:pt x="1223" y="1305"/>
                  </a:lnTo>
                  <a:lnTo>
                    <a:pt x="1257" y="1300"/>
                  </a:lnTo>
                </a:path>
              </a:pathLst>
            </a:custGeom>
            <a:solidFill>
              <a:srgbClr val="FF99CC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400" y="2540"/>
              <a:ext cx="1575" cy="750"/>
              <a:chOff x="3621" y="2749"/>
              <a:chExt cx="1575" cy="750"/>
            </a:xfrm>
          </p:grpSpPr>
          <p:sp>
            <p:nvSpPr>
              <p:cNvPr id="36893" name="Freeform 11"/>
              <p:cNvSpPr>
                <a:spLocks noEditPoints="1"/>
              </p:cNvSpPr>
              <p:nvPr/>
            </p:nvSpPr>
            <p:spPr bwMode="auto">
              <a:xfrm>
                <a:off x="3621" y="3236"/>
                <a:ext cx="262" cy="248"/>
              </a:xfrm>
              <a:custGeom>
                <a:avLst/>
                <a:gdLst>
                  <a:gd name="T0" fmla="*/ 0 w 1046"/>
                  <a:gd name="T1" fmla="*/ 0 h 991"/>
                  <a:gd name="T2" fmla="*/ 0 w 1046"/>
                  <a:gd name="T3" fmla="*/ 0 h 991"/>
                  <a:gd name="T4" fmla="*/ 0 w 1046"/>
                  <a:gd name="T5" fmla="*/ 0 h 991"/>
                  <a:gd name="T6" fmla="*/ 0 w 1046"/>
                  <a:gd name="T7" fmla="*/ 0 h 991"/>
                  <a:gd name="T8" fmla="*/ 0 w 1046"/>
                  <a:gd name="T9" fmla="*/ 0 h 991"/>
                  <a:gd name="T10" fmla="*/ 0 w 1046"/>
                  <a:gd name="T11" fmla="*/ 0 h 991"/>
                  <a:gd name="T12" fmla="*/ 0 w 1046"/>
                  <a:gd name="T13" fmla="*/ 0 h 991"/>
                  <a:gd name="T14" fmla="*/ 0 w 1046"/>
                  <a:gd name="T15" fmla="*/ 0 h 991"/>
                  <a:gd name="T16" fmla="*/ 0 w 1046"/>
                  <a:gd name="T17" fmla="*/ 0 h 991"/>
                  <a:gd name="T18" fmla="*/ 0 w 1046"/>
                  <a:gd name="T19" fmla="*/ 0 h 991"/>
                  <a:gd name="T20" fmla="*/ 0 w 1046"/>
                  <a:gd name="T21" fmla="*/ 0 h 991"/>
                  <a:gd name="T22" fmla="*/ 0 w 1046"/>
                  <a:gd name="T23" fmla="*/ 0 h 991"/>
                  <a:gd name="T24" fmla="*/ 0 w 1046"/>
                  <a:gd name="T25" fmla="*/ 0 h 991"/>
                  <a:gd name="T26" fmla="*/ 0 w 1046"/>
                  <a:gd name="T27" fmla="*/ 0 h 991"/>
                  <a:gd name="T28" fmla="*/ 0 w 1046"/>
                  <a:gd name="T29" fmla="*/ 0 h 991"/>
                  <a:gd name="T30" fmla="*/ 0 w 1046"/>
                  <a:gd name="T31" fmla="*/ 0 h 991"/>
                  <a:gd name="T32" fmla="*/ 0 w 1046"/>
                  <a:gd name="T33" fmla="*/ 0 h 991"/>
                  <a:gd name="T34" fmla="*/ 0 w 1046"/>
                  <a:gd name="T35" fmla="*/ 0 h 991"/>
                  <a:gd name="T36" fmla="*/ 0 w 1046"/>
                  <a:gd name="T37" fmla="*/ 0 h 991"/>
                  <a:gd name="T38" fmla="*/ 0 w 1046"/>
                  <a:gd name="T39" fmla="*/ 0 h 991"/>
                  <a:gd name="T40" fmla="*/ 0 w 1046"/>
                  <a:gd name="T41" fmla="*/ 0 h 991"/>
                  <a:gd name="T42" fmla="*/ 0 w 1046"/>
                  <a:gd name="T43" fmla="*/ 0 h 991"/>
                  <a:gd name="T44" fmla="*/ 0 w 1046"/>
                  <a:gd name="T45" fmla="*/ 0 h 991"/>
                  <a:gd name="T46" fmla="*/ 0 w 1046"/>
                  <a:gd name="T47" fmla="*/ 0 h 991"/>
                  <a:gd name="T48" fmla="*/ 0 w 1046"/>
                  <a:gd name="T49" fmla="*/ 0 h 991"/>
                  <a:gd name="T50" fmla="*/ 0 w 1046"/>
                  <a:gd name="T51" fmla="*/ 0 h 991"/>
                  <a:gd name="T52" fmla="*/ 0 w 1046"/>
                  <a:gd name="T53" fmla="*/ 0 h 991"/>
                  <a:gd name="T54" fmla="*/ 0 w 1046"/>
                  <a:gd name="T55" fmla="*/ 0 h 991"/>
                  <a:gd name="T56" fmla="*/ 0 w 1046"/>
                  <a:gd name="T57" fmla="*/ 0 h 991"/>
                  <a:gd name="T58" fmla="*/ 0 w 1046"/>
                  <a:gd name="T59" fmla="*/ 0 h 991"/>
                  <a:gd name="T60" fmla="*/ 0 w 1046"/>
                  <a:gd name="T61" fmla="*/ 0 h 991"/>
                  <a:gd name="T62" fmla="*/ 0 w 1046"/>
                  <a:gd name="T63" fmla="*/ 0 h 991"/>
                  <a:gd name="T64" fmla="*/ 0 w 1046"/>
                  <a:gd name="T65" fmla="*/ 0 h 991"/>
                  <a:gd name="T66" fmla="*/ 0 w 1046"/>
                  <a:gd name="T67" fmla="*/ 0 h 991"/>
                  <a:gd name="T68" fmla="*/ 0 w 1046"/>
                  <a:gd name="T69" fmla="*/ 0 h 991"/>
                  <a:gd name="T70" fmla="*/ 0 w 1046"/>
                  <a:gd name="T71" fmla="*/ 0 h 991"/>
                  <a:gd name="T72" fmla="*/ 0 w 1046"/>
                  <a:gd name="T73" fmla="*/ 0 h 991"/>
                  <a:gd name="T74" fmla="*/ 0 w 1046"/>
                  <a:gd name="T75" fmla="*/ 0 h 991"/>
                  <a:gd name="T76" fmla="*/ 0 w 1046"/>
                  <a:gd name="T77" fmla="*/ 0 h 991"/>
                  <a:gd name="T78" fmla="*/ 0 w 1046"/>
                  <a:gd name="T79" fmla="*/ 0 h 991"/>
                  <a:gd name="T80" fmla="*/ 0 w 1046"/>
                  <a:gd name="T81" fmla="*/ 0 h 991"/>
                  <a:gd name="T82" fmla="*/ 0 w 1046"/>
                  <a:gd name="T83" fmla="*/ 0 h 991"/>
                  <a:gd name="T84" fmla="*/ 0 w 1046"/>
                  <a:gd name="T85" fmla="*/ 0 h 991"/>
                  <a:gd name="T86" fmla="*/ 0 w 1046"/>
                  <a:gd name="T87" fmla="*/ 0 h 991"/>
                  <a:gd name="T88" fmla="*/ 0 w 1046"/>
                  <a:gd name="T89" fmla="*/ 0 h 991"/>
                  <a:gd name="T90" fmla="*/ 0 w 1046"/>
                  <a:gd name="T91" fmla="*/ 0 h 991"/>
                  <a:gd name="T92" fmla="*/ 0 w 1046"/>
                  <a:gd name="T93" fmla="*/ 0 h 991"/>
                  <a:gd name="T94" fmla="*/ 0 w 1046"/>
                  <a:gd name="T95" fmla="*/ 0 h 991"/>
                  <a:gd name="T96" fmla="*/ 0 w 1046"/>
                  <a:gd name="T97" fmla="*/ 0 h 991"/>
                  <a:gd name="T98" fmla="*/ 0 w 1046"/>
                  <a:gd name="T99" fmla="*/ 0 h 991"/>
                  <a:gd name="T100" fmla="*/ 0 w 1046"/>
                  <a:gd name="T101" fmla="*/ 0 h 991"/>
                  <a:gd name="T102" fmla="*/ 0 w 1046"/>
                  <a:gd name="T103" fmla="*/ 0 h 991"/>
                  <a:gd name="T104" fmla="*/ 0 w 1046"/>
                  <a:gd name="T105" fmla="*/ 0 h 991"/>
                  <a:gd name="T106" fmla="*/ 0 w 1046"/>
                  <a:gd name="T107" fmla="*/ 0 h 991"/>
                  <a:gd name="T108" fmla="*/ 0 w 1046"/>
                  <a:gd name="T109" fmla="*/ 0 h 991"/>
                  <a:gd name="T110" fmla="*/ 0 w 1046"/>
                  <a:gd name="T111" fmla="*/ 0 h 991"/>
                  <a:gd name="T112" fmla="*/ 0 w 1046"/>
                  <a:gd name="T113" fmla="*/ 0 h 99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046"/>
                  <a:gd name="T172" fmla="*/ 0 h 991"/>
                  <a:gd name="T173" fmla="*/ 1046 w 1046"/>
                  <a:gd name="T174" fmla="*/ 991 h 99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046" h="991">
                    <a:moveTo>
                      <a:pt x="1046" y="991"/>
                    </a:moveTo>
                    <a:lnTo>
                      <a:pt x="1001" y="983"/>
                    </a:lnTo>
                    <a:lnTo>
                      <a:pt x="942" y="971"/>
                    </a:lnTo>
                    <a:lnTo>
                      <a:pt x="880" y="960"/>
                    </a:lnTo>
                    <a:lnTo>
                      <a:pt x="820" y="948"/>
                    </a:lnTo>
                    <a:lnTo>
                      <a:pt x="812" y="946"/>
                    </a:lnTo>
                    <a:lnTo>
                      <a:pt x="785" y="823"/>
                    </a:lnTo>
                    <a:lnTo>
                      <a:pt x="767" y="731"/>
                    </a:lnTo>
                    <a:lnTo>
                      <a:pt x="747" y="727"/>
                    </a:lnTo>
                    <a:lnTo>
                      <a:pt x="689" y="711"/>
                    </a:lnTo>
                    <a:lnTo>
                      <a:pt x="632" y="697"/>
                    </a:lnTo>
                    <a:lnTo>
                      <a:pt x="575" y="682"/>
                    </a:lnTo>
                    <a:lnTo>
                      <a:pt x="517" y="664"/>
                    </a:lnTo>
                    <a:lnTo>
                      <a:pt x="462" y="647"/>
                    </a:lnTo>
                    <a:lnTo>
                      <a:pt x="405" y="630"/>
                    </a:lnTo>
                    <a:lnTo>
                      <a:pt x="365" y="617"/>
                    </a:lnTo>
                    <a:lnTo>
                      <a:pt x="336" y="649"/>
                    </a:lnTo>
                    <a:lnTo>
                      <a:pt x="235" y="758"/>
                    </a:lnTo>
                    <a:lnTo>
                      <a:pt x="218" y="774"/>
                    </a:lnTo>
                    <a:lnTo>
                      <a:pt x="170" y="759"/>
                    </a:lnTo>
                    <a:lnTo>
                      <a:pt x="112" y="736"/>
                    </a:lnTo>
                    <a:lnTo>
                      <a:pt x="54" y="715"/>
                    </a:lnTo>
                    <a:lnTo>
                      <a:pt x="0" y="693"/>
                    </a:lnTo>
                    <a:lnTo>
                      <a:pt x="97" y="605"/>
                    </a:lnTo>
                    <a:lnTo>
                      <a:pt x="199" y="505"/>
                    </a:lnTo>
                    <a:lnTo>
                      <a:pt x="298" y="407"/>
                    </a:lnTo>
                    <a:lnTo>
                      <a:pt x="395" y="305"/>
                    </a:lnTo>
                    <a:lnTo>
                      <a:pt x="486" y="202"/>
                    </a:lnTo>
                    <a:lnTo>
                      <a:pt x="577" y="98"/>
                    </a:lnTo>
                    <a:lnTo>
                      <a:pt x="659" y="0"/>
                    </a:lnTo>
                    <a:lnTo>
                      <a:pt x="663" y="1"/>
                    </a:lnTo>
                    <a:lnTo>
                      <a:pt x="711" y="15"/>
                    </a:lnTo>
                    <a:lnTo>
                      <a:pt x="760" y="30"/>
                    </a:lnTo>
                    <a:lnTo>
                      <a:pt x="810" y="43"/>
                    </a:lnTo>
                    <a:lnTo>
                      <a:pt x="843" y="51"/>
                    </a:lnTo>
                    <a:lnTo>
                      <a:pt x="849" y="93"/>
                    </a:lnTo>
                    <a:lnTo>
                      <a:pt x="870" y="227"/>
                    </a:lnTo>
                    <a:lnTo>
                      <a:pt x="893" y="359"/>
                    </a:lnTo>
                    <a:lnTo>
                      <a:pt x="919" y="493"/>
                    </a:lnTo>
                    <a:lnTo>
                      <a:pt x="948" y="626"/>
                    </a:lnTo>
                    <a:lnTo>
                      <a:pt x="982" y="759"/>
                    </a:lnTo>
                    <a:lnTo>
                      <a:pt x="1018" y="892"/>
                    </a:lnTo>
                    <a:lnTo>
                      <a:pt x="1046" y="991"/>
                    </a:lnTo>
                    <a:close/>
                    <a:moveTo>
                      <a:pt x="738" y="571"/>
                    </a:moveTo>
                    <a:lnTo>
                      <a:pt x="733" y="543"/>
                    </a:lnTo>
                    <a:lnTo>
                      <a:pt x="712" y="400"/>
                    </a:lnTo>
                    <a:lnTo>
                      <a:pt x="696" y="256"/>
                    </a:lnTo>
                    <a:lnTo>
                      <a:pt x="692" y="223"/>
                    </a:lnTo>
                    <a:lnTo>
                      <a:pt x="623" y="312"/>
                    </a:lnTo>
                    <a:lnTo>
                      <a:pt x="530" y="426"/>
                    </a:lnTo>
                    <a:lnTo>
                      <a:pt x="472" y="496"/>
                    </a:lnTo>
                    <a:lnTo>
                      <a:pt x="505" y="506"/>
                    </a:lnTo>
                    <a:lnTo>
                      <a:pt x="560" y="523"/>
                    </a:lnTo>
                    <a:lnTo>
                      <a:pt x="616" y="539"/>
                    </a:lnTo>
                    <a:lnTo>
                      <a:pt x="671" y="554"/>
                    </a:lnTo>
                    <a:lnTo>
                      <a:pt x="727" y="568"/>
                    </a:lnTo>
                    <a:lnTo>
                      <a:pt x="738" y="571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94" name="Freeform 12"/>
              <p:cNvSpPr>
                <a:spLocks/>
              </p:cNvSpPr>
              <p:nvPr/>
            </p:nvSpPr>
            <p:spPr bwMode="auto">
              <a:xfrm>
                <a:off x="3898" y="3265"/>
                <a:ext cx="184" cy="233"/>
              </a:xfrm>
              <a:custGeom>
                <a:avLst/>
                <a:gdLst>
                  <a:gd name="T0" fmla="*/ 0 w 735"/>
                  <a:gd name="T1" fmla="*/ 0 h 931"/>
                  <a:gd name="T2" fmla="*/ 0 w 735"/>
                  <a:gd name="T3" fmla="*/ 0 h 931"/>
                  <a:gd name="T4" fmla="*/ 0 w 735"/>
                  <a:gd name="T5" fmla="*/ 0 h 931"/>
                  <a:gd name="T6" fmla="*/ 0 w 735"/>
                  <a:gd name="T7" fmla="*/ 0 h 931"/>
                  <a:gd name="T8" fmla="*/ 0 w 735"/>
                  <a:gd name="T9" fmla="*/ 0 h 931"/>
                  <a:gd name="T10" fmla="*/ 0 w 735"/>
                  <a:gd name="T11" fmla="*/ 0 h 931"/>
                  <a:gd name="T12" fmla="*/ 0 w 735"/>
                  <a:gd name="T13" fmla="*/ 0 h 931"/>
                  <a:gd name="T14" fmla="*/ 0 w 735"/>
                  <a:gd name="T15" fmla="*/ 0 h 931"/>
                  <a:gd name="T16" fmla="*/ 0 w 735"/>
                  <a:gd name="T17" fmla="*/ 0 h 931"/>
                  <a:gd name="T18" fmla="*/ 0 w 735"/>
                  <a:gd name="T19" fmla="*/ 0 h 931"/>
                  <a:gd name="T20" fmla="*/ 0 w 735"/>
                  <a:gd name="T21" fmla="*/ 0 h 931"/>
                  <a:gd name="T22" fmla="*/ 0 w 735"/>
                  <a:gd name="T23" fmla="*/ 0 h 931"/>
                  <a:gd name="T24" fmla="*/ 0 w 735"/>
                  <a:gd name="T25" fmla="*/ 0 h 931"/>
                  <a:gd name="T26" fmla="*/ 0 w 735"/>
                  <a:gd name="T27" fmla="*/ 0 h 931"/>
                  <a:gd name="T28" fmla="*/ 0 w 735"/>
                  <a:gd name="T29" fmla="*/ 0 h 931"/>
                  <a:gd name="T30" fmla="*/ 0 w 735"/>
                  <a:gd name="T31" fmla="*/ 0 h 931"/>
                  <a:gd name="T32" fmla="*/ 0 w 735"/>
                  <a:gd name="T33" fmla="*/ 0 h 931"/>
                  <a:gd name="T34" fmla="*/ 0 w 735"/>
                  <a:gd name="T35" fmla="*/ 0 h 931"/>
                  <a:gd name="T36" fmla="*/ 0 w 735"/>
                  <a:gd name="T37" fmla="*/ 0 h 931"/>
                  <a:gd name="T38" fmla="*/ 0 w 735"/>
                  <a:gd name="T39" fmla="*/ 0 h 931"/>
                  <a:gd name="T40" fmla="*/ 0 w 735"/>
                  <a:gd name="T41" fmla="*/ 0 h 931"/>
                  <a:gd name="T42" fmla="*/ 0 w 735"/>
                  <a:gd name="T43" fmla="*/ 0 h 931"/>
                  <a:gd name="T44" fmla="*/ 0 w 735"/>
                  <a:gd name="T45" fmla="*/ 0 h 931"/>
                  <a:gd name="T46" fmla="*/ 0 w 735"/>
                  <a:gd name="T47" fmla="*/ 0 h 931"/>
                  <a:gd name="T48" fmla="*/ 0 w 735"/>
                  <a:gd name="T49" fmla="*/ 0 h 931"/>
                  <a:gd name="T50" fmla="*/ 0 w 735"/>
                  <a:gd name="T51" fmla="*/ 0 h 931"/>
                  <a:gd name="T52" fmla="*/ 0 w 735"/>
                  <a:gd name="T53" fmla="*/ 0 h 931"/>
                  <a:gd name="T54" fmla="*/ 0 w 735"/>
                  <a:gd name="T55" fmla="*/ 0 h 931"/>
                  <a:gd name="T56" fmla="*/ 0 w 735"/>
                  <a:gd name="T57" fmla="*/ 0 h 931"/>
                  <a:gd name="T58" fmla="*/ 0 w 735"/>
                  <a:gd name="T59" fmla="*/ 0 h 931"/>
                  <a:gd name="T60" fmla="*/ 0 w 735"/>
                  <a:gd name="T61" fmla="*/ 0 h 931"/>
                  <a:gd name="T62" fmla="*/ 0 w 735"/>
                  <a:gd name="T63" fmla="*/ 0 h 931"/>
                  <a:gd name="T64" fmla="*/ 0 w 735"/>
                  <a:gd name="T65" fmla="*/ 0 h 931"/>
                  <a:gd name="T66" fmla="*/ 0 w 735"/>
                  <a:gd name="T67" fmla="*/ 0 h 931"/>
                  <a:gd name="T68" fmla="*/ 0 w 735"/>
                  <a:gd name="T69" fmla="*/ 0 h 931"/>
                  <a:gd name="T70" fmla="*/ 0 w 735"/>
                  <a:gd name="T71" fmla="*/ 0 h 931"/>
                  <a:gd name="T72" fmla="*/ 0 w 735"/>
                  <a:gd name="T73" fmla="*/ 0 h 9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35"/>
                  <a:gd name="T112" fmla="*/ 0 h 931"/>
                  <a:gd name="T113" fmla="*/ 735 w 735"/>
                  <a:gd name="T114" fmla="*/ 931 h 93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35" h="931">
                    <a:moveTo>
                      <a:pt x="186" y="909"/>
                    </a:moveTo>
                    <a:lnTo>
                      <a:pt x="273" y="188"/>
                    </a:lnTo>
                    <a:lnTo>
                      <a:pt x="231" y="182"/>
                    </a:lnTo>
                    <a:lnTo>
                      <a:pt x="180" y="176"/>
                    </a:lnTo>
                    <a:lnTo>
                      <a:pt x="127" y="167"/>
                    </a:lnTo>
                    <a:lnTo>
                      <a:pt x="74" y="159"/>
                    </a:lnTo>
                    <a:lnTo>
                      <a:pt x="23" y="150"/>
                    </a:lnTo>
                    <a:lnTo>
                      <a:pt x="0" y="146"/>
                    </a:lnTo>
                    <a:lnTo>
                      <a:pt x="27" y="0"/>
                    </a:lnTo>
                    <a:lnTo>
                      <a:pt x="50" y="5"/>
                    </a:lnTo>
                    <a:lnTo>
                      <a:pt x="98" y="13"/>
                    </a:lnTo>
                    <a:lnTo>
                      <a:pt x="149" y="22"/>
                    </a:lnTo>
                    <a:lnTo>
                      <a:pt x="200" y="29"/>
                    </a:lnTo>
                    <a:lnTo>
                      <a:pt x="251" y="35"/>
                    </a:lnTo>
                    <a:lnTo>
                      <a:pt x="301" y="42"/>
                    </a:lnTo>
                    <a:lnTo>
                      <a:pt x="353" y="47"/>
                    </a:lnTo>
                    <a:lnTo>
                      <a:pt x="402" y="53"/>
                    </a:lnTo>
                    <a:lnTo>
                      <a:pt x="454" y="58"/>
                    </a:lnTo>
                    <a:lnTo>
                      <a:pt x="504" y="61"/>
                    </a:lnTo>
                    <a:lnTo>
                      <a:pt x="556" y="64"/>
                    </a:lnTo>
                    <a:lnTo>
                      <a:pt x="605" y="66"/>
                    </a:lnTo>
                    <a:lnTo>
                      <a:pt x="656" y="68"/>
                    </a:lnTo>
                    <a:lnTo>
                      <a:pt x="707" y="69"/>
                    </a:lnTo>
                    <a:lnTo>
                      <a:pt x="735" y="69"/>
                    </a:lnTo>
                    <a:lnTo>
                      <a:pt x="733" y="218"/>
                    </a:lnTo>
                    <a:lnTo>
                      <a:pt x="704" y="217"/>
                    </a:lnTo>
                    <a:lnTo>
                      <a:pt x="651" y="216"/>
                    </a:lnTo>
                    <a:lnTo>
                      <a:pt x="598" y="214"/>
                    </a:lnTo>
                    <a:lnTo>
                      <a:pt x="548" y="212"/>
                    </a:lnTo>
                    <a:lnTo>
                      <a:pt x="494" y="209"/>
                    </a:lnTo>
                    <a:lnTo>
                      <a:pt x="459" y="207"/>
                    </a:lnTo>
                    <a:lnTo>
                      <a:pt x="404" y="931"/>
                    </a:lnTo>
                    <a:lnTo>
                      <a:pt x="384" y="930"/>
                    </a:lnTo>
                    <a:lnTo>
                      <a:pt x="321" y="924"/>
                    </a:lnTo>
                    <a:lnTo>
                      <a:pt x="262" y="918"/>
                    </a:lnTo>
                    <a:lnTo>
                      <a:pt x="200" y="911"/>
                    </a:lnTo>
                    <a:lnTo>
                      <a:pt x="186" y="909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95" name="Freeform 13"/>
              <p:cNvSpPr>
                <a:spLocks/>
              </p:cNvSpPr>
              <p:nvPr/>
            </p:nvSpPr>
            <p:spPr bwMode="auto">
              <a:xfrm>
                <a:off x="4095" y="3267"/>
                <a:ext cx="183" cy="232"/>
              </a:xfrm>
              <a:custGeom>
                <a:avLst/>
                <a:gdLst>
                  <a:gd name="T0" fmla="*/ 0 w 736"/>
                  <a:gd name="T1" fmla="*/ 0 h 927"/>
                  <a:gd name="T2" fmla="*/ 0 w 736"/>
                  <a:gd name="T3" fmla="*/ 0 h 927"/>
                  <a:gd name="T4" fmla="*/ 0 w 736"/>
                  <a:gd name="T5" fmla="*/ 0 h 927"/>
                  <a:gd name="T6" fmla="*/ 0 w 736"/>
                  <a:gd name="T7" fmla="*/ 0 h 927"/>
                  <a:gd name="T8" fmla="*/ 0 w 736"/>
                  <a:gd name="T9" fmla="*/ 0 h 927"/>
                  <a:gd name="T10" fmla="*/ 0 w 736"/>
                  <a:gd name="T11" fmla="*/ 0 h 927"/>
                  <a:gd name="T12" fmla="*/ 0 w 736"/>
                  <a:gd name="T13" fmla="*/ 0 h 927"/>
                  <a:gd name="T14" fmla="*/ 0 w 736"/>
                  <a:gd name="T15" fmla="*/ 0 h 927"/>
                  <a:gd name="T16" fmla="*/ 0 w 736"/>
                  <a:gd name="T17" fmla="*/ 0 h 927"/>
                  <a:gd name="T18" fmla="*/ 0 w 736"/>
                  <a:gd name="T19" fmla="*/ 0 h 927"/>
                  <a:gd name="T20" fmla="*/ 0 w 736"/>
                  <a:gd name="T21" fmla="*/ 0 h 927"/>
                  <a:gd name="T22" fmla="*/ 0 w 736"/>
                  <a:gd name="T23" fmla="*/ 0 h 927"/>
                  <a:gd name="T24" fmla="*/ 0 w 736"/>
                  <a:gd name="T25" fmla="*/ 0 h 927"/>
                  <a:gd name="T26" fmla="*/ 0 w 736"/>
                  <a:gd name="T27" fmla="*/ 0 h 927"/>
                  <a:gd name="T28" fmla="*/ 0 w 736"/>
                  <a:gd name="T29" fmla="*/ 0 h 927"/>
                  <a:gd name="T30" fmla="*/ 0 w 736"/>
                  <a:gd name="T31" fmla="*/ 0 h 927"/>
                  <a:gd name="T32" fmla="*/ 0 w 736"/>
                  <a:gd name="T33" fmla="*/ 0 h 927"/>
                  <a:gd name="T34" fmla="*/ 0 w 736"/>
                  <a:gd name="T35" fmla="*/ 0 h 927"/>
                  <a:gd name="T36" fmla="*/ 0 w 736"/>
                  <a:gd name="T37" fmla="*/ 0 h 927"/>
                  <a:gd name="T38" fmla="*/ 0 w 736"/>
                  <a:gd name="T39" fmla="*/ 0 h 927"/>
                  <a:gd name="T40" fmla="*/ 0 w 736"/>
                  <a:gd name="T41" fmla="*/ 0 h 927"/>
                  <a:gd name="T42" fmla="*/ 0 w 736"/>
                  <a:gd name="T43" fmla="*/ 0 h 927"/>
                  <a:gd name="T44" fmla="*/ 0 w 736"/>
                  <a:gd name="T45" fmla="*/ 0 h 927"/>
                  <a:gd name="T46" fmla="*/ 0 w 736"/>
                  <a:gd name="T47" fmla="*/ 0 h 927"/>
                  <a:gd name="T48" fmla="*/ 0 w 736"/>
                  <a:gd name="T49" fmla="*/ 0 h 927"/>
                  <a:gd name="T50" fmla="*/ 0 w 736"/>
                  <a:gd name="T51" fmla="*/ 0 h 927"/>
                  <a:gd name="T52" fmla="*/ 0 w 736"/>
                  <a:gd name="T53" fmla="*/ 0 h 927"/>
                  <a:gd name="T54" fmla="*/ 0 w 736"/>
                  <a:gd name="T55" fmla="*/ 0 h 927"/>
                  <a:gd name="T56" fmla="*/ 0 w 736"/>
                  <a:gd name="T57" fmla="*/ 0 h 927"/>
                  <a:gd name="T58" fmla="*/ 0 w 736"/>
                  <a:gd name="T59" fmla="*/ 0 h 927"/>
                  <a:gd name="T60" fmla="*/ 0 w 736"/>
                  <a:gd name="T61" fmla="*/ 0 h 927"/>
                  <a:gd name="T62" fmla="*/ 0 w 736"/>
                  <a:gd name="T63" fmla="*/ 0 h 927"/>
                  <a:gd name="T64" fmla="*/ 0 w 736"/>
                  <a:gd name="T65" fmla="*/ 0 h 927"/>
                  <a:gd name="T66" fmla="*/ 0 w 736"/>
                  <a:gd name="T67" fmla="*/ 0 h 927"/>
                  <a:gd name="T68" fmla="*/ 0 w 736"/>
                  <a:gd name="T69" fmla="*/ 0 h 927"/>
                  <a:gd name="T70" fmla="*/ 0 w 736"/>
                  <a:gd name="T71" fmla="*/ 0 h 927"/>
                  <a:gd name="T72" fmla="*/ 0 w 736"/>
                  <a:gd name="T73" fmla="*/ 0 h 92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36"/>
                  <a:gd name="T112" fmla="*/ 0 h 927"/>
                  <a:gd name="T113" fmla="*/ 736 w 736"/>
                  <a:gd name="T114" fmla="*/ 927 h 92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36" h="927">
                    <a:moveTo>
                      <a:pt x="322" y="927"/>
                    </a:moveTo>
                    <a:lnTo>
                      <a:pt x="275" y="201"/>
                    </a:lnTo>
                    <a:lnTo>
                      <a:pt x="234" y="204"/>
                    </a:lnTo>
                    <a:lnTo>
                      <a:pt x="181" y="206"/>
                    </a:lnTo>
                    <a:lnTo>
                      <a:pt x="128" y="208"/>
                    </a:lnTo>
                    <a:lnTo>
                      <a:pt x="74" y="209"/>
                    </a:lnTo>
                    <a:lnTo>
                      <a:pt x="23" y="210"/>
                    </a:lnTo>
                    <a:lnTo>
                      <a:pt x="0" y="210"/>
                    </a:lnTo>
                    <a:lnTo>
                      <a:pt x="0" y="62"/>
                    </a:lnTo>
                    <a:lnTo>
                      <a:pt x="23" y="62"/>
                    </a:lnTo>
                    <a:lnTo>
                      <a:pt x="72" y="61"/>
                    </a:lnTo>
                    <a:lnTo>
                      <a:pt x="124" y="60"/>
                    </a:lnTo>
                    <a:lnTo>
                      <a:pt x="175" y="58"/>
                    </a:lnTo>
                    <a:lnTo>
                      <a:pt x="226" y="56"/>
                    </a:lnTo>
                    <a:lnTo>
                      <a:pt x="276" y="53"/>
                    </a:lnTo>
                    <a:lnTo>
                      <a:pt x="327" y="50"/>
                    </a:lnTo>
                    <a:lnTo>
                      <a:pt x="378" y="46"/>
                    </a:lnTo>
                    <a:lnTo>
                      <a:pt x="429" y="40"/>
                    </a:lnTo>
                    <a:lnTo>
                      <a:pt x="479" y="34"/>
                    </a:lnTo>
                    <a:lnTo>
                      <a:pt x="530" y="28"/>
                    </a:lnTo>
                    <a:lnTo>
                      <a:pt x="581" y="21"/>
                    </a:lnTo>
                    <a:lnTo>
                      <a:pt x="630" y="15"/>
                    </a:lnTo>
                    <a:lnTo>
                      <a:pt x="681" y="5"/>
                    </a:lnTo>
                    <a:lnTo>
                      <a:pt x="711" y="0"/>
                    </a:lnTo>
                    <a:lnTo>
                      <a:pt x="736" y="146"/>
                    </a:lnTo>
                    <a:lnTo>
                      <a:pt x="706" y="151"/>
                    </a:lnTo>
                    <a:lnTo>
                      <a:pt x="653" y="160"/>
                    </a:lnTo>
                    <a:lnTo>
                      <a:pt x="601" y="168"/>
                    </a:lnTo>
                    <a:lnTo>
                      <a:pt x="549" y="175"/>
                    </a:lnTo>
                    <a:lnTo>
                      <a:pt x="497" y="182"/>
                    </a:lnTo>
                    <a:lnTo>
                      <a:pt x="464" y="186"/>
                    </a:lnTo>
                    <a:lnTo>
                      <a:pt x="541" y="909"/>
                    </a:lnTo>
                    <a:lnTo>
                      <a:pt x="519" y="911"/>
                    </a:lnTo>
                    <a:lnTo>
                      <a:pt x="457" y="917"/>
                    </a:lnTo>
                    <a:lnTo>
                      <a:pt x="396" y="922"/>
                    </a:lnTo>
                    <a:lnTo>
                      <a:pt x="334" y="926"/>
                    </a:lnTo>
                    <a:lnTo>
                      <a:pt x="322" y="927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96" name="Freeform 14"/>
              <p:cNvSpPr>
                <a:spLocks/>
              </p:cNvSpPr>
              <p:nvPr/>
            </p:nvSpPr>
            <p:spPr bwMode="auto">
              <a:xfrm>
                <a:off x="4299" y="3252"/>
                <a:ext cx="97" cy="225"/>
              </a:xfrm>
              <a:custGeom>
                <a:avLst/>
                <a:gdLst>
                  <a:gd name="T0" fmla="*/ 0 w 388"/>
                  <a:gd name="T1" fmla="*/ 0 h 898"/>
                  <a:gd name="T2" fmla="*/ 0 w 388"/>
                  <a:gd name="T3" fmla="*/ 0 h 898"/>
                  <a:gd name="T4" fmla="*/ 0 w 388"/>
                  <a:gd name="T5" fmla="*/ 0 h 898"/>
                  <a:gd name="T6" fmla="*/ 0 w 388"/>
                  <a:gd name="T7" fmla="*/ 0 h 898"/>
                  <a:gd name="T8" fmla="*/ 0 w 388"/>
                  <a:gd name="T9" fmla="*/ 0 h 898"/>
                  <a:gd name="T10" fmla="*/ 0 w 388"/>
                  <a:gd name="T11" fmla="*/ 0 h 898"/>
                  <a:gd name="T12" fmla="*/ 0 w 388"/>
                  <a:gd name="T13" fmla="*/ 0 h 898"/>
                  <a:gd name="T14" fmla="*/ 0 w 388"/>
                  <a:gd name="T15" fmla="*/ 0 h 898"/>
                  <a:gd name="T16" fmla="*/ 0 w 388"/>
                  <a:gd name="T17" fmla="*/ 0 h 898"/>
                  <a:gd name="T18" fmla="*/ 0 w 388"/>
                  <a:gd name="T19" fmla="*/ 0 h 898"/>
                  <a:gd name="T20" fmla="*/ 0 w 388"/>
                  <a:gd name="T21" fmla="*/ 0 h 898"/>
                  <a:gd name="T22" fmla="*/ 0 w 388"/>
                  <a:gd name="T23" fmla="*/ 0 h 898"/>
                  <a:gd name="T24" fmla="*/ 0 w 388"/>
                  <a:gd name="T25" fmla="*/ 0 h 8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88"/>
                  <a:gd name="T40" fmla="*/ 0 h 898"/>
                  <a:gd name="T41" fmla="*/ 388 w 388"/>
                  <a:gd name="T42" fmla="*/ 898 h 89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88" h="898">
                    <a:moveTo>
                      <a:pt x="173" y="898"/>
                    </a:moveTo>
                    <a:lnTo>
                      <a:pt x="0" y="39"/>
                    </a:lnTo>
                    <a:lnTo>
                      <a:pt x="12" y="37"/>
                    </a:lnTo>
                    <a:lnTo>
                      <a:pt x="61" y="27"/>
                    </a:lnTo>
                    <a:lnTo>
                      <a:pt x="111" y="16"/>
                    </a:lnTo>
                    <a:lnTo>
                      <a:pt x="162" y="4"/>
                    </a:lnTo>
                    <a:lnTo>
                      <a:pt x="178" y="0"/>
                    </a:lnTo>
                    <a:lnTo>
                      <a:pt x="388" y="851"/>
                    </a:lnTo>
                    <a:lnTo>
                      <a:pt x="369" y="855"/>
                    </a:lnTo>
                    <a:lnTo>
                      <a:pt x="307" y="869"/>
                    </a:lnTo>
                    <a:lnTo>
                      <a:pt x="247" y="883"/>
                    </a:lnTo>
                    <a:lnTo>
                      <a:pt x="187" y="895"/>
                    </a:lnTo>
                    <a:lnTo>
                      <a:pt x="173" y="898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97" name="Freeform 15"/>
              <p:cNvSpPr>
                <a:spLocks/>
              </p:cNvSpPr>
              <p:nvPr/>
            </p:nvSpPr>
            <p:spPr bwMode="auto">
              <a:xfrm>
                <a:off x="4370" y="3184"/>
                <a:ext cx="186" cy="249"/>
              </a:xfrm>
              <a:custGeom>
                <a:avLst/>
                <a:gdLst>
                  <a:gd name="T0" fmla="*/ 0 w 747"/>
                  <a:gd name="T1" fmla="*/ 0 h 996"/>
                  <a:gd name="T2" fmla="*/ 0 w 747"/>
                  <a:gd name="T3" fmla="*/ 0 h 996"/>
                  <a:gd name="T4" fmla="*/ 0 w 747"/>
                  <a:gd name="T5" fmla="*/ 0 h 996"/>
                  <a:gd name="T6" fmla="*/ 0 w 747"/>
                  <a:gd name="T7" fmla="*/ 0 h 996"/>
                  <a:gd name="T8" fmla="*/ 0 w 747"/>
                  <a:gd name="T9" fmla="*/ 0 h 996"/>
                  <a:gd name="T10" fmla="*/ 0 w 747"/>
                  <a:gd name="T11" fmla="*/ 0 h 996"/>
                  <a:gd name="T12" fmla="*/ 0 w 747"/>
                  <a:gd name="T13" fmla="*/ 0 h 996"/>
                  <a:gd name="T14" fmla="*/ 0 w 747"/>
                  <a:gd name="T15" fmla="*/ 0 h 996"/>
                  <a:gd name="T16" fmla="*/ 0 w 747"/>
                  <a:gd name="T17" fmla="*/ 0 h 996"/>
                  <a:gd name="T18" fmla="*/ 0 w 747"/>
                  <a:gd name="T19" fmla="*/ 0 h 996"/>
                  <a:gd name="T20" fmla="*/ 0 w 747"/>
                  <a:gd name="T21" fmla="*/ 0 h 996"/>
                  <a:gd name="T22" fmla="*/ 0 w 747"/>
                  <a:gd name="T23" fmla="*/ 0 h 996"/>
                  <a:gd name="T24" fmla="*/ 0 w 747"/>
                  <a:gd name="T25" fmla="*/ 0 h 996"/>
                  <a:gd name="T26" fmla="*/ 0 w 747"/>
                  <a:gd name="T27" fmla="*/ 0 h 996"/>
                  <a:gd name="T28" fmla="*/ 0 w 747"/>
                  <a:gd name="T29" fmla="*/ 0 h 996"/>
                  <a:gd name="T30" fmla="*/ 0 w 747"/>
                  <a:gd name="T31" fmla="*/ 0 h 996"/>
                  <a:gd name="T32" fmla="*/ 0 w 747"/>
                  <a:gd name="T33" fmla="*/ 0 h 996"/>
                  <a:gd name="T34" fmla="*/ 0 w 747"/>
                  <a:gd name="T35" fmla="*/ 0 h 996"/>
                  <a:gd name="T36" fmla="*/ 0 w 747"/>
                  <a:gd name="T37" fmla="*/ 0 h 996"/>
                  <a:gd name="T38" fmla="*/ 0 w 747"/>
                  <a:gd name="T39" fmla="*/ 0 h 996"/>
                  <a:gd name="T40" fmla="*/ 0 w 747"/>
                  <a:gd name="T41" fmla="*/ 0 h 996"/>
                  <a:gd name="T42" fmla="*/ 0 w 747"/>
                  <a:gd name="T43" fmla="*/ 0 h 996"/>
                  <a:gd name="T44" fmla="*/ 0 w 747"/>
                  <a:gd name="T45" fmla="*/ 0 h 996"/>
                  <a:gd name="T46" fmla="*/ 0 w 747"/>
                  <a:gd name="T47" fmla="*/ 0 h 996"/>
                  <a:gd name="T48" fmla="*/ 0 w 747"/>
                  <a:gd name="T49" fmla="*/ 0 h 996"/>
                  <a:gd name="T50" fmla="*/ 0 w 747"/>
                  <a:gd name="T51" fmla="*/ 0 h 996"/>
                  <a:gd name="T52" fmla="*/ 0 w 747"/>
                  <a:gd name="T53" fmla="*/ 0 h 996"/>
                  <a:gd name="T54" fmla="*/ 0 w 747"/>
                  <a:gd name="T55" fmla="*/ 0 h 996"/>
                  <a:gd name="T56" fmla="*/ 0 w 747"/>
                  <a:gd name="T57" fmla="*/ 0 h 996"/>
                  <a:gd name="T58" fmla="*/ 0 w 747"/>
                  <a:gd name="T59" fmla="*/ 0 h 996"/>
                  <a:gd name="T60" fmla="*/ 0 w 747"/>
                  <a:gd name="T61" fmla="*/ 0 h 996"/>
                  <a:gd name="T62" fmla="*/ 0 w 747"/>
                  <a:gd name="T63" fmla="*/ 0 h 996"/>
                  <a:gd name="T64" fmla="*/ 0 w 747"/>
                  <a:gd name="T65" fmla="*/ 0 h 996"/>
                  <a:gd name="T66" fmla="*/ 0 w 747"/>
                  <a:gd name="T67" fmla="*/ 0 h 996"/>
                  <a:gd name="T68" fmla="*/ 0 w 747"/>
                  <a:gd name="T69" fmla="*/ 0 h 996"/>
                  <a:gd name="T70" fmla="*/ 0 w 747"/>
                  <a:gd name="T71" fmla="*/ 0 h 996"/>
                  <a:gd name="T72" fmla="*/ 0 w 747"/>
                  <a:gd name="T73" fmla="*/ 0 h 99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47"/>
                  <a:gd name="T112" fmla="*/ 0 h 996"/>
                  <a:gd name="T113" fmla="*/ 747 w 747"/>
                  <a:gd name="T114" fmla="*/ 996 h 99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47" h="996">
                    <a:moveTo>
                      <a:pt x="542" y="996"/>
                    </a:moveTo>
                    <a:lnTo>
                      <a:pt x="305" y="307"/>
                    </a:lnTo>
                    <a:lnTo>
                      <a:pt x="267" y="320"/>
                    </a:lnTo>
                    <a:lnTo>
                      <a:pt x="218" y="336"/>
                    </a:lnTo>
                    <a:lnTo>
                      <a:pt x="170" y="352"/>
                    </a:lnTo>
                    <a:lnTo>
                      <a:pt x="119" y="367"/>
                    </a:lnTo>
                    <a:lnTo>
                      <a:pt x="69" y="381"/>
                    </a:lnTo>
                    <a:lnTo>
                      <a:pt x="40" y="389"/>
                    </a:lnTo>
                    <a:lnTo>
                      <a:pt x="0" y="246"/>
                    </a:lnTo>
                    <a:lnTo>
                      <a:pt x="29" y="239"/>
                    </a:lnTo>
                    <a:lnTo>
                      <a:pt x="76" y="224"/>
                    </a:lnTo>
                    <a:lnTo>
                      <a:pt x="126" y="210"/>
                    </a:lnTo>
                    <a:lnTo>
                      <a:pt x="173" y="196"/>
                    </a:lnTo>
                    <a:lnTo>
                      <a:pt x="220" y="179"/>
                    </a:lnTo>
                    <a:lnTo>
                      <a:pt x="274" y="161"/>
                    </a:lnTo>
                    <a:lnTo>
                      <a:pt x="318" y="146"/>
                    </a:lnTo>
                    <a:lnTo>
                      <a:pt x="361" y="130"/>
                    </a:lnTo>
                    <a:lnTo>
                      <a:pt x="415" y="110"/>
                    </a:lnTo>
                    <a:lnTo>
                      <a:pt x="461" y="90"/>
                    </a:lnTo>
                    <a:lnTo>
                      <a:pt x="507" y="72"/>
                    </a:lnTo>
                    <a:lnTo>
                      <a:pt x="554" y="52"/>
                    </a:lnTo>
                    <a:lnTo>
                      <a:pt x="600" y="30"/>
                    </a:lnTo>
                    <a:lnTo>
                      <a:pt x="648" y="9"/>
                    </a:lnTo>
                    <a:lnTo>
                      <a:pt x="668" y="0"/>
                    </a:lnTo>
                    <a:lnTo>
                      <a:pt x="732" y="134"/>
                    </a:lnTo>
                    <a:lnTo>
                      <a:pt x="711" y="144"/>
                    </a:lnTo>
                    <a:lnTo>
                      <a:pt x="661" y="166"/>
                    </a:lnTo>
                    <a:lnTo>
                      <a:pt x="613" y="188"/>
                    </a:lnTo>
                    <a:lnTo>
                      <a:pt x="564" y="209"/>
                    </a:lnTo>
                    <a:lnTo>
                      <a:pt x="517" y="227"/>
                    </a:lnTo>
                    <a:lnTo>
                      <a:pt x="480" y="242"/>
                    </a:lnTo>
                    <a:lnTo>
                      <a:pt x="747" y="919"/>
                    </a:lnTo>
                    <a:lnTo>
                      <a:pt x="735" y="924"/>
                    </a:lnTo>
                    <a:lnTo>
                      <a:pt x="670" y="949"/>
                    </a:lnTo>
                    <a:lnTo>
                      <a:pt x="617" y="969"/>
                    </a:lnTo>
                    <a:lnTo>
                      <a:pt x="564" y="988"/>
                    </a:lnTo>
                    <a:lnTo>
                      <a:pt x="542" y="996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98" name="Freeform 16"/>
              <p:cNvSpPr>
                <a:spLocks/>
              </p:cNvSpPr>
              <p:nvPr/>
            </p:nvSpPr>
            <p:spPr bwMode="auto">
              <a:xfrm>
                <a:off x="4562" y="3077"/>
                <a:ext cx="255" cy="264"/>
              </a:xfrm>
              <a:custGeom>
                <a:avLst/>
                <a:gdLst>
                  <a:gd name="T0" fmla="*/ 0 w 1018"/>
                  <a:gd name="T1" fmla="*/ 0 h 1052"/>
                  <a:gd name="T2" fmla="*/ 0 w 1018"/>
                  <a:gd name="T3" fmla="*/ 0 h 1052"/>
                  <a:gd name="T4" fmla="*/ 0 w 1018"/>
                  <a:gd name="T5" fmla="*/ 0 h 1052"/>
                  <a:gd name="T6" fmla="*/ 0 w 1018"/>
                  <a:gd name="T7" fmla="*/ 0 h 1052"/>
                  <a:gd name="T8" fmla="*/ 0 w 1018"/>
                  <a:gd name="T9" fmla="*/ 0 h 1052"/>
                  <a:gd name="T10" fmla="*/ 0 w 1018"/>
                  <a:gd name="T11" fmla="*/ 0 h 1052"/>
                  <a:gd name="T12" fmla="*/ 0 w 1018"/>
                  <a:gd name="T13" fmla="*/ 0 h 1052"/>
                  <a:gd name="T14" fmla="*/ 0 w 1018"/>
                  <a:gd name="T15" fmla="*/ 0 h 1052"/>
                  <a:gd name="T16" fmla="*/ 0 w 1018"/>
                  <a:gd name="T17" fmla="*/ 0 h 1052"/>
                  <a:gd name="T18" fmla="*/ 0 w 1018"/>
                  <a:gd name="T19" fmla="*/ 0 h 1052"/>
                  <a:gd name="T20" fmla="*/ 0 w 1018"/>
                  <a:gd name="T21" fmla="*/ 0 h 1052"/>
                  <a:gd name="T22" fmla="*/ 0 w 1018"/>
                  <a:gd name="T23" fmla="*/ 0 h 1052"/>
                  <a:gd name="T24" fmla="*/ 0 w 1018"/>
                  <a:gd name="T25" fmla="*/ 0 h 1052"/>
                  <a:gd name="T26" fmla="*/ 0 w 1018"/>
                  <a:gd name="T27" fmla="*/ 0 h 1052"/>
                  <a:gd name="T28" fmla="*/ 0 w 1018"/>
                  <a:gd name="T29" fmla="*/ 0 h 1052"/>
                  <a:gd name="T30" fmla="*/ 0 w 1018"/>
                  <a:gd name="T31" fmla="*/ 0 h 1052"/>
                  <a:gd name="T32" fmla="*/ 0 w 1018"/>
                  <a:gd name="T33" fmla="*/ 0 h 1052"/>
                  <a:gd name="T34" fmla="*/ 0 w 1018"/>
                  <a:gd name="T35" fmla="*/ 0 h 1052"/>
                  <a:gd name="T36" fmla="*/ 0 w 1018"/>
                  <a:gd name="T37" fmla="*/ 0 h 1052"/>
                  <a:gd name="T38" fmla="*/ 0 w 1018"/>
                  <a:gd name="T39" fmla="*/ 0 h 1052"/>
                  <a:gd name="T40" fmla="*/ 0 w 1018"/>
                  <a:gd name="T41" fmla="*/ 0 h 1052"/>
                  <a:gd name="T42" fmla="*/ 0 w 1018"/>
                  <a:gd name="T43" fmla="*/ 0 h 1052"/>
                  <a:gd name="T44" fmla="*/ 0 w 1018"/>
                  <a:gd name="T45" fmla="*/ 0 h 1052"/>
                  <a:gd name="T46" fmla="*/ 0 w 1018"/>
                  <a:gd name="T47" fmla="*/ 0 h 1052"/>
                  <a:gd name="T48" fmla="*/ 0 w 1018"/>
                  <a:gd name="T49" fmla="*/ 0 h 1052"/>
                  <a:gd name="T50" fmla="*/ 0 w 1018"/>
                  <a:gd name="T51" fmla="*/ 0 h 1052"/>
                  <a:gd name="T52" fmla="*/ 0 w 1018"/>
                  <a:gd name="T53" fmla="*/ 0 h 1052"/>
                  <a:gd name="T54" fmla="*/ 0 w 1018"/>
                  <a:gd name="T55" fmla="*/ 0 h 1052"/>
                  <a:gd name="T56" fmla="*/ 0 w 1018"/>
                  <a:gd name="T57" fmla="*/ 0 h 1052"/>
                  <a:gd name="T58" fmla="*/ 0 w 1018"/>
                  <a:gd name="T59" fmla="*/ 0 h 1052"/>
                  <a:gd name="T60" fmla="*/ 0 w 1018"/>
                  <a:gd name="T61" fmla="*/ 0 h 1052"/>
                  <a:gd name="T62" fmla="*/ 0 w 1018"/>
                  <a:gd name="T63" fmla="*/ 0 h 1052"/>
                  <a:gd name="T64" fmla="*/ 0 w 1018"/>
                  <a:gd name="T65" fmla="*/ 0 h 1052"/>
                  <a:gd name="T66" fmla="*/ 0 w 1018"/>
                  <a:gd name="T67" fmla="*/ 0 h 105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018"/>
                  <a:gd name="T103" fmla="*/ 0 h 1052"/>
                  <a:gd name="T104" fmla="*/ 1018 w 1018"/>
                  <a:gd name="T105" fmla="*/ 1052 h 105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018" h="1052">
                    <a:moveTo>
                      <a:pt x="0" y="375"/>
                    </a:moveTo>
                    <a:lnTo>
                      <a:pt x="14" y="368"/>
                    </a:lnTo>
                    <a:lnTo>
                      <a:pt x="59" y="346"/>
                    </a:lnTo>
                    <a:lnTo>
                      <a:pt x="104" y="322"/>
                    </a:lnTo>
                    <a:lnTo>
                      <a:pt x="149" y="296"/>
                    </a:lnTo>
                    <a:lnTo>
                      <a:pt x="161" y="290"/>
                    </a:lnTo>
                    <a:lnTo>
                      <a:pt x="393" y="704"/>
                    </a:lnTo>
                    <a:lnTo>
                      <a:pt x="440" y="784"/>
                    </a:lnTo>
                    <a:lnTo>
                      <a:pt x="471" y="827"/>
                    </a:lnTo>
                    <a:lnTo>
                      <a:pt x="515" y="859"/>
                    </a:lnTo>
                    <a:lnTo>
                      <a:pt x="532" y="863"/>
                    </a:lnTo>
                    <a:lnTo>
                      <a:pt x="570" y="871"/>
                    </a:lnTo>
                    <a:lnTo>
                      <a:pt x="601" y="869"/>
                    </a:lnTo>
                    <a:lnTo>
                      <a:pt x="603" y="869"/>
                    </a:lnTo>
                    <a:lnTo>
                      <a:pt x="635" y="861"/>
                    </a:lnTo>
                    <a:lnTo>
                      <a:pt x="663" y="850"/>
                    </a:lnTo>
                    <a:lnTo>
                      <a:pt x="670" y="847"/>
                    </a:lnTo>
                    <a:lnTo>
                      <a:pt x="707" y="826"/>
                    </a:lnTo>
                    <a:lnTo>
                      <a:pt x="714" y="821"/>
                    </a:lnTo>
                    <a:lnTo>
                      <a:pt x="741" y="802"/>
                    </a:lnTo>
                    <a:lnTo>
                      <a:pt x="762" y="785"/>
                    </a:lnTo>
                    <a:lnTo>
                      <a:pt x="769" y="778"/>
                    </a:lnTo>
                    <a:lnTo>
                      <a:pt x="791" y="752"/>
                    </a:lnTo>
                    <a:lnTo>
                      <a:pt x="801" y="735"/>
                    </a:lnTo>
                    <a:lnTo>
                      <a:pt x="805" y="727"/>
                    </a:lnTo>
                    <a:lnTo>
                      <a:pt x="817" y="678"/>
                    </a:lnTo>
                    <a:lnTo>
                      <a:pt x="810" y="642"/>
                    </a:lnTo>
                    <a:lnTo>
                      <a:pt x="809" y="634"/>
                    </a:lnTo>
                    <a:lnTo>
                      <a:pt x="781" y="581"/>
                    </a:lnTo>
                    <a:lnTo>
                      <a:pt x="733" y="506"/>
                    </a:lnTo>
                    <a:lnTo>
                      <a:pt x="460" y="105"/>
                    </a:lnTo>
                    <a:lnTo>
                      <a:pt x="494" y="82"/>
                    </a:lnTo>
                    <a:lnTo>
                      <a:pt x="535" y="53"/>
                    </a:lnTo>
                    <a:lnTo>
                      <a:pt x="576" y="23"/>
                    </a:lnTo>
                    <a:lnTo>
                      <a:pt x="607" y="0"/>
                    </a:lnTo>
                    <a:lnTo>
                      <a:pt x="883" y="369"/>
                    </a:lnTo>
                    <a:lnTo>
                      <a:pt x="960" y="479"/>
                    </a:lnTo>
                    <a:lnTo>
                      <a:pt x="1003" y="558"/>
                    </a:lnTo>
                    <a:lnTo>
                      <a:pt x="1018" y="621"/>
                    </a:lnTo>
                    <a:lnTo>
                      <a:pt x="1018" y="628"/>
                    </a:lnTo>
                    <a:lnTo>
                      <a:pt x="1016" y="683"/>
                    </a:lnTo>
                    <a:lnTo>
                      <a:pt x="1007" y="714"/>
                    </a:lnTo>
                    <a:lnTo>
                      <a:pt x="994" y="748"/>
                    </a:lnTo>
                    <a:lnTo>
                      <a:pt x="976" y="778"/>
                    </a:lnTo>
                    <a:lnTo>
                      <a:pt x="952" y="815"/>
                    </a:lnTo>
                    <a:lnTo>
                      <a:pt x="939" y="831"/>
                    </a:lnTo>
                    <a:lnTo>
                      <a:pt x="893" y="876"/>
                    </a:lnTo>
                    <a:lnTo>
                      <a:pt x="886" y="883"/>
                    </a:lnTo>
                    <a:lnTo>
                      <a:pt x="844" y="913"/>
                    </a:lnTo>
                    <a:lnTo>
                      <a:pt x="793" y="949"/>
                    </a:lnTo>
                    <a:lnTo>
                      <a:pt x="791" y="951"/>
                    </a:lnTo>
                    <a:lnTo>
                      <a:pt x="741" y="979"/>
                    </a:lnTo>
                    <a:lnTo>
                      <a:pt x="728" y="987"/>
                    </a:lnTo>
                    <a:lnTo>
                      <a:pt x="685" y="1008"/>
                    </a:lnTo>
                    <a:lnTo>
                      <a:pt x="670" y="1016"/>
                    </a:lnTo>
                    <a:lnTo>
                      <a:pt x="628" y="1032"/>
                    </a:lnTo>
                    <a:lnTo>
                      <a:pt x="619" y="1036"/>
                    </a:lnTo>
                    <a:lnTo>
                      <a:pt x="575" y="1046"/>
                    </a:lnTo>
                    <a:lnTo>
                      <a:pt x="567" y="1046"/>
                    </a:lnTo>
                    <a:lnTo>
                      <a:pt x="500" y="1052"/>
                    </a:lnTo>
                    <a:lnTo>
                      <a:pt x="496" y="1052"/>
                    </a:lnTo>
                    <a:lnTo>
                      <a:pt x="429" y="1041"/>
                    </a:lnTo>
                    <a:lnTo>
                      <a:pt x="422" y="1038"/>
                    </a:lnTo>
                    <a:lnTo>
                      <a:pt x="373" y="1016"/>
                    </a:lnTo>
                    <a:lnTo>
                      <a:pt x="330" y="981"/>
                    </a:lnTo>
                    <a:lnTo>
                      <a:pt x="317" y="963"/>
                    </a:lnTo>
                    <a:lnTo>
                      <a:pt x="274" y="905"/>
                    </a:lnTo>
                    <a:lnTo>
                      <a:pt x="211" y="793"/>
                    </a:lnTo>
                    <a:lnTo>
                      <a:pt x="0" y="375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99" name="Freeform 17"/>
              <p:cNvSpPr>
                <a:spLocks noEditPoints="1"/>
              </p:cNvSpPr>
              <p:nvPr/>
            </p:nvSpPr>
            <p:spPr bwMode="auto">
              <a:xfrm>
                <a:off x="4752" y="2955"/>
                <a:ext cx="260" cy="262"/>
              </a:xfrm>
              <a:custGeom>
                <a:avLst/>
                <a:gdLst>
                  <a:gd name="T0" fmla="*/ 0 w 1040"/>
                  <a:gd name="T1" fmla="*/ 0 h 1052"/>
                  <a:gd name="T2" fmla="*/ 0 w 1040"/>
                  <a:gd name="T3" fmla="*/ 0 h 1052"/>
                  <a:gd name="T4" fmla="*/ 0 w 1040"/>
                  <a:gd name="T5" fmla="*/ 0 h 1052"/>
                  <a:gd name="T6" fmla="*/ 0 w 1040"/>
                  <a:gd name="T7" fmla="*/ 0 h 1052"/>
                  <a:gd name="T8" fmla="*/ 0 w 1040"/>
                  <a:gd name="T9" fmla="*/ 0 h 1052"/>
                  <a:gd name="T10" fmla="*/ 0 w 1040"/>
                  <a:gd name="T11" fmla="*/ 0 h 1052"/>
                  <a:gd name="T12" fmla="*/ 0 w 1040"/>
                  <a:gd name="T13" fmla="*/ 0 h 1052"/>
                  <a:gd name="T14" fmla="*/ 0 w 1040"/>
                  <a:gd name="T15" fmla="*/ 0 h 1052"/>
                  <a:gd name="T16" fmla="*/ 0 w 1040"/>
                  <a:gd name="T17" fmla="*/ 0 h 1052"/>
                  <a:gd name="T18" fmla="*/ 0 w 1040"/>
                  <a:gd name="T19" fmla="*/ 0 h 1052"/>
                  <a:gd name="T20" fmla="*/ 0 w 1040"/>
                  <a:gd name="T21" fmla="*/ 0 h 1052"/>
                  <a:gd name="T22" fmla="*/ 0 w 1040"/>
                  <a:gd name="T23" fmla="*/ 0 h 1052"/>
                  <a:gd name="T24" fmla="*/ 0 w 1040"/>
                  <a:gd name="T25" fmla="*/ 0 h 1052"/>
                  <a:gd name="T26" fmla="*/ 0 w 1040"/>
                  <a:gd name="T27" fmla="*/ 0 h 1052"/>
                  <a:gd name="T28" fmla="*/ 0 w 1040"/>
                  <a:gd name="T29" fmla="*/ 0 h 1052"/>
                  <a:gd name="T30" fmla="*/ 0 w 1040"/>
                  <a:gd name="T31" fmla="*/ 0 h 1052"/>
                  <a:gd name="T32" fmla="*/ 0 w 1040"/>
                  <a:gd name="T33" fmla="*/ 0 h 1052"/>
                  <a:gd name="T34" fmla="*/ 0 w 1040"/>
                  <a:gd name="T35" fmla="*/ 0 h 1052"/>
                  <a:gd name="T36" fmla="*/ 0 w 1040"/>
                  <a:gd name="T37" fmla="*/ 0 h 1052"/>
                  <a:gd name="T38" fmla="*/ 0 w 1040"/>
                  <a:gd name="T39" fmla="*/ 0 h 1052"/>
                  <a:gd name="T40" fmla="*/ 0 w 1040"/>
                  <a:gd name="T41" fmla="*/ 0 h 1052"/>
                  <a:gd name="T42" fmla="*/ 0 w 1040"/>
                  <a:gd name="T43" fmla="*/ 0 h 1052"/>
                  <a:gd name="T44" fmla="*/ 0 w 1040"/>
                  <a:gd name="T45" fmla="*/ 0 h 1052"/>
                  <a:gd name="T46" fmla="*/ 0 w 1040"/>
                  <a:gd name="T47" fmla="*/ 0 h 1052"/>
                  <a:gd name="T48" fmla="*/ 0 w 1040"/>
                  <a:gd name="T49" fmla="*/ 0 h 1052"/>
                  <a:gd name="T50" fmla="*/ 0 w 1040"/>
                  <a:gd name="T51" fmla="*/ 0 h 1052"/>
                  <a:gd name="T52" fmla="*/ 0 w 1040"/>
                  <a:gd name="T53" fmla="*/ 0 h 1052"/>
                  <a:gd name="T54" fmla="*/ 0 w 1040"/>
                  <a:gd name="T55" fmla="*/ 0 h 1052"/>
                  <a:gd name="T56" fmla="*/ 0 w 1040"/>
                  <a:gd name="T57" fmla="*/ 0 h 1052"/>
                  <a:gd name="T58" fmla="*/ 0 w 1040"/>
                  <a:gd name="T59" fmla="*/ 0 h 1052"/>
                  <a:gd name="T60" fmla="*/ 0 w 1040"/>
                  <a:gd name="T61" fmla="*/ 0 h 1052"/>
                  <a:gd name="T62" fmla="*/ 0 w 1040"/>
                  <a:gd name="T63" fmla="*/ 0 h 1052"/>
                  <a:gd name="T64" fmla="*/ 0 w 1040"/>
                  <a:gd name="T65" fmla="*/ 0 h 1052"/>
                  <a:gd name="T66" fmla="*/ 0 w 1040"/>
                  <a:gd name="T67" fmla="*/ 0 h 1052"/>
                  <a:gd name="T68" fmla="*/ 0 w 1040"/>
                  <a:gd name="T69" fmla="*/ 0 h 1052"/>
                  <a:gd name="T70" fmla="*/ 0 w 1040"/>
                  <a:gd name="T71" fmla="*/ 0 h 1052"/>
                  <a:gd name="T72" fmla="*/ 0 w 1040"/>
                  <a:gd name="T73" fmla="*/ 0 h 1052"/>
                  <a:gd name="T74" fmla="*/ 0 w 1040"/>
                  <a:gd name="T75" fmla="*/ 0 h 1052"/>
                  <a:gd name="T76" fmla="*/ 0 w 1040"/>
                  <a:gd name="T77" fmla="*/ 0 h 1052"/>
                  <a:gd name="T78" fmla="*/ 0 w 1040"/>
                  <a:gd name="T79" fmla="*/ 0 h 1052"/>
                  <a:gd name="T80" fmla="*/ 0 w 1040"/>
                  <a:gd name="T81" fmla="*/ 0 h 1052"/>
                  <a:gd name="T82" fmla="*/ 0 w 1040"/>
                  <a:gd name="T83" fmla="*/ 0 h 1052"/>
                  <a:gd name="T84" fmla="*/ 0 w 1040"/>
                  <a:gd name="T85" fmla="*/ 0 h 1052"/>
                  <a:gd name="T86" fmla="*/ 0 w 1040"/>
                  <a:gd name="T87" fmla="*/ 0 h 105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040"/>
                  <a:gd name="T133" fmla="*/ 0 h 1052"/>
                  <a:gd name="T134" fmla="*/ 1040 w 1040"/>
                  <a:gd name="T135" fmla="*/ 1052 h 105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040" h="1052">
                    <a:moveTo>
                      <a:pt x="0" y="374"/>
                    </a:moveTo>
                    <a:lnTo>
                      <a:pt x="20" y="359"/>
                    </a:lnTo>
                    <a:lnTo>
                      <a:pt x="57" y="325"/>
                    </a:lnTo>
                    <a:lnTo>
                      <a:pt x="96" y="294"/>
                    </a:lnTo>
                    <a:lnTo>
                      <a:pt x="134" y="260"/>
                    </a:lnTo>
                    <a:lnTo>
                      <a:pt x="172" y="225"/>
                    </a:lnTo>
                    <a:lnTo>
                      <a:pt x="209" y="192"/>
                    </a:lnTo>
                    <a:lnTo>
                      <a:pt x="246" y="156"/>
                    </a:lnTo>
                    <a:lnTo>
                      <a:pt x="247" y="155"/>
                    </a:lnTo>
                    <a:lnTo>
                      <a:pt x="284" y="122"/>
                    </a:lnTo>
                    <a:lnTo>
                      <a:pt x="320" y="89"/>
                    </a:lnTo>
                    <a:lnTo>
                      <a:pt x="322" y="87"/>
                    </a:lnTo>
                    <a:lnTo>
                      <a:pt x="364" y="58"/>
                    </a:lnTo>
                    <a:lnTo>
                      <a:pt x="380" y="47"/>
                    </a:lnTo>
                    <a:lnTo>
                      <a:pt x="411" y="33"/>
                    </a:lnTo>
                    <a:lnTo>
                      <a:pt x="453" y="13"/>
                    </a:lnTo>
                    <a:lnTo>
                      <a:pt x="464" y="10"/>
                    </a:lnTo>
                    <a:lnTo>
                      <a:pt x="491" y="4"/>
                    </a:lnTo>
                    <a:lnTo>
                      <a:pt x="530" y="0"/>
                    </a:lnTo>
                    <a:lnTo>
                      <a:pt x="532" y="0"/>
                    </a:lnTo>
                    <a:lnTo>
                      <a:pt x="613" y="4"/>
                    </a:lnTo>
                    <a:lnTo>
                      <a:pt x="614" y="4"/>
                    </a:lnTo>
                    <a:lnTo>
                      <a:pt x="697" y="27"/>
                    </a:lnTo>
                    <a:lnTo>
                      <a:pt x="754" y="55"/>
                    </a:lnTo>
                    <a:lnTo>
                      <a:pt x="784" y="70"/>
                    </a:lnTo>
                    <a:lnTo>
                      <a:pt x="829" y="101"/>
                    </a:lnTo>
                    <a:lnTo>
                      <a:pt x="876" y="137"/>
                    </a:lnTo>
                    <a:lnTo>
                      <a:pt x="947" y="208"/>
                    </a:lnTo>
                    <a:lnTo>
                      <a:pt x="966" y="236"/>
                    </a:lnTo>
                    <a:lnTo>
                      <a:pt x="998" y="282"/>
                    </a:lnTo>
                    <a:lnTo>
                      <a:pt x="1018" y="327"/>
                    </a:lnTo>
                    <a:lnTo>
                      <a:pt x="1030" y="368"/>
                    </a:lnTo>
                    <a:lnTo>
                      <a:pt x="1032" y="374"/>
                    </a:lnTo>
                    <a:lnTo>
                      <a:pt x="1039" y="421"/>
                    </a:lnTo>
                    <a:lnTo>
                      <a:pt x="1040" y="457"/>
                    </a:lnTo>
                    <a:lnTo>
                      <a:pt x="1040" y="468"/>
                    </a:lnTo>
                    <a:lnTo>
                      <a:pt x="1027" y="528"/>
                    </a:lnTo>
                    <a:lnTo>
                      <a:pt x="1024" y="543"/>
                    </a:lnTo>
                    <a:lnTo>
                      <a:pt x="1004" y="591"/>
                    </a:lnTo>
                    <a:lnTo>
                      <a:pt x="986" y="628"/>
                    </a:lnTo>
                    <a:lnTo>
                      <a:pt x="974" y="647"/>
                    </a:lnTo>
                    <a:lnTo>
                      <a:pt x="939" y="697"/>
                    </a:lnTo>
                    <a:lnTo>
                      <a:pt x="937" y="698"/>
                    </a:lnTo>
                    <a:lnTo>
                      <a:pt x="897" y="743"/>
                    </a:lnTo>
                    <a:lnTo>
                      <a:pt x="864" y="778"/>
                    </a:lnTo>
                    <a:lnTo>
                      <a:pt x="855" y="786"/>
                    </a:lnTo>
                    <a:lnTo>
                      <a:pt x="808" y="830"/>
                    </a:lnTo>
                    <a:lnTo>
                      <a:pt x="764" y="870"/>
                    </a:lnTo>
                    <a:lnTo>
                      <a:pt x="719" y="912"/>
                    </a:lnTo>
                    <a:lnTo>
                      <a:pt x="672" y="954"/>
                    </a:lnTo>
                    <a:lnTo>
                      <a:pt x="625" y="992"/>
                    </a:lnTo>
                    <a:lnTo>
                      <a:pt x="579" y="1033"/>
                    </a:lnTo>
                    <a:lnTo>
                      <a:pt x="555" y="1052"/>
                    </a:lnTo>
                    <a:lnTo>
                      <a:pt x="0" y="374"/>
                    </a:lnTo>
                    <a:close/>
                    <a:moveTo>
                      <a:pt x="236" y="367"/>
                    </a:moveTo>
                    <a:lnTo>
                      <a:pt x="624" y="800"/>
                    </a:lnTo>
                    <a:lnTo>
                      <a:pt x="665" y="762"/>
                    </a:lnTo>
                    <a:lnTo>
                      <a:pt x="708" y="723"/>
                    </a:lnTo>
                    <a:lnTo>
                      <a:pt x="740" y="692"/>
                    </a:lnTo>
                    <a:lnTo>
                      <a:pt x="752" y="680"/>
                    </a:lnTo>
                    <a:lnTo>
                      <a:pt x="794" y="637"/>
                    </a:lnTo>
                    <a:lnTo>
                      <a:pt x="826" y="596"/>
                    </a:lnTo>
                    <a:lnTo>
                      <a:pt x="830" y="590"/>
                    </a:lnTo>
                    <a:lnTo>
                      <a:pt x="849" y="552"/>
                    </a:lnTo>
                    <a:lnTo>
                      <a:pt x="855" y="531"/>
                    </a:lnTo>
                    <a:lnTo>
                      <a:pt x="860" y="510"/>
                    </a:lnTo>
                    <a:lnTo>
                      <a:pt x="856" y="464"/>
                    </a:lnTo>
                    <a:lnTo>
                      <a:pt x="849" y="444"/>
                    </a:lnTo>
                    <a:lnTo>
                      <a:pt x="835" y="412"/>
                    </a:lnTo>
                    <a:lnTo>
                      <a:pt x="796" y="353"/>
                    </a:lnTo>
                    <a:lnTo>
                      <a:pt x="732" y="287"/>
                    </a:lnTo>
                    <a:lnTo>
                      <a:pt x="663" y="229"/>
                    </a:lnTo>
                    <a:lnTo>
                      <a:pt x="604" y="196"/>
                    </a:lnTo>
                    <a:lnTo>
                      <a:pt x="575" y="187"/>
                    </a:lnTo>
                    <a:lnTo>
                      <a:pt x="553" y="180"/>
                    </a:lnTo>
                    <a:lnTo>
                      <a:pt x="506" y="177"/>
                    </a:lnTo>
                    <a:lnTo>
                      <a:pt x="490" y="180"/>
                    </a:lnTo>
                    <a:lnTo>
                      <a:pt x="460" y="187"/>
                    </a:lnTo>
                    <a:lnTo>
                      <a:pt x="436" y="200"/>
                    </a:lnTo>
                    <a:lnTo>
                      <a:pt x="415" y="210"/>
                    </a:lnTo>
                    <a:lnTo>
                      <a:pt x="390" y="230"/>
                    </a:lnTo>
                    <a:lnTo>
                      <a:pt x="369" y="246"/>
                    </a:lnTo>
                    <a:lnTo>
                      <a:pt x="350" y="264"/>
                    </a:lnTo>
                    <a:lnTo>
                      <a:pt x="311" y="300"/>
                    </a:lnTo>
                    <a:lnTo>
                      <a:pt x="298" y="311"/>
                    </a:lnTo>
                    <a:lnTo>
                      <a:pt x="272" y="335"/>
                    </a:lnTo>
                    <a:lnTo>
                      <a:pt x="236" y="367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00" name="Freeform 18"/>
              <p:cNvSpPr>
                <a:spLocks/>
              </p:cNvSpPr>
              <p:nvPr/>
            </p:nvSpPr>
            <p:spPr bwMode="auto">
              <a:xfrm>
                <a:off x="4910" y="2749"/>
                <a:ext cx="286" cy="273"/>
              </a:xfrm>
              <a:custGeom>
                <a:avLst/>
                <a:gdLst>
                  <a:gd name="T0" fmla="*/ 0 w 1144"/>
                  <a:gd name="T1" fmla="*/ 0 h 1093"/>
                  <a:gd name="T2" fmla="*/ 0 w 1144"/>
                  <a:gd name="T3" fmla="*/ 0 h 1093"/>
                  <a:gd name="T4" fmla="*/ 0 w 1144"/>
                  <a:gd name="T5" fmla="*/ 0 h 1093"/>
                  <a:gd name="T6" fmla="*/ 0 w 1144"/>
                  <a:gd name="T7" fmla="*/ 0 h 1093"/>
                  <a:gd name="T8" fmla="*/ 0 w 1144"/>
                  <a:gd name="T9" fmla="*/ 0 h 1093"/>
                  <a:gd name="T10" fmla="*/ 0 w 1144"/>
                  <a:gd name="T11" fmla="*/ 0 h 1093"/>
                  <a:gd name="T12" fmla="*/ 0 w 1144"/>
                  <a:gd name="T13" fmla="*/ 0 h 1093"/>
                  <a:gd name="T14" fmla="*/ 0 w 1144"/>
                  <a:gd name="T15" fmla="*/ 0 h 1093"/>
                  <a:gd name="T16" fmla="*/ 0 w 1144"/>
                  <a:gd name="T17" fmla="*/ 0 h 1093"/>
                  <a:gd name="T18" fmla="*/ 0 w 1144"/>
                  <a:gd name="T19" fmla="*/ 0 h 1093"/>
                  <a:gd name="T20" fmla="*/ 0 w 1144"/>
                  <a:gd name="T21" fmla="*/ 0 h 1093"/>
                  <a:gd name="T22" fmla="*/ 0 w 1144"/>
                  <a:gd name="T23" fmla="*/ 0 h 1093"/>
                  <a:gd name="T24" fmla="*/ 0 w 1144"/>
                  <a:gd name="T25" fmla="*/ 0 h 1093"/>
                  <a:gd name="T26" fmla="*/ 0 w 1144"/>
                  <a:gd name="T27" fmla="*/ 0 h 1093"/>
                  <a:gd name="T28" fmla="*/ 0 w 1144"/>
                  <a:gd name="T29" fmla="*/ 0 h 1093"/>
                  <a:gd name="T30" fmla="*/ 0 w 1144"/>
                  <a:gd name="T31" fmla="*/ 0 h 1093"/>
                  <a:gd name="T32" fmla="*/ 0 w 1144"/>
                  <a:gd name="T33" fmla="*/ 0 h 1093"/>
                  <a:gd name="T34" fmla="*/ 0 w 1144"/>
                  <a:gd name="T35" fmla="*/ 0 h 1093"/>
                  <a:gd name="T36" fmla="*/ 0 w 1144"/>
                  <a:gd name="T37" fmla="*/ 0 h 1093"/>
                  <a:gd name="T38" fmla="*/ 0 w 1144"/>
                  <a:gd name="T39" fmla="*/ 0 h 1093"/>
                  <a:gd name="T40" fmla="*/ 0 w 1144"/>
                  <a:gd name="T41" fmla="*/ 0 h 1093"/>
                  <a:gd name="T42" fmla="*/ 0 w 1144"/>
                  <a:gd name="T43" fmla="*/ 0 h 1093"/>
                  <a:gd name="T44" fmla="*/ 0 w 1144"/>
                  <a:gd name="T45" fmla="*/ 0 h 1093"/>
                  <a:gd name="T46" fmla="*/ 0 w 1144"/>
                  <a:gd name="T47" fmla="*/ 0 h 1093"/>
                  <a:gd name="T48" fmla="*/ 0 w 1144"/>
                  <a:gd name="T49" fmla="*/ 0 h 1093"/>
                  <a:gd name="T50" fmla="*/ 0 w 1144"/>
                  <a:gd name="T51" fmla="*/ 0 h 1093"/>
                  <a:gd name="T52" fmla="*/ 0 w 1144"/>
                  <a:gd name="T53" fmla="*/ 0 h 1093"/>
                  <a:gd name="T54" fmla="*/ 0 w 1144"/>
                  <a:gd name="T55" fmla="*/ 0 h 1093"/>
                  <a:gd name="T56" fmla="*/ 0 w 1144"/>
                  <a:gd name="T57" fmla="*/ 0 h 1093"/>
                  <a:gd name="T58" fmla="*/ 0 w 1144"/>
                  <a:gd name="T59" fmla="*/ 0 h 1093"/>
                  <a:gd name="T60" fmla="*/ 0 w 1144"/>
                  <a:gd name="T61" fmla="*/ 0 h 1093"/>
                  <a:gd name="T62" fmla="*/ 0 w 1144"/>
                  <a:gd name="T63" fmla="*/ 0 h 1093"/>
                  <a:gd name="T64" fmla="*/ 0 w 1144"/>
                  <a:gd name="T65" fmla="*/ 0 h 1093"/>
                  <a:gd name="T66" fmla="*/ 0 w 1144"/>
                  <a:gd name="T67" fmla="*/ 0 h 1093"/>
                  <a:gd name="T68" fmla="*/ 0 w 1144"/>
                  <a:gd name="T69" fmla="*/ 0 h 1093"/>
                  <a:gd name="T70" fmla="*/ 0 w 1144"/>
                  <a:gd name="T71" fmla="*/ 0 h 1093"/>
                  <a:gd name="T72" fmla="*/ 0 w 1144"/>
                  <a:gd name="T73" fmla="*/ 0 h 1093"/>
                  <a:gd name="T74" fmla="*/ 0 w 1144"/>
                  <a:gd name="T75" fmla="*/ 0 h 10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144"/>
                  <a:gd name="T115" fmla="*/ 0 h 1093"/>
                  <a:gd name="T116" fmla="*/ 1144 w 1144"/>
                  <a:gd name="T117" fmla="*/ 1093 h 10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144" h="1093">
                    <a:moveTo>
                      <a:pt x="689" y="1093"/>
                    </a:moveTo>
                    <a:lnTo>
                      <a:pt x="0" y="552"/>
                    </a:lnTo>
                    <a:lnTo>
                      <a:pt x="22" y="524"/>
                    </a:lnTo>
                    <a:lnTo>
                      <a:pt x="52" y="484"/>
                    </a:lnTo>
                    <a:lnTo>
                      <a:pt x="82" y="444"/>
                    </a:lnTo>
                    <a:lnTo>
                      <a:pt x="112" y="402"/>
                    </a:lnTo>
                    <a:lnTo>
                      <a:pt x="140" y="360"/>
                    </a:lnTo>
                    <a:lnTo>
                      <a:pt x="170" y="319"/>
                    </a:lnTo>
                    <a:lnTo>
                      <a:pt x="199" y="276"/>
                    </a:lnTo>
                    <a:lnTo>
                      <a:pt x="226" y="234"/>
                    </a:lnTo>
                    <a:lnTo>
                      <a:pt x="254" y="190"/>
                    </a:lnTo>
                    <a:lnTo>
                      <a:pt x="281" y="148"/>
                    </a:lnTo>
                    <a:lnTo>
                      <a:pt x="306" y="104"/>
                    </a:lnTo>
                    <a:lnTo>
                      <a:pt x="332" y="61"/>
                    </a:lnTo>
                    <a:lnTo>
                      <a:pt x="358" y="17"/>
                    </a:lnTo>
                    <a:lnTo>
                      <a:pt x="367" y="0"/>
                    </a:lnTo>
                    <a:lnTo>
                      <a:pt x="497" y="72"/>
                    </a:lnTo>
                    <a:lnTo>
                      <a:pt x="488" y="89"/>
                    </a:lnTo>
                    <a:lnTo>
                      <a:pt x="461" y="134"/>
                    </a:lnTo>
                    <a:lnTo>
                      <a:pt x="434" y="180"/>
                    </a:lnTo>
                    <a:lnTo>
                      <a:pt x="407" y="225"/>
                    </a:lnTo>
                    <a:lnTo>
                      <a:pt x="380" y="269"/>
                    </a:lnTo>
                    <a:lnTo>
                      <a:pt x="351" y="314"/>
                    </a:lnTo>
                    <a:lnTo>
                      <a:pt x="323" y="358"/>
                    </a:lnTo>
                    <a:lnTo>
                      <a:pt x="293" y="402"/>
                    </a:lnTo>
                    <a:lnTo>
                      <a:pt x="263" y="444"/>
                    </a:lnTo>
                    <a:lnTo>
                      <a:pt x="233" y="488"/>
                    </a:lnTo>
                    <a:lnTo>
                      <a:pt x="229" y="493"/>
                    </a:lnTo>
                    <a:lnTo>
                      <a:pt x="387" y="606"/>
                    </a:lnTo>
                    <a:lnTo>
                      <a:pt x="391" y="600"/>
                    </a:lnTo>
                    <a:lnTo>
                      <a:pt x="423" y="556"/>
                    </a:lnTo>
                    <a:lnTo>
                      <a:pt x="454" y="511"/>
                    </a:lnTo>
                    <a:lnTo>
                      <a:pt x="485" y="465"/>
                    </a:lnTo>
                    <a:lnTo>
                      <a:pt x="514" y="419"/>
                    </a:lnTo>
                    <a:lnTo>
                      <a:pt x="544" y="371"/>
                    </a:lnTo>
                    <a:lnTo>
                      <a:pt x="574" y="326"/>
                    </a:lnTo>
                    <a:lnTo>
                      <a:pt x="600" y="278"/>
                    </a:lnTo>
                    <a:lnTo>
                      <a:pt x="630" y="232"/>
                    </a:lnTo>
                    <a:lnTo>
                      <a:pt x="649" y="197"/>
                    </a:lnTo>
                    <a:lnTo>
                      <a:pt x="778" y="269"/>
                    </a:lnTo>
                    <a:lnTo>
                      <a:pt x="757" y="306"/>
                    </a:lnTo>
                    <a:lnTo>
                      <a:pt x="728" y="354"/>
                    </a:lnTo>
                    <a:lnTo>
                      <a:pt x="701" y="403"/>
                    </a:lnTo>
                    <a:lnTo>
                      <a:pt x="670" y="450"/>
                    </a:lnTo>
                    <a:lnTo>
                      <a:pt x="639" y="499"/>
                    </a:lnTo>
                    <a:lnTo>
                      <a:pt x="608" y="547"/>
                    </a:lnTo>
                    <a:lnTo>
                      <a:pt x="576" y="594"/>
                    </a:lnTo>
                    <a:lnTo>
                      <a:pt x="544" y="640"/>
                    </a:lnTo>
                    <a:lnTo>
                      <a:pt x="511" y="687"/>
                    </a:lnTo>
                    <a:lnTo>
                      <a:pt x="507" y="693"/>
                    </a:lnTo>
                    <a:lnTo>
                      <a:pt x="701" y="831"/>
                    </a:lnTo>
                    <a:lnTo>
                      <a:pt x="706" y="825"/>
                    </a:lnTo>
                    <a:lnTo>
                      <a:pt x="740" y="776"/>
                    </a:lnTo>
                    <a:lnTo>
                      <a:pt x="774" y="728"/>
                    </a:lnTo>
                    <a:lnTo>
                      <a:pt x="808" y="677"/>
                    </a:lnTo>
                    <a:lnTo>
                      <a:pt x="840" y="628"/>
                    </a:lnTo>
                    <a:lnTo>
                      <a:pt x="872" y="576"/>
                    </a:lnTo>
                    <a:lnTo>
                      <a:pt x="905" y="526"/>
                    </a:lnTo>
                    <a:lnTo>
                      <a:pt x="933" y="475"/>
                    </a:lnTo>
                    <a:lnTo>
                      <a:pt x="964" y="424"/>
                    </a:lnTo>
                    <a:lnTo>
                      <a:pt x="994" y="371"/>
                    </a:lnTo>
                    <a:lnTo>
                      <a:pt x="1015" y="334"/>
                    </a:lnTo>
                    <a:lnTo>
                      <a:pt x="1144" y="405"/>
                    </a:lnTo>
                    <a:lnTo>
                      <a:pt x="1123" y="443"/>
                    </a:lnTo>
                    <a:lnTo>
                      <a:pt x="1092" y="497"/>
                    </a:lnTo>
                    <a:lnTo>
                      <a:pt x="1060" y="550"/>
                    </a:lnTo>
                    <a:lnTo>
                      <a:pt x="1030" y="602"/>
                    </a:lnTo>
                    <a:lnTo>
                      <a:pt x="997" y="654"/>
                    </a:lnTo>
                    <a:lnTo>
                      <a:pt x="963" y="707"/>
                    </a:lnTo>
                    <a:lnTo>
                      <a:pt x="931" y="758"/>
                    </a:lnTo>
                    <a:lnTo>
                      <a:pt x="895" y="810"/>
                    </a:lnTo>
                    <a:lnTo>
                      <a:pt x="861" y="860"/>
                    </a:lnTo>
                    <a:lnTo>
                      <a:pt x="825" y="910"/>
                    </a:lnTo>
                    <a:lnTo>
                      <a:pt x="789" y="961"/>
                    </a:lnTo>
                    <a:lnTo>
                      <a:pt x="752" y="1011"/>
                    </a:lnTo>
                    <a:lnTo>
                      <a:pt x="716" y="1059"/>
                    </a:lnTo>
                    <a:lnTo>
                      <a:pt x="689" y="1093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5785241" y="1086170"/>
            <a:ext cx="2408601" cy="3124755"/>
            <a:chOff x="2640" y="384"/>
            <a:chExt cx="1886" cy="2126"/>
          </a:xfrm>
        </p:grpSpPr>
        <p:sp>
          <p:nvSpPr>
            <p:cNvPr id="420895" name="Freeform 31"/>
            <p:cNvSpPr>
              <a:spLocks/>
            </p:cNvSpPr>
            <p:nvPr/>
          </p:nvSpPr>
          <p:spPr bwMode="auto">
            <a:xfrm>
              <a:off x="2640" y="384"/>
              <a:ext cx="1886" cy="2126"/>
            </a:xfrm>
            <a:custGeom>
              <a:avLst/>
              <a:gdLst/>
              <a:ahLst/>
              <a:cxnLst>
                <a:cxn ang="0">
                  <a:pos x="744" y="316"/>
                </a:cxn>
                <a:cxn ang="0">
                  <a:pos x="812" y="330"/>
                </a:cxn>
                <a:cxn ang="0">
                  <a:pos x="865" y="343"/>
                </a:cxn>
                <a:cxn ang="0">
                  <a:pos x="921" y="360"/>
                </a:cxn>
                <a:cxn ang="0">
                  <a:pos x="977" y="379"/>
                </a:cxn>
                <a:cxn ang="0">
                  <a:pos x="1042" y="404"/>
                </a:cxn>
                <a:cxn ang="0">
                  <a:pos x="1103" y="432"/>
                </a:cxn>
                <a:cxn ang="0">
                  <a:pos x="1164" y="462"/>
                </a:cxn>
                <a:cxn ang="0">
                  <a:pos x="1215" y="493"/>
                </a:cxn>
                <a:cxn ang="0">
                  <a:pos x="1267" y="526"/>
                </a:cxn>
                <a:cxn ang="0">
                  <a:pos x="1324" y="566"/>
                </a:cxn>
                <a:cxn ang="0">
                  <a:pos x="1374" y="605"/>
                </a:cxn>
                <a:cxn ang="0">
                  <a:pos x="1453" y="675"/>
                </a:cxn>
                <a:cxn ang="0">
                  <a:pos x="1522" y="746"/>
                </a:cxn>
                <a:cxn ang="0">
                  <a:pos x="1576" y="810"/>
                </a:cxn>
                <a:cxn ang="0">
                  <a:pos x="1634" y="886"/>
                </a:cxn>
                <a:cxn ang="0">
                  <a:pos x="1687" y="968"/>
                </a:cxn>
                <a:cxn ang="0">
                  <a:pos x="1733" y="1048"/>
                </a:cxn>
                <a:cxn ang="0">
                  <a:pos x="1774" y="1138"/>
                </a:cxn>
                <a:cxn ang="0">
                  <a:pos x="1809" y="1234"/>
                </a:cxn>
                <a:cxn ang="0">
                  <a:pos x="1844" y="1353"/>
                </a:cxn>
                <a:cxn ang="0">
                  <a:pos x="1866" y="1469"/>
                </a:cxn>
                <a:cxn ang="0">
                  <a:pos x="1883" y="1620"/>
                </a:cxn>
                <a:cxn ang="0">
                  <a:pos x="1883" y="1749"/>
                </a:cxn>
                <a:cxn ang="0">
                  <a:pos x="1870" y="1868"/>
                </a:cxn>
                <a:cxn ang="0">
                  <a:pos x="1850" y="1990"/>
                </a:cxn>
                <a:cxn ang="0">
                  <a:pos x="1812" y="2125"/>
                </a:cxn>
                <a:cxn ang="0">
                  <a:pos x="1218" y="1821"/>
                </a:cxn>
                <a:cxn ang="0">
                  <a:pos x="1232" y="1710"/>
                </a:cxn>
                <a:cxn ang="0">
                  <a:pos x="1230" y="1611"/>
                </a:cxn>
                <a:cxn ang="0">
                  <a:pos x="1212" y="1504"/>
                </a:cxn>
                <a:cxn ang="0">
                  <a:pos x="1179" y="1406"/>
                </a:cxn>
                <a:cxn ang="0">
                  <a:pos x="1138" y="1319"/>
                </a:cxn>
                <a:cxn ang="0">
                  <a:pos x="1098" y="1259"/>
                </a:cxn>
                <a:cxn ang="0">
                  <a:pos x="1055" y="1204"/>
                </a:cxn>
                <a:cxn ang="0">
                  <a:pos x="1007" y="1156"/>
                </a:cxn>
                <a:cxn ang="0">
                  <a:pos x="959" y="1110"/>
                </a:cxn>
                <a:cxn ang="0">
                  <a:pos x="896" y="1067"/>
                </a:cxn>
                <a:cxn ang="0">
                  <a:pos x="842" y="1034"/>
                </a:cxn>
                <a:cxn ang="0">
                  <a:pos x="775" y="1001"/>
                </a:cxn>
                <a:cxn ang="0">
                  <a:pos x="719" y="981"/>
                </a:cxn>
                <a:cxn ang="0">
                  <a:pos x="636" y="963"/>
                </a:cxn>
                <a:cxn ang="0">
                  <a:pos x="553" y="956"/>
                </a:cxn>
                <a:cxn ang="0">
                  <a:pos x="530" y="1300"/>
                </a:cxn>
                <a:cxn ang="0">
                  <a:pos x="529" y="0"/>
                </a:cxn>
                <a:cxn ang="0">
                  <a:pos x="557" y="298"/>
                </a:cxn>
                <a:cxn ang="0">
                  <a:pos x="642" y="303"/>
                </a:cxn>
                <a:cxn ang="0">
                  <a:pos x="718" y="311"/>
                </a:cxn>
              </a:cxnLst>
              <a:rect l="0" t="0" r="r" b="b"/>
              <a:pathLst>
                <a:path w="1886" h="2126">
                  <a:moveTo>
                    <a:pt x="718" y="311"/>
                  </a:moveTo>
                  <a:lnTo>
                    <a:pt x="744" y="316"/>
                  </a:lnTo>
                  <a:lnTo>
                    <a:pt x="778" y="321"/>
                  </a:lnTo>
                  <a:lnTo>
                    <a:pt x="812" y="330"/>
                  </a:lnTo>
                  <a:lnTo>
                    <a:pt x="837" y="336"/>
                  </a:lnTo>
                  <a:lnTo>
                    <a:pt x="865" y="343"/>
                  </a:lnTo>
                  <a:lnTo>
                    <a:pt x="893" y="351"/>
                  </a:lnTo>
                  <a:lnTo>
                    <a:pt x="921" y="360"/>
                  </a:lnTo>
                  <a:lnTo>
                    <a:pt x="947" y="367"/>
                  </a:lnTo>
                  <a:lnTo>
                    <a:pt x="977" y="379"/>
                  </a:lnTo>
                  <a:lnTo>
                    <a:pt x="1012" y="393"/>
                  </a:lnTo>
                  <a:lnTo>
                    <a:pt x="1042" y="404"/>
                  </a:lnTo>
                  <a:lnTo>
                    <a:pt x="1070" y="417"/>
                  </a:lnTo>
                  <a:lnTo>
                    <a:pt x="1103" y="432"/>
                  </a:lnTo>
                  <a:lnTo>
                    <a:pt x="1135" y="447"/>
                  </a:lnTo>
                  <a:lnTo>
                    <a:pt x="1164" y="462"/>
                  </a:lnTo>
                  <a:lnTo>
                    <a:pt x="1191" y="479"/>
                  </a:lnTo>
                  <a:lnTo>
                    <a:pt x="1215" y="493"/>
                  </a:lnTo>
                  <a:lnTo>
                    <a:pt x="1240" y="510"/>
                  </a:lnTo>
                  <a:lnTo>
                    <a:pt x="1267" y="526"/>
                  </a:lnTo>
                  <a:lnTo>
                    <a:pt x="1297" y="546"/>
                  </a:lnTo>
                  <a:lnTo>
                    <a:pt x="1324" y="566"/>
                  </a:lnTo>
                  <a:lnTo>
                    <a:pt x="1350" y="586"/>
                  </a:lnTo>
                  <a:lnTo>
                    <a:pt x="1374" y="605"/>
                  </a:lnTo>
                  <a:lnTo>
                    <a:pt x="1413" y="638"/>
                  </a:lnTo>
                  <a:lnTo>
                    <a:pt x="1453" y="675"/>
                  </a:lnTo>
                  <a:lnTo>
                    <a:pt x="1485" y="704"/>
                  </a:lnTo>
                  <a:lnTo>
                    <a:pt x="1522" y="746"/>
                  </a:lnTo>
                  <a:lnTo>
                    <a:pt x="1548" y="776"/>
                  </a:lnTo>
                  <a:lnTo>
                    <a:pt x="1576" y="810"/>
                  </a:lnTo>
                  <a:lnTo>
                    <a:pt x="1608" y="849"/>
                  </a:lnTo>
                  <a:lnTo>
                    <a:pt x="1634" y="886"/>
                  </a:lnTo>
                  <a:lnTo>
                    <a:pt x="1660" y="928"/>
                  </a:lnTo>
                  <a:lnTo>
                    <a:pt x="1687" y="968"/>
                  </a:lnTo>
                  <a:lnTo>
                    <a:pt x="1710" y="1011"/>
                  </a:lnTo>
                  <a:lnTo>
                    <a:pt x="1733" y="1048"/>
                  </a:lnTo>
                  <a:lnTo>
                    <a:pt x="1754" y="1094"/>
                  </a:lnTo>
                  <a:lnTo>
                    <a:pt x="1774" y="1138"/>
                  </a:lnTo>
                  <a:lnTo>
                    <a:pt x="1791" y="1184"/>
                  </a:lnTo>
                  <a:lnTo>
                    <a:pt x="1809" y="1234"/>
                  </a:lnTo>
                  <a:lnTo>
                    <a:pt x="1830" y="1296"/>
                  </a:lnTo>
                  <a:lnTo>
                    <a:pt x="1844" y="1353"/>
                  </a:lnTo>
                  <a:lnTo>
                    <a:pt x="1859" y="1412"/>
                  </a:lnTo>
                  <a:lnTo>
                    <a:pt x="1866" y="1469"/>
                  </a:lnTo>
                  <a:lnTo>
                    <a:pt x="1876" y="1537"/>
                  </a:lnTo>
                  <a:lnTo>
                    <a:pt x="1883" y="1620"/>
                  </a:lnTo>
                  <a:lnTo>
                    <a:pt x="1885" y="1685"/>
                  </a:lnTo>
                  <a:lnTo>
                    <a:pt x="1883" y="1749"/>
                  </a:lnTo>
                  <a:lnTo>
                    <a:pt x="1877" y="1811"/>
                  </a:lnTo>
                  <a:lnTo>
                    <a:pt x="1870" y="1868"/>
                  </a:lnTo>
                  <a:lnTo>
                    <a:pt x="1863" y="1928"/>
                  </a:lnTo>
                  <a:lnTo>
                    <a:pt x="1850" y="1990"/>
                  </a:lnTo>
                  <a:lnTo>
                    <a:pt x="1833" y="2056"/>
                  </a:lnTo>
                  <a:lnTo>
                    <a:pt x="1812" y="2125"/>
                  </a:lnTo>
                  <a:lnTo>
                    <a:pt x="1688" y="1740"/>
                  </a:lnTo>
                  <a:lnTo>
                    <a:pt x="1218" y="1821"/>
                  </a:lnTo>
                  <a:lnTo>
                    <a:pt x="1228" y="1753"/>
                  </a:lnTo>
                  <a:lnTo>
                    <a:pt x="1232" y="1710"/>
                  </a:lnTo>
                  <a:lnTo>
                    <a:pt x="1232" y="1664"/>
                  </a:lnTo>
                  <a:lnTo>
                    <a:pt x="1230" y="1611"/>
                  </a:lnTo>
                  <a:lnTo>
                    <a:pt x="1222" y="1561"/>
                  </a:lnTo>
                  <a:lnTo>
                    <a:pt x="1212" y="1504"/>
                  </a:lnTo>
                  <a:lnTo>
                    <a:pt x="1199" y="1458"/>
                  </a:lnTo>
                  <a:lnTo>
                    <a:pt x="1179" y="1406"/>
                  </a:lnTo>
                  <a:lnTo>
                    <a:pt x="1161" y="1362"/>
                  </a:lnTo>
                  <a:lnTo>
                    <a:pt x="1138" y="1319"/>
                  </a:lnTo>
                  <a:lnTo>
                    <a:pt x="1118" y="1286"/>
                  </a:lnTo>
                  <a:lnTo>
                    <a:pt x="1098" y="1259"/>
                  </a:lnTo>
                  <a:lnTo>
                    <a:pt x="1078" y="1232"/>
                  </a:lnTo>
                  <a:lnTo>
                    <a:pt x="1055" y="1204"/>
                  </a:lnTo>
                  <a:lnTo>
                    <a:pt x="1029" y="1176"/>
                  </a:lnTo>
                  <a:lnTo>
                    <a:pt x="1007" y="1156"/>
                  </a:lnTo>
                  <a:lnTo>
                    <a:pt x="983" y="1131"/>
                  </a:lnTo>
                  <a:lnTo>
                    <a:pt x="959" y="1110"/>
                  </a:lnTo>
                  <a:lnTo>
                    <a:pt x="930" y="1088"/>
                  </a:lnTo>
                  <a:lnTo>
                    <a:pt x="896" y="1067"/>
                  </a:lnTo>
                  <a:lnTo>
                    <a:pt x="867" y="1047"/>
                  </a:lnTo>
                  <a:lnTo>
                    <a:pt x="842" y="1034"/>
                  </a:lnTo>
                  <a:lnTo>
                    <a:pt x="807" y="1012"/>
                  </a:lnTo>
                  <a:lnTo>
                    <a:pt x="775" y="1001"/>
                  </a:lnTo>
                  <a:lnTo>
                    <a:pt x="748" y="991"/>
                  </a:lnTo>
                  <a:lnTo>
                    <a:pt x="719" y="981"/>
                  </a:lnTo>
                  <a:lnTo>
                    <a:pt x="676" y="971"/>
                  </a:lnTo>
                  <a:lnTo>
                    <a:pt x="636" y="963"/>
                  </a:lnTo>
                  <a:lnTo>
                    <a:pt x="595" y="959"/>
                  </a:lnTo>
                  <a:lnTo>
                    <a:pt x="553" y="956"/>
                  </a:lnTo>
                  <a:lnTo>
                    <a:pt x="530" y="955"/>
                  </a:lnTo>
                  <a:lnTo>
                    <a:pt x="530" y="1300"/>
                  </a:lnTo>
                  <a:lnTo>
                    <a:pt x="0" y="660"/>
                  </a:lnTo>
                  <a:lnTo>
                    <a:pt x="529" y="0"/>
                  </a:lnTo>
                  <a:lnTo>
                    <a:pt x="529" y="297"/>
                  </a:lnTo>
                  <a:lnTo>
                    <a:pt x="557" y="298"/>
                  </a:lnTo>
                  <a:lnTo>
                    <a:pt x="599" y="300"/>
                  </a:lnTo>
                  <a:lnTo>
                    <a:pt x="642" y="303"/>
                  </a:lnTo>
                  <a:lnTo>
                    <a:pt x="683" y="307"/>
                  </a:lnTo>
                  <a:lnTo>
                    <a:pt x="718" y="311"/>
                  </a:lnTo>
                </a:path>
              </a:pathLst>
            </a:custGeom>
            <a:solidFill>
              <a:srgbClr val="FF0000"/>
            </a:solidFill>
            <a:ln w="9525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32"/>
            <p:cNvGrpSpPr>
              <a:grpSpLocks/>
            </p:cNvGrpSpPr>
            <p:nvPr/>
          </p:nvGrpSpPr>
          <p:grpSpPr bwMode="auto">
            <a:xfrm rot="-183002">
              <a:off x="3072" y="864"/>
              <a:ext cx="1217" cy="1223"/>
              <a:chOff x="4123" y="1208"/>
              <a:chExt cx="1217" cy="1223"/>
            </a:xfrm>
          </p:grpSpPr>
          <p:sp>
            <p:nvSpPr>
              <p:cNvPr id="36883" name="Freeform 33"/>
              <p:cNvSpPr>
                <a:spLocks noEditPoints="1"/>
              </p:cNvSpPr>
              <p:nvPr/>
            </p:nvSpPr>
            <p:spPr bwMode="auto">
              <a:xfrm>
                <a:off x="4123" y="1208"/>
                <a:ext cx="209" cy="223"/>
              </a:xfrm>
              <a:custGeom>
                <a:avLst/>
                <a:gdLst>
                  <a:gd name="T0" fmla="*/ 0 w 1043"/>
                  <a:gd name="T1" fmla="*/ 0 h 1114"/>
                  <a:gd name="T2" fmla="*/ 0 w 1043"/>
                  <a:gd name="T3" fmla="*/ 0 h 1114"/>
                  <a:gd name="T4" fmla="*/ 0 w 1043"/>
                  <a:gd name="T5" fmla="*/ 0 h 1114"/>
                  <a:gd name="T6" fmla="*/ 0 w 1043"/>
                  <a:gd name="T7" fmla="*/ 0 h 1114"/>
                  <a:gd name="T8" fmla="*/ 0 w 1043"/>
                  <a:gd name="T9" fmla="*/ 0 h 1114"/>
                  <a:gd name="T10" fmla="*/ 0 w 1043"/>
                  <a:gd name="T11" fmla="*/ 0 h 1114"/>
                  <a:gd name="T12" fmla="*/ 0 w 1043"/>
                  <a:gd name="T13" fmla="*/ 0 h 1114"/>
                  <a:gd name="T14" fmla="*/ 0 w 1043"/>
                  <a:gd name="T15" fmla="*/ 0 h 1114"/>
                  <a:gd name="T16" fmla="*/ 0 w 1043"/>
                  <a:gd name="T17" fmla="*/ 0 h 1114"/>
                  <a:gd name="T18" fmla="*/ 0 w 1043"/>
                  <a:gd name="T19" fmla="*/ 0 h 1114"/>
                  <a:gd name="T20" fmla="*/ 0 w 1043"/>
                  <a:gd name="T21" fmla="*/ 0 h 1114"/>
                  <a:gd name="T22" fmla="*/ 0 w 1043"/>
                  <a:gd name="T23" fmla="*/ 0 h 1114"/>
                  <a:gd name="T24" fmla="*/ 0 w 1043"/>
                  <a:gd name="T25" fmla="*/ 0 h 1114"/>
                  <a:gd name="T26" fmla="*/ 0 w 1043"/>
                  <a:gd name="T27" fmla="*/ 0 h 1114"/>
                  <a:gd name="T28" fmla="*/ 0 w 1043"/>
                  <a:gd name="T29" fmla="*/ 0 h 1114"/>
                  <a:gd name="T30" fmla="*/ 0 w 1043"/>
                  <a:gd name="T31" fmla="*/ 0 h 1114"/>
                  <a:gd name="T32" fmla="*/ 0 w 1043"/>
                  <a:gd name="T33" fmla="*/ 0 h 1114"/>
                  <a:gd name="T34" fmla="*/ 0 w 1043"/>
                  <a:gd name="T35" fmla="*/ 0 h 1114"/>
                  <a:gd name="T36" fmla="*/ 0 w 1043"/>
                  <a:gd name="T37" fmla="*/ 0 h 1114"/>
                  <a:gd name="T38" fmla="*/ 0 w 1043"/>
                  <a:gd name="T39" fmla="*/ 0 h 1114"/>
                  <a:gd name="T40" fmla="*/ 0 w 1043"/>
                  <a:gd name="T41" fmla="*/ 0 h 1114"/>
                  <a:gd name="T42" fmla="*/ 0 w 1043"/>
                  <a:gd name="T43" fmla="*/ 0 h 1114"/>
                  <a:gd name="T44" fmla="*/ 0 w 1043"/>
                  <a:gd name="T45" fmla="*/ 0 h 1114"/>
                  <a:gd name="T46" fmla="*/ 0 w 1043"/>
                  <a:gd name="T47" fmla="*/ 0 h 1114"/>
                  <a:gd name="T48" fmla="*/ 0 w 1043"/>
                  <a:gd name="T49" fmla="*/ 0 h 1114"/>
                  <a:gd name="T50" fmla="*/ 0 w 1043"/>
                  <a:gd name="T51" fmla="*/ 0 h 1114"/>
                  <a:gd name="T52" fmla="*/ 0 w 1043"/>
                  <a:gd name="T53" fmla="*/ 0 h 1114"/>
                  <a:gd name="T54" fmla="*/ 0 w 1043"/>
                  <a:gd name="T55" fmla="*/ 0 h 1114"/>
                  <a:gd name="T56" fmla="*/ 0 w 1043"/>
                  <a:gd name="T57" fmla="*/ 0 h 1114"/>
                  <a:gd name="T58" fmla="*/ 0 w 1043"/>
                  <a:gd name="T59" fmla="*/ 0 h 1114"/>
                  <a:gd name="T60" fmla="*/ 0 w 1043"/>
                  <a:gd name="T61" fmla="*/ 0 h 1114"/>
                  <a:gd name="T62" fmla="*/ 0 w 1043"/>
                  <a:gd name="T63" fmla="*/ 0 h 1114"/>
                  <a:gd name="T64" fmla="*/ 0 w 1043"/>
                  <a:gd name="T65" fmla="*/ 0 h 1114"/>
                  <a:gd name="T66" fmla="*/ 0 w 1043"/>
                  <a:gd name="T67" fmla="*/ 0 h 1114"/>
                  <a:gd name="T68" fmla="*/ 0 w 1043"/>
                  <a:gd name="T69" fmla="*/ 0 h 1114"/>
                  <a:gd name="T70" fmla="*/ 0 w 1043"/>
                  <a:gd name="T71" fmla="*/ 0 h 1114"/>
                  <a:gd name="T72" fmla="*/ 0 w 1043"/>
                  <a:gd name="T73" fmla="*/ 0 h 1114"/>
                  <a:gd name="T74" fmla="*/ 0 w 1043"/>
                  <a:gd name="T75" fmla="*/ 0 h 1114"/>
                  <a:gd name="T76" fmla="*/ 0 w 1043"/>
                  <a:gd name="T77" fmla="*/ 0 h 1114"/>
                  <a:gd name="T78" fmla="*/ 0 w 1043"/>
                  <a:gd name="T79" fmla="*/ 0 h 1114"/>
                  <a:gd name="T80" fmla="*/ 0 w 1043"/>
                  <a:gd name="T81" fmla="*/ 0 h 1114"/>
                  <a:gd name="T82" fmla="*/ 0 w 1043"/>
                  <a:gd name="T83" fmla="*/ 0 h 1114"/>
                  <a:gd name="T84" fmla="*/ 0 w 1043"/>
                  <a:gd name="T85" fmla="*/ 0 h 111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43"/>
                  <a:gd name="T130" fmla="*/ 0 h 1114"/>
                  <a:gd name="T131" fmla="*/ 1043 w 1043"/>
                  <a:gd name="T132" fmla="*/ 1114 h 111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43" h="1114">
                    <a:moveTo>
                      <a:pt x="0" y="9"/>
                    </a:moveTo>
                    <a:lnTo>
                      <a:pt x="65" y="7"/>
                    </a:lnTo>
                    <a:lnTo>
                      <a:pt x="138" y="4"/>
                    </a:lnTo>
                    <a:lnTo>
                      <a:pt x="207" y="0"/>
                    </a:lnTo>
                    <a:lnTo>
                      <a:pt x="276" y="0"/>
                    </a:lnTo>
                    <a:lnTo>
                      <a:pt x="345" y="0"/>
                    </a:lnTo>
                    <a:lnTo>
                      <a:pt x="416" y="0"/>
                    </a:lnTo>
                    <a:lnTo>
                      <a:pt x="484" y="0"/>
                    </a:lnTo>
                    <a:lnTo>
                      <a:pt x="544" y="2"/>
                    </a:lnTo>
                    <a:lnTo>
                      <a:pt x="553" y="4"/>
                    </a:lnTo>
                    <a:lnTo>
                      <a:pt x="626" y="8"/>
                    </a:lnTo>
                    <a:lnTo>
                      <a:pt x="686" y="13"/>
                    </a:lnTo>
                    <a:lnTo>
                      <a:pt x="694" y="14"/>
                    </a:lnTo>
                    <a:lnTo>
                      <a:pt x="765" y="23"/>
                    </a:lnTo>
                    <a:lnTo>
                      <a:pt x="788" y="28"/>
                    </a:lnTo>
                    <a:lnTo>
                      <a:pt x="836" y="43"/>
                    </a:lnTo>
                    <a:lnTo>
                      <a:pt x="862" y="52"/>
                    </a:lnTo>
                    <a:lnTo>
                      <a:pt x="903" y="74"/>
                    </a:lnTo>
                    <a:lnTo>
                      <a:pt x="927" y="87"/>
                    </a:lnTo>
                    <a:lnTo>
                      <a:pt x="966" y="122"/>
                    </a:lnTo>
                    <a:lnTo>
                      <a:pt x="978" y="132"/>
                    </a:lnTo>
                    <a:lnTo>
                      <a:pt x="1019" y="190"/>
                    </a:lnTo>
                    <a:lnTo>
                      <a:pt x="1025" y="210"/>
                    </a:lnTo>
                    <a:lnTo>
                      <a:pt x="1041" y="254"/>
                    </a:lnTo>
                    <a:lnTo>
                      <a:pt x="1043" y="324"/>
                    </a:lnTo>
                    <a:lnTo>
                      <a:pt x="1021" y="395"/>
                    </a:lnTo>
                    <a:lnTo>
                      <a:pt x="1001" y="428"/>
                    </a:lnTo>
                    <a:lnTo>
                      <a:pt x="998" y="431"/>
                    </a:lnTo>
                    <a:lnTo>
                      <a:pt x="976" y="459"/>
                    </a:lnTo>
                    <a:lnTo>
                      <a:pt x="925" y="499"/>
                    </a:lnTo>
                    <a:lnTo>
                      <a:pt x="914" y="509"/>
                    </a:lnTo>
                    <a:lnTo>
                      <a:pt x="858" y="534"/>
                    </a:lnTo>
                    <a:lnTo>
                      <a:pt x="838" y="542"/>
                    </a:lnTo>
                    <a:lnTo>
                      <a:pt x="857" y="550"/>
                    </a:lnTo>
                    <a:lnTo>
                      <a:pt x="890" y="564"/>
                    </a:lnTo>
                    <a:lnTo>
                      <a:pt x="917" y="580"/>
                    </a:lnTo>
                    <a:lnTo>
                      <a:pt x="933" y="592"/>
                    </a:lnTo>
                    <a:lnTo>
                      <a:pt x="970" y="624"/>
                    </a:lnTo>
                    <a:lnTo>
                      <a:pt x="973" y="629"/>
                    </a:lnTo>
                    <a:lnTo>
                      <a:pt x="999" y="661"/>
                    </a:lnTo>
                    <a:lnTo>
                      <a:pt x="1020" y="702"/>
                    </a:lnTo>
                    <a:lnTo>
                      <a:pt x="1025" y="719"/>
                    </a:lnTo>
                    <a:lnTo>
                      <a:pt x="1034" y="743"/>
                    </a:lnTo>
                    <a:lnTo>
                      <a:pt x="1038" y="788"/>
                    </a:lnTo>
                    <a:lnTo>
                      <a:pt x="1036" y="835"/>
                    </a:lnTo>
                    <a:lnTo>
                      <a:pt x="1015" y="907"/>
                    </a:lnTo>
                    <a:lnTo>
                      <a:pt x="995" y="946"/>
                    </a:lnTo>
                    <a:lnTo>
                      <a:pt x="978" y="976"/>
                    </a:lnTo>
                    <a:lnTo>
                      <a:pt x="927" y="1033"/>
                    </a:lnTo>
                    <a:lnTo>
                      <a:pt x="924" y="1036"/>
                    </a:lnTo>
                    <a:lnTo>
                      <a:pt x="867" y="1076"/>
                    </a:lnTo>
                    <a:lnTo>
                      <a:pt x="861" y="1077"/>
                    </a:lnTo>
                    <a:lnTo>
                      <a:pt x="802" y="1102"/>
                    </a:lnTo>
                    <a:lnTo>
                      <a:pt x="796" y="1104"/>
                    </a:lnTo>
                    <a:lnTo>
                      <a:pt x="744" y="1110"/>
                    </a:lnTo>
                    <a:lnTo>
                      <a:pt x="712" y="1113"/>
                    </a:lnTo>
                    <a:lnTo>
                      <a:pt x="685" y="1112"/>
                    </a:lnTo>
                    <a:lnTo>
                      <a:pt x="629" y="1112"/>
                    </a:lnTo>
                    <a:lnTo>
                      <a:pt x="616" y="1112"/>
                    </a:lnTo>
                    <a:lnTo>
                      <a:pt x="573" y="1111"/>
                    </a:lnTo>
                    <a:lnTo>
                      <a:pt x="514" y="1110"/>
                    </a:lnTo>
                    <a:lnTo>
                      <a:pt x="458" y="1106"/>
                    </a:lnTo>
                    <a:lnTo>
                      <a:pt x="441" y="1106"/>
                    </a:lnTo>
                    <a:lnTo>
                      <a:pt x="403" y="1106"/>
                    </a:lnTo>
                    <a:lnTo>
                      <a:pt x="345" y="1106"/>
                    </a:lnTo>
                    <a:lnTo>
                      <a:pt x="288" y="1106"/>
                    </a:lnTo>
                    <a:lnTo>
                      <a:pt x="233" y="1106"/>
                    </a:lnTo>
                    <a:lnTo>
                      <a:pt x="177" y="1110"/>
                    </a:lnTo>
                    <a:lnTo>
                      <a:pt x="118" y="1112"/>
                    </a:lnTo>
                    <a:lnTo>
                      <a:pt x="65" y="1114"/>
                    </a:lnTo>
                    <a:lnTo>
                      <a:pt x="0" y="9"/>
                    </a:lnTo>
                    <a:close/>
                    <a:moveTo>
                      <a:pt x="278" y="184"/>
                    </a:moveTo>
                    <a:lnTo>
                      <a:pt x="280" y="440"/>
                    </a:lnTo>
                    <a:lnTo>
                      <a:pt x="345" y="440"/>
                    </a:lnTo>
                    <a:lnTo>
                      <a:pt x="411" y="440"/>
                    </a:lnTo>
                    <a:lnTo>
                      <a:pt x="448" y="440"/>
                    </a:lnTo>
                    <a:lnTo>
                      <a:pt x="473" y="439"/>
                    </a:lnTo>
                    <a:lnTo>
                      <a:pt x="537" y="442"/>
                    </a:lnTo>
                    <a:lnTo>
                      <a:pt x="605" y="443"/>
                    </a:lnTo>
                    <a:lnTo>
                      <a:pt x="633" y="444"/>
                    </a:lnTo>
                    <a:lnTo>
                      <a:pt x="669" y="437"/>
                    </a:lnTo>
                    <a:lnTo>
                      <a:pt x="692" y="434"/>
                    </a:lnTo>
                    <a:lnTo>
                      <a:pt x="736" y="412"/>
                    </a:lnTo>
                    <a:lnTo>
                      <a:pt x="740" y="410"/>
                    </a:lnTo>
                    <a:lnTo>
                      <a:pt x="771" y="376"/>
                    </a:lnTo>
                    <a:lnTo>
                      <a:pt x="785" y="328"/>
                    </a:lnTo>
                    <a:lnTo>
                      <a:pt x="780" y="281"/>
                    </a:lnTo>
                    <a:lnTo>
                      <a:pt x="757" y="242"/>
                    </a:lnTo>
                    <a:lnTo>
                      <a:pt x="749" y="236"/>
                    </a:lnTo>
                    <a:lnTo>
                      <a:pt x="716" y="213"/>
                    </a:lnTo>
                    <a:lnTo>
                      <a:pt x="683" y="204"/>
                    </a:lnTo>
                    <a:lnTo>
                      <a:pt x="660" y="197"/>
                    </a:lnTo>
                    <a:lnTo>
                      <a:pt x="617" y="194"/>
                    </a:lnTo>
                    <a:lnTo>
                      <a:pt x="546" y="190"/>
                    </a:lnTo>
                    <a:lnTo>
                      <a:pt x="479" y="185"/>
                    </a:lnTo>
                    <a:lnTo>
                      <a:pt x="432" y="184"/>
                    </a:lnTo>
                    <a:lnTo>
                      <a:pt x="413" y="184"/>
                    </a:lnTo>
                    <a:lnTo>
                      <a:pt x="345" y="184"/>
                    </a:lnTo>
                    <a:lnTo>
                      <a:pt x="278" y="184"/>
                    </a:lnTo>
                    <a:close/>
                    <a:moveTo>
                      <a:pt x="282" y="624"/>
                    </a:moveTo>
                    <a:lnTo>
                      <a:pt x="287" y="920"/>
                    </a:lnTo>
                    <a:lnTo>
                      <a:pt x="345" y="920"/>
                    </a:lnTo>
                    <a:lnTo>
                      <a:pt x="404" y="920"/>
                    </a:lnTo>
                    <a:lnTo>
                      <a:pt x="462" y="920"/>
                    </a:lnTo>
                    <a:lnTo>
                      <a:pt x="500" y="922"/>
                    </a:lnTo>
                    <a:lnTo>
                      <a:pt x="520" y="924"/>
                    </a:lnTo>
                    <a:lnTo>
                      <a:pt x="581" y="925"/>
                    </a:lnTo>
                    <a:lnTo>
                      <a:pt x="604" y="926"/>
                    </a:lnTo>
                    <a:lnTo>
                      <a:pt x="640" y="924"/>
                    </a:lnTo>
                    <a:lnTo>
                      <a:pt x="661" y="924"/>
                    </a:lnTo>
                    <a:lnTo>
                      <a:pt x="700" y="913"/>
                    </a:lnTo>
                    <a:lnTo>
                      <a:pt x="708" y="911"/>
                    </a:lnTo>
                    <a:lnTo>
                      <a:pt x="750" y="887"/>
                    </a:lnTo>
                    <a:lnTo>
                      <a:pt x="765" y="867"/>
                    </a:lnTo>
                    <a:lnTo>
                      <a:pt x="778" y="847"/>
                    </a:lnTo>
                    <a:lnTo>
                      <a:pt x="792" y="796"/>
                    </a:lnTo>
                    <a:lnTo>
                      <a:pt x="789" y="749"/>
                    </a:lnTo>
                    <a:lnTo>
                      <a:pt x="777" y="720"/>
                    </a:lnTo>
                    <a:lnTo>
                      <a:pt x="773" y="709"/>
                    </a:lnTo>
                    <a:lnTo>
                      <a:pt x="742" y="676"/>
                    </a:lnTo>
                    <a:lnTo>
                      <a:pt x="718" y="662"/>
                    </a:lnTo>
                    <a:lnTo>
                      <a:pt x="699" y="652"/>
                    </a:lnTo>
                    <a:lnTo>
                      <a:pt x="656" y="643"/>
                    </a:lnTo>
                    <a:lnTo>
                      <a:pt x="620" y="636"/>
                    </a:lnTo>
                    <a:lnTo>
                      <a:pt x="596" y="633"/>
                    </a:lnTo>
                    <a:lnTo>
                      <a:pt x="531" y="629"/>
                    </a:lnTo>
                    <a:lnTo>
                      <a:pt x="480" y="625"/>
                    </a:lnTo>
                    <a:lnTo>
                      <a:pt x="469" y="624"/>
                    </a:lnTo>
                    <a:lnTo>
                      <a:pt x="409" y="624"/>
                    </a:lnTo>
                    <a:lnTo>
                      <a:pt x="345" y="624"/>
                    </a:lnTo>
                    <a:lnTo>
                      <a:pt x="282" y="6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4" name="Freeform 34"/>
              <p:cNvSpPr>
                <a:spLocks/>
              </p:cNvSpPr>
              <p:nvPr/>
            </p:nvSpPr>
            <p:spPr bwMode="auto">
              <a:xfrm>
                <a:off x="4359" y="1227"/>
                <a:ext cx="236" cy="263"/>
              </a:xfrm>
              <a:custGeom>
                <a:avLst/>
                <a:gdLst>
                  <a:gd name="T0" fmla="*/ 0 w 1182"/>
                  <a:gd name="T1" fmla="*/ 0 h 1313"/>
                  <a:gd name="T2" fmla="*/ 0 w 1182"/>
                  <a:gd name="T3" fmla="*/ 0 h 1313"/>
                  <a:gd name="T4" fmla="*/ 0 w 1182"/>
                  <a:gd name="T5" fmla="*/ 0 h 1313"/>
                  <a:gd name="T6" fmla="*/ 0 w 1182"/>
                  <a:gd name="T7" fmla="*/ 0 h 1313"/>
                  <a:gd name="T8" fmla="*/ 0 w 1182"/>
                  <a:gd name="T9" fmla="*/ 0 h 1313"/>
                  <a:gd name="T10" fmla="*/ 0 w 1182"/>
                  <a:gd name="T11" fmla="*/ 0 h 1313"/>
                  <a:gd name="T12" fmla="*/ 0 w 1182"/>
                  <a:gd name="T13" fmla="*/ 0 h 1313"/>
                  <a:gd name="T14" fmla="*/ 0 w 1182"/>
                  <a:gd name="T15" fmla="*/ 0 h 1313"/>
                  <a:gd name="T16" fmla="*/ 0 w 1182"/>
                  <a:gd name="T17" fmla="*/ 0 h 1313"/>
                  <a:gd name="T18" fmla="*/ 0 w 1182"/>
                  <a:gd name="T19" fmla="*/ 0 h 1313"/>
                  <a:gd name="T20" fmla="*/ 0 w 1182"/>
                  <a:gd name="T21" fmla="*/ 0 h 1313"/>
                  <a:gd name="T22" fmla="*/ 0 w 1182"/>
                  <a:gd name="T23" fmla="*/ 0 h 1313"/>
                  <a:gd name="T24" fmla="*/ 0 w 1182"/>
                  <a:gd name="T25" fmla="*/ 0 h 1313"/>
                  <a:gd name="T26" fmla="*/ 0 w 1182"/>
                  <a:gd name="T27" fmla="*/ 0 h 1313"/>
                  <a:gd name="T28" fmla="*/ 0 w 1182"/>
                  <a:gd name="T29" fmla="*/ 0 h 1313"/>
                  <a:gd name="T30" fmla="*/ 0 w 1182"/>
                  <a:gd name="T31" fmla="*/ 0 h 1313"/>
                  <a:gd name="T32" fmla="*/ 0 w 1182"/>
                  <a:gd name="T33" fmla="*/ 0 h 1313"/>
                  <a:gd name="T34" fmla="*/ 0 w 1182"/>
                  <a:gd name="T35" fmla="*/ 0 h 1313"/>
                  <a:gd name="T36" fmla="*/ 0 w 1182"/>
                  <a:gd name="T37" fmla="*/ 0 h 1313"/>
                  <a:gd name="T38" fmla="*/ 0 w 1182"/>
                  <a:gd name="T39" fmla="*/ 0 h 1313"/>
                  <a:gd name="T40" fmla="*/ 0 w 1182"/>
                  <a:gd name="T41" fmla="*/ 0 h 1313"/>
                  <a:gd name="T42" fmla="*/ 0 w 1182"/>
                  <a:gd name="T43" fmla="*/ 0 h 1313"/>
                  <a:gd name="T44" fmla="*/ 0 w 1182"/>
                  <a:gd name="T45" fmla="*/ 0 h 1313"/>
                  <a:gd name="T46" fmla="*/ 0 w 1182"/>
                  <a:gd name="T47" fmla="*/ 0 h 1313"/>
                  <a:gd name="T48" fmla="*/ 0 w 1182"/>
                  <a:gd name="T49" fmla="*/ 0 h 1313"/>
                  <a:gd name="T50" fmla="*/ 0 w 1182"/>
                  <a:gd name="T51" fmla="*/ 0 h 1313"/>
                  <a:gd name="T52" fmla="*/ 0 w 1182"/>
                  <a:gd name="T53" fmla="*/ 0 h 1313"/>
                  <a:gd name="T54" fmla="*/ 0 w 1182"/>
                  <a:gd name="T55" fmla="*/ 0 h 1313"/>
                  <a:gd name="T56" fmla="*/ 0 w 1182"/>
                  <a:gd name="T57" fmla="*/ 0 h 1313"/>
                  <a:gd name="T58" fmla="*/ 0 w 1182"/>
                  <a:gd name="T59" fmla="*/ 0 h 1313"/>
                  <a:gd name="T60" fmla="*/ 0 w 1182"/>
                  <a:gd name="T61" fmla="*/ 0 h 1313"/>
                  <a:gd name="T62" fmla="*/ 0 w 1182"/>
                  <a:gd name="T63" fmla="*/ 0 h 1313"/>
                  <a:gd name="T64" fmla="*/ 0 w 1182"/>
                  <a:gd name="T65" fmla="*/ 0 h 1313"/>
                  <a:gd name="T66" fmla="*/ 0 w 1182"/>
                  <a:gd name="T67" fmla="*/ 0 h 1313"/>
                  <a:gd name="T68" fmla="*/ 0 w 1182"/>
                  <a:gd name="T69" fmla="*/ 0 h 1313"/>
                  <a:gd name="T70" fmla="*/ 0 w 1182"/>
                  <a:gd name="T71" fmla="*/ 0 h 1313"/>
                  <a:gd name="T72" fmla="*/ 0 w 1182"/>
                  <a:gd name="T73" fmla="*/ 0 h 1313"/>
                  <a:gd name="T74" fmla="*/ 0 w 1182"/>
                  <a:gd name="T75" fmla="*/ 0 h 1313"/>
                  <a:gd name="T76" fmla="*/ 0 w 1182"/>
                  <a:gd name="T77" fmla="*/ 0 h 1313"/>
                  <a:gd name="T78" fmla="*/ 0 w 1182"/>
                  <a:gd name="T79" fmla="*/ 0 h 1313"/>
                  <a:gd name="T80" fmla="*/ 0 w 1182"/>
                  <a:gd name="T81" fmla="*/ 0 h 1313"/>
                  <a:gd name="T82" fmla="*/ 0 w 1182"/>
                  <a:gd name="T83" fmla="*/ 0 h 131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182"/>
                  <a:gd name="T127" fmla="*/ 0 h 1313"/>
                  <a:gd name="T128" fmla="*/ 1182 w 1182"/>
                  <a:gd name="T129" fmla="*/ 1313 h 131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182" h="1313">
                    <a:moveTo>
                      <a:pt x="0" y="1087"/>
                    </a:moveTo>
                    <a:lnTo>
                      <a:pt x="199" y="0"/>
                    </a:lnTo>
                    <a:lnTo>
                      <a:pt x="218" y="3"/>
                    </a:lnTo>
                    <a:lnTo>
                      <a:pt x="288" y="16"/>
                    </a:lnTo>
                    <a:lnTo>
                      <a:pt x="358" y="31"/>
                    </a:lnTo>
                    <a:lnTo>
                      <a:pt x="426" y="45"/>
                    </a:lnTo>
                    <a:lnTo>
                      <a:pt x="493" y="60"/>
                    </a:lnTo>
                    <a:lnTo>
                      <a:pt x="562" y="77"/>
                    </a:lnTo>
                    <a:lnTo>
                      <a:pt x="632" y="96"/>
                    </a:lnTo>
                    <a:lnTo>
                      <a:pt x="698" y="113"/>
                    </a:lnTo>
                    <a:lnTo>
                      <a:pt x="766" y="132"/>
                    </a:lnTo>
                    <a:lnTo>
                      <a:pt x="834" y="152"/>
                    </a:lnTo>
                    <a:lnTo>
                      <a:pt x="900" y="173"/>
                    </a:lnTo>
                    <a:lnTo>
                      <a:pt x="969" y="195"/>
                    </a:lnTo>
                    <a:lnTo>
                      <a:pt x="1036" y="218"/>
                    </a:lnTo>
                    <a:lnTo>
                      <a:pt x="1101" y="239"/>
                    </a:lnTo>
                    <a:lnTo>
                      <a:pt x="1168" y="264"/>
                    </a:lnTo>
                    <a:lnTo>
                      <a:pt x="1182" y="269"/>
                    </a:lnTo>
                    <a:lnTo>
                      <a:pt x="1116" y="445"/>
                    </a:lnTo>
                    <a:lnTo>
                      <a:pt x="1103" y="440"/>
                    </a:lnTo>
                    <a:lnTo>
                      <a:pt x="1037" y="416"/>
                    </a:lnTo>
                    <a:lnTo>
                      <a:pt x="974" y="395"/>
                    </a:lnTo>
                    <a:lnTo>
                      <a:pt x="910" y="373"/>
                    </a:lnTo>
                    <a:lnTo>
                      <a:pt x="845" y="352"/>
                    </a:lnTo>
                    <a:lnTo>
                      <a:pt x="779" y="331"/>
                    </a:lnTo>
                    <a:lnTo>
                      <a:pt x="714" y="312"/>
                    </a:lnTo>
                    <a:lnTo>
                      <a:pt x="648" y="294"/>
                    </a:lnTo>
                    <a:lnTo>
                      <a:pt x="584" y="276"/>
                    </a:lnTo>
                    <a:lnTo>
                      <a:pt x="517" y="259"/>
                    </a:lnTo>
                    <a:lnTo>
                      <a:pt x="450" y="242"/>
                    </a:lnTo>
                    <a:lnTo>
                      <a:pt x="428" y="238"/>
                    </a:lnTo>
                    <a:lnTo>
                      <a:pt x="373" y="476"/>
                    </a:lnTo>
                    <a:lnTo>
                      <a:pt x="393" y="482"/>
                    </a:lnTo>
                    <a:lnTo>
                      <a:pt x="457" y="497"/>
                    </a:lnTo>
                    <a:lnTo>
                      <a:pt x="521" y="514"/>
                    </a:lnTo>
                    <a:lnTo>
                      <a:pt x="582" y="530"/>
                    </a:lnTo>
                    <a:lnTo>
                      <a:pt x="646" y="548"/>
                    </a:lnTo>
                    <a:lnTo>
                      <a:pt x="708" y="566"/>
                    </a:lnTo>
                    <a:lnTo>
                      <a:pt x="770" y="586"/>
                    </a:lnTo>
                    <a:lnTo>
                      <a:pt x="833" y="605"/>
                    </a:lnTo>
                    <a:lnTo>
                      <a:pt x="895" y="627"/>
                    </a:lnTo>
                    <a:lnTo>
                      <a:pt x="955" y="647"/>
                    </a:lnTo>
                    <a:lnTo>
                      <a:pt x="984" y="657"/>
                    </a:lnTo>
                    <a:lnTo>
                      <a:pt x="920" y="833"/>
                    </a:lnTo>
                    <a:lnTo>
                      <a:pt x="892" y="823"/>
                    </a:lnTo>
                    <a:lnTo>
                      <a:pt x="834" y="803"/>
                    </a:lnTo>
                    <a:lnTo>
                      <a:pt x="774" y="783"/>
                    </a:lnTo>
                    <a:lnTo>
                      <a:pt x="714" y="764"/>
                    </a:lnTo>
                    <a:lnTo>
                      <a:pt x="654" y="745"/>
                    </a:lnTo>
                    <a:lnTo>
                      <a:pt x="594" y="727"/>
                    </a:lnTo>
                    <a:lnTo>
                      <a:pt x="532" y="711"/>
                    </a:lnTo>
                    <a:lnTo>
                      <a:pt x="473" y="694"/>
                    </a:lnTo>
                    <a:lnTo>
                      <a:pt x="412" y="678"/>
                    </a:lnTo>
                    <a:lnTo>
                      <a:pt x="351" y="663"/>
                    </a:lnTo>
                    <a:lnTo>
                      <a:pt x="331" y="659"/>
                    </a:lnTo>
                    <a:lnTo>
                      <a:pt x="263" y="952"/>
                    </a:lnTo>
                    <a:lnTo>
                      <a:pt x="281" y="956"/>
                    </a:lnTo>
                    <a:lnTo>
                      <a:pt x="339" y="971"/>
                    </a:lnTo>
                    <a:lnTo>
                      <a:pt x="397" y="986"/>
                    </a:lnTo>
                    <a:lnTo>
                      <a:pt x="452" y="1001"/>
                    </a:lnTo>
                    <a:lnTo>
                      <a:pt x="509" y="1016"/>
                    </a:lnTo>
                    <a:lnTo>
                      <a:pt x="566" y="1033"/>
                    </a:lnTo>
                    <a:lnTo>
                      <a:pt x="623" y="1051"/>
                    </a:lnTo>
                    <a:lnTo>
                      <a:pt x="679" y="1069"/>
                    </a:lnTo>
                    <a:lnTo>
                      <a:pt x="736" y="1088"/>
                    </a:lnTo>
                    <a:lnTo>
                      <a:pt x="790" y="1106"/>
                    </a:lnTo>
                    <a:lnTo>
                      <a:pt x="847" y="1127"/>
                    </a:lnTo>
                    <a:lnTo>
                      <a:pt x="878" y="1139"/>
                    </a:lnTo>
                    <a:lnTo>
                      <a:pt x="812" y="1313"/>
                    </a:lnTo>
                    <a:lnTo>
                      <a:pt x="782" y="1301"/>
                    </a:lnTo>
                    <a:lnTo>
                      <a:pt x="728" y="1281"/>
                    </a:lnTo>
                    <a:lnTo>
                      <a:pt x="676" y="1264"/>
                    </a:lnTo>
                    <a:lnTo>
                      <a:pt x="621" y="1246"/>
                    </a:lnTo>
                    <a:lnTo>
                      <a:pt x="567" y="1228"/>
                    </a:lnTo>
                    <a:lnTo>
                      <a:pt x="513" y="1211"/>
                    </a:lnTo>
                    <a:lnTo>
                      <a:pt x="458" y="1195"/>
                    </a:lnTo>
                    <a:lnTo>
                      <a:pt x="403" y="1180"/>
                    </a:lnTo>
                    <a:lnTo>
                      <a:pt x="349" y="1165"/>
                    </a:lnTo>
                    <a:lnTo>
                      <a:pt x="294" y="1151"/>
                    </a:lnTo>
                    <a:lnTo>
                      <a:pt x="238" y="1137"/>
                    </a:lnTo>
                    <a:lnTo>
                      <a:pt x="184" y="1124"/>
                    </a:lnTo>
                    <a:lnTo>
                      <a:pt x="128" y="1113"/>
                    </a:lnTo>
                    <a:lnTo>
                      <a:pt x="73" y="1101"/>
                    </a:lnTo>
                    <a:lnTo>
                      <a:pt x="16" y="1091"/>
                    </a:lnTo>
                    <a:lnTo>
                      <a:pt x="0" y="108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5" name="Freeform 35"/>
              <p:cNvSpPr>
                <a:spLocks/>
              </p:cNvSpPr>
              <p:nvPr/>
            </p:nvSpPr>
            <p:spPr bwMode="auto">
              <a:xfrm>
                <a:off x="4556" y="1300"/>
                <a:ext cx="280" cy="289"/>
              </a:xfrm>
              <a:custGeom>
                <a:avLst/>
                <a:gdLst>
                  <a:gd name="T0" fmla="*/ 0 w 1400"/>
                  <a:gd name="T1" fmla="*/ 0 h 1441"/>
                  <a:gd name="T2" fmla="*/ 0 w 1400"/>
                  <a:gd name="T3" fmla="*/ 0 h 1441"/>
                  <a:gd name="T4" fmla="*/ 0 w 1400"/>
                  <a:gd name="T5" fmla="*/ 0 h 1441"/>
                  <a:gd name="T6" fmla="*/ 0 w 1400"/>
                  <a:gd name="T7" fmla="*/ 0 h 1441"/>
                  <a:gd name="T8" fmla="*/ 0 w 1400"/>
                  <a:gd name="T9" fmla="*/ 0 h 1441"/>
                  <a:gd name="T10" fmla="*/ 0 w 1400"/>
                  <a:gd name="T11" fmla="*/ 0 h 1441"/>
                  <a:gd name="T12" fmla="*/ 0 w 1400"/>
                  <a:gd name="T13" fmla="*/ 0 h 1441"/>
                  <a:gd name="T14" fmla="*/ 0 w 1400"/>
                  <a:gd name="T15" fmla="*/ 0 h 1441"/>
                  <a:gd name="T16" fmla="*/ 0 w 1400"/>
                  <a:gd name="T17" fmla="*/ 0 h 1441"/>
                  <a:gd name="T18" fmla="*/ 0 w 1400"/>
                  <a:gd name="T19" fmla="*/ 0 h 1441"/>
                  <a:gd name="T20" fmla="*/ 0 w 1400"/>
                  <a:gd name="T21" fmla="*/ 0 h 1441"/>
                  <a:gd name="T22" fmla="*/ 0 w 1400"/>
                  <a:gd name="T23" fmla="*/ 0 h 1441"/>
                  <a:gd name="T24" fmla="*/ 0 w 1400"/>
                  <a:gd name="T25" fmla="*/ 0 h 1441"/>
                  <a:gd name="T26" fmla="*/ 0 w 1400"/>
                  <a:gd name="T27" fmla="*/ 0 h 1441"/>
                  <a:gd name="T28" fmla="*/ 0 w 1400"/>
                  <a:gd name="T29" fmla="*/ 0 h 1441"/>
                  <a:gd name="T30" fmla="*/ 0 w 1400"/>
                  <a:gd name="T31" fmla="*/ 0 h 1441"/>
                  <a:gd name="T32" fmla="*/ 0 w 1400"/>
                  <a:gd name="T33" fmla="*/ 0 h 1441"/>
                  <a:gd name="T34" fmla="*/ 0 w 1400"/>
                  <a:gd name="T35" fmla="*/ 0 h 1441"/>
                  <a:gd name="T36" fmla="*/ 0 w 1400"/>
                  <a:gd name="T37" fmla="*/ 0 h 1441"/>
                  <a:gd name="T38" fmla="*/ 0 w 1400"/>
                  <a:gd name="T39" fmla="*/ 0 h 1441"/>
                  <a:gd name="T40" fmla="*/ 0 w 1400"/>
                  <a:gd name="T41" fmla="*/ 0 h 1441"/>
                  <a:gd name="T42" fmla="*/ 0 w 1400"/>
                  <a:gd name="T43" fmla="*/ 0 h 1441"/>
                  <a:gd name="T44" fmla="*/ 0 w 1400"/>
                  <a:gd name="T45" fmla="*/ 0 h 1441"/>
                  <a:gd name="T46" fmla="*/ 0 w 1400"/>
                  <a:gd name="T47" fmla="*/ 0 h 1441"/>
                  <a:gd name="T48" fmla="*/ 0 w 1400"/>
                  <a:gd name="T49" fmla="*/ 0 h 1441"/>
                  <a:gd name="T50" fmla="*/ 0 w 1400"/>
                  <a:gd name="T51" fmla="*/ 0 h 1441"/>
                  <a:gd name="T52" fmla="*/ 0 w 1400"/>
                  <a:gd name="T53" fmla="*/ 0 h 1441"/>
                  <a:gd name="T54" fmla="*/ 0 w 1400"/>
                  <a:gd name="T55" fmla="*/ 0 h 1441"/>
                  <a:gd name="T56" fmla="*/ 0 w 1400"/>
                  <a:gd name="T57" fmla="*/ 0 h 1441"/>
                  <a:gd name="T58" fmla="*/ 0 w 1400"/>
                  <a:gd name="T59" fmla="*/ 0 h 1441"/>
                  <a:gd name="T60" fmla="*/ 0 w 1400"/>
                  <a:gd name="T61" fmla="*/ 0 h 1441"/>
                  <a:gd name="T62" fmla="*/ 0 w 1400"/>
                  <a:gd name="T63" fmla="*/ 0 h 1441"/>
                  <a:gd name="T64" fmla="*/ 0 w 1400"/>
                  <a:gd name="T65" fmla="*/ 0 h 1441"/>
                  <a:gd name="T66" fmla="*/ 0 w 1400"/>
                  <a:gd name="T67" fmla="*/ 0 h 1441"/>
                  <a:gd name="T68" fmla="*/ 0 w 1400"/>
                  <a:gd name="T69" fmla="*/ 0 h 1441"/>
                  <a:gd name="T70" fmla="*/ 0 w 1400"/>
                  <a:gd name="T71" fmla="*/ 0 h 1441"/>
                  <a:gd name="T72" fmla="*/ 0 w 1400"/>
                  <a:gd name="T73" fmla="*/ 0 h 1441"/>
                  <a:gd name="T74" fmla="*/ 0 w 1400"/>
                  <a:gd name="T75" fmla="*/ 0 h 1441"/>
                  <a:gd name="T76" fmla="*/ 0 w 1400"/>
                  <a:gd name="T77" fmla="*/ 0 h 1441"/>
                  <a:gd name="T78" fmla="*/ 0 w 1400"/>
                  <a:gd name="T79" fmla="*/ 0 h 1441"/>
                  <a:gd name="T80" fmla="*/ 0 w 1400"/>
                  <a:gd name="T81" fmla="*/ 0 h 1441"/>
                  <a:gd name="T82" fmla="*/ 0 w 1400"/>
                  <a:gd name="T83" fmla="*/ 0 h 1441"/>
                  <a:gd name="T84" fmla="*/ 0 w 1400"/>
                  <a:gd name="T85" fmla="*/ 0 h 1441"/>
                  <a:gd name="T86" fmla="*/ 0 w 1400"/>
                  <a:gd name="T87" fmla="*/ 0 h 1441"/>
                  <a:gd name="T88" fmla="*/ 0 w 1400"/>
                  <a:gd name="T89" fmla="*/ 0 h 144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00"/>
                  <a:gd name="T136" fmla="*/ 0 h 1441"/>
                  <a:gd name="T137" fmla="*/ 1400 w 1400"/>
                  <a:gd name="T138" fmla="*/ 1441 h 144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00" h="1441">
                    <a:moveTo>
                      <a:pt x="0" y="1017"/>
                    </a:moveTo>
                    <a:lnTo>
                      <a:pt x="437" y="0"/>
                    </a:lnTo>
                    <a:lnTo>
                      <a:pt x="441" y="3"/>
                    </a:lnTo>
                    <a:lnTo>
                      <a:pt x="506" y="31"/>
                    </a:lnTo>
                    <a:lnTo>
                      <a:pt x="569" y="59"/>
                    </a:lnTo>
                    <a:lnTo>
                      <a:pt x="633" y="89"/>
                    </a:lnTo>
                    <a:lnTo>
                      <a:pt x="689" y="116"/>
                    </a:lnTo>
                    <a:lnTo>
                      <a:pt x="498" y="508"/>
                    </a:lnTo>
                    <a:lnTo>
                      <a:pt x="505" y="511"/>
                    </a:lnTo>
                    <a:lnTo>
                      <a:pt x="564" y="540"/>
                    </a:lnTo>
                    <a:lnTo>
                      <a:pt x="622" y="570"/>
                    </a:lnTo>
                    <a:lnTo>
                      <a:pt x="680" y="599"/>
                    </a:lnTo>
                    <a:lnTo>
                      <a:pt x="736" y="630"/>
                    </a:lnTo>
                    <a:lnTo>
                      <a:pt x="793" y="663"/>
                    </a:lnTo>
                    <a:lnTo>
                      <a:pt x="850" y="695"/>
                    </a:lnTo>
                    <a:lnTo>
                      <a:pt x="905" y="727"/>
                    </a:lnTo>
                    <a:lnTo>
                      <a:pt x="940" y="748"/>
                    </a:lnTo>
                    <a:lnTo>
                      <a:pt x="1167" y="376"/>
                    </a:lnTo>
                    <a:lnTo>
                      <a:pt x="1191" y="391"/>
                    </a:lnTo>
                    <a:lnTo>
                      <a:pt x="1250" y="429"/>
                    </a:lnTo>
                    <a:lnTo>
                      <a:pt x="1309" y="467"/>
                    </a:lnTo>
                    <a:lnTo>
                      <a:pt x="1368" y="504"/>
                    </a:lnTo>
                    <a:lnTo>
                      <a:pt x="1400" y="526"/>
                    </a:lnTo>
                    <a:lnTo>
                      <a:pt x="778" y="1441"/>
                    </a:lnTo>
                    <a:lnTo>
                      <a:pt x="753" y="1424"/>
                    </a:lnTo>
                    <a:lnTo>
                      <a:pt x="705" y="1394"/>
                    </a:lnTo>
                    <a:lnTo>
                      <a:pt x="658" y="1363"/>
                    </a:lnTo>
                    <a:lnTo>
                      <a:pt x="610" y="1332"/>
                    </a:lnTo>
                    <a:lnTo>
                      <a:pt x="589" y="1320"/>
                    </a:lnTo>
                    <a:lnTo>
                      <a:pt x="842" y="908"/>
                    </a:lnTo>
                    <a:lnTo>
                      <a:pt x="809" y="888"/>
                    </a:lnTo>
                    <a:lnTo>
                      <a:pt x="755" y="857"/>
                    </a:lnTo>
                    <a:lnTo>
                      <a:pt x="701" y="825"/>
                    </a:lnTo>
                    <a:lnTo>
                      <a:pt x="646" y="794"/>
                    </a:lnTo>
                    <a:lnTo>
                      <a:pt x="592" y="764"/>
                    </a:lnTo>
                    <a:lnTo>
                      <a:pt x="535" y="736"/>
                    </a:lnTo>
                    <a:lnTo>
                      <a:pt x="480" y="708"/>
                    </a:lnTo>
                    <a:lnTo>
                      <a:pt x="423" y="679"/>
                    </a:lnTo>
                    <a:lnTo>
                      <a:pt x="416" y="675"/>
                    </a:lnTo>
                    <a:lnTo>
                      <a:pt x="204" y="1110"/>
                    </a:lnTo>
                    <a:lnTo>
                      <a:pt x="160" y="1089"/>
                    </a:lnTo>
                    <a:lnTo>
                      <a:pt x="108" y="1065"/>
                    </a:lnTo>
                    <a:lnTo>
                      <a:pt x="57" y="1042"/>
                    </a:lnTo>
                    <a:lnTo>
                      <a:pt x="5" y="1020"/>
                    </a:lnTo>
                    <a:lnTo>
                      <a:pt x="0" y="10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6" name="Freeform 36"/>
              <p:cNvSpPr>
                <a:spLocks noEditPoints="1"/>
              </p:cNvSpPr>
              <p:nvPr/>
            </p:nvSpPr>
            <p:spPr bwMode="auto">
              <a:xfrm>
                <a:off x="4731" y="1489"/>
                <a:ext cx="257" cy="263"/>
              </a:xfrm>
              <a:custGeom>
                <a:avLst/>
                <a:gdLst>
                  <a:gd name="T0" fmla="*/ 0 w 1283"/>
                  <a:gd name="T1" fmla="*/ 0 h 1315"/>
                  <a:gd name="T2" fmla="*/ 0 w 1283"/>
                  <a:gd name="T3" fmla="*/ 0 h 1315"/>
                  <a:gd name="T4" fmla="*/ 0 w 1283"/>
                  <a:gd name="T5" fmla="*/ 0 h 1315"/>
                  <a:gd name="T6" fmla="*/ 0 w 1283"/>
                  <a:gd name="T7" fmla="*/ 0 h 1315"/>
                  <a:gd name="T8" fmla="*/ 0 w 1283"/>
                  <a:gd name="T9" fmla="*/ 0 h 1315"/>
                  <a:gd name="T10" fmla="*/ 0 w 1283"/>
                  <a:gd name="T11" fmla="*/ 0 h 1315"/>
                  <a:gd name="T12" fmla="*/ 0 w 1283"/>
                  <a:gd name="T13" fmla="*/ 0 h 1315"/>
                  <a:gd name="T14" fmla="*/ 0 w 1283"/>
                  <a:gd name="T15" fmla="*/ 0 h 1315"/>
                  <a:gd name="T16" fmla="*/ 0 w 1283"/>
                  <a:gd name="T17" fmla="*/ 0 h 1315"/>
                  <a:gd name="T18" fmla="*/ 0 w 1283"/>
                  <a:gd name="T19" fmla="*/ 0 h 1315"/>
                  <a:gd name="T20" fmla="*/ 0 w 1283"/>
                  <a:gd name="T21" fmla="*/ 0 h 1315"/>
                  <a:gd name="T22" fmla="*/ 0 w 1283"/>
                  <a:gd name="T23" fmla="*/ 0 h 1315"/>
                  <a:gd name="T24" fmla="*/ 0 w 1283"/>
                  <a:gd name="T25" fmla="*/ 0 h 1315"/>
                  <a:gd name="T26" fmla="*/ 0 w 1283"/>
                  <a:gd name="T27" fmla="*/ 0 h 1315"/>
                  <a:gd name="T28" fmla="*/ 0 w 1283"/>
                  <a:gd name="T29" fmla="*/ 0 h 1315"/>
                  <a:gd name="T30" fmla="*/ 0 w 1283"/>
                  <a:gd name="T31" fmla="*/ 0 h 1315"/>
                  <a:gd name="T32" fmla="*/ 0 w 1283"/>
                  <a:gd name="T33" fmla="*/ 0 h 1315"/>
                  <a:gd name="T34" fmla="*/ 0 w 1283"/>
                  <a:gd name="T35" fmla="*/ 0 h 1315"/>
                  <a:gd name="T36" fmla="*/ 0 w 1283"/>
                  <a:gd name="T37" fmla="*/ 0 h 1315"/>
                  <a:gd name="T38" fmla="*/ 0 w 1283"/>
                  <a:gd name="T39" fmla="*/ 0 h 1315"/>
                  <a:gd name="T40" fmla="*/ 0 w 1283"/>
                  <a:gd name="T41" fmla="*/ 0 h 1315"/>
                  <a:gd name="T42" fmla="*/ 0 w 1283"/>
                  <a:gd name="T43" fmla="*/ 0 h 1315"/>
                  <a:gd name="T44" fmla="*/ 0 w 1283"/>
                  <a:gd name="T45" fmla="*/ 0 h 1315"/>
                  <a:gd name="T46" fmla="*/ 0 w 1283"/>
                  <a:gd name="T47" fmla="*/ 0 h 1315"/>
                  <a:gd name="T48" fmla="*/ 0 w 1283"/>
                  <a:gd name="T49" fmla="*/ 0 h 1315"/>
                  <a:gd name="T50" fmla="*/ 0 w 1283"/>
                  <a:gd name="T51" fmla="*/ 0 h 1315"/>
                  <a:gd name="T52" fmla="*/ 0 w 1283"/>
                  <a:gd name="T53" fmla="*/ 0 h 1315"/>
                  <a:gd name="T54" fmla="*/ 0 w 1283"/>
                  <a:gd name="T55" fmla="*/ 0 h 1315"/>
                  <a:gd name="T56" fmla="*/ 0 w 1283"/>
                  <a:gd name="T57" fmla="*/ 0 h 1315"/>
                  <a:gd name="T58" fmla="*/ 0 w 1283"/>
                  <a:gd name="T59" fmla="*/ 0 h 1315"/>
                  <a:gd name="T60" fmla="*/ 0 w 1283"/>
                  <a:gd name="T61" fmla="*/ 0 h 1315"/>
                  <a:gd name="T62" fmla="*/ 0 w 1283"/>
                  <a:gd name="T63" fmla="*/ 0 h 1315"/>
                  <a:gd name="T64" fmla="*/ 0 w 1283"/>
                  <a:gd name="T65" fmla="*/ 0 h 1315"/>
                  <a:gd name="T66" fmla="*/ 0 w 1283"/>
                  <a:gd name="T67" fmla="*/ 0 h 1315"/>
                  <a:gd name="T68" fmla="*/ 0 w 1283"/>
                  <a:gd name="T69" fmla="*/ 0 h 1315"/>
                  <a:gd name="T70" fmla="*/ 0 w 1283"/>
                  <a:gd name="T71" fmla="*/ 0 h 1315"/>
                  <a:gd name="T72" fmla="*/ 0 w 1283"/>
                  <a:gd name="T73" fmla="*/ 0 h 1315"/>
                  <a:gd name="T74" fmla="*/ 0 w 1283"/>
                  <a:gd name="T75" fmla="*/ 0 h 1315"/>
                  <a:gd name="T76" fmla="*/ 0 w 1283"/>
                  <a:gd name="T77" fmla="*/ 0 h 1315"/>
                  <a:gd name="T78" fmla="*/ 0 w 1283"/>
                  <a:gd name="T79" fmla="*/ 0 h 1315"/>
                  <a:gd name="T80" fmla="*/ 0 w 1283"/>
                  <a:gd name="T81" fmla="*/ 0 h 1315"/>
                  <a:gd name="T82" fmla="*/ 0 w 1283"/>
                  <a:gd name="T83" fmla="*/ 0 h 1315"/>
                  <a:gd name="T84" fmla="*/ 0 w 1283"/>
                  <a:gd name="T85" fmla="*/ 0 h 1315"/>
                  <a:gd name="T86" fmla="*/ 0 w 1283"/>
                  <a:gd name="T87" fmla="*/ 0 h 1315"/>
                  <a:gd name="T88" fmla="*/ 0 w 1283"/>
                  <a:gd name="T89" fmla="*/ 0 h 1315"/>
                  <a:gd name="T90" fmla="*/ 0 w 1283"/>
                  <a:gd name="T91" fmla="*/ 0 h 1315"/>
                  <a:gd name="T92" fmla="*/ 0 w 1283"/>
                  <a:gd name="T93" fmla="*/ 0 h 1315"/>
                  <a:gd name="T94" fmla="*/ 0 w 1283"/>
                  <a:gd name="T95" fmla="*/ 0 h 1315"/>
                  <a:gd name="T96" fmla="*/ 0 w 1283"/>
                  <a:gd name="T97" fmla="*/ 0 h 1315"/>
                  <a:gd name="T98" fmla="*/ 0 w 1283"/>
                  <a:gd name="T99" fmla="*/ 0 h 1315"/>
                  <a:gd name="T100" fmla="*/ 0 w 1283"/>
                  <a:gd name="T101" fmla="*/ 0 h 1315"/>
                  <a:gd name="T102" fmla="*/ 0 w 1283"/>
                  <a:gd name="T103" fmla="*/ 0 h 1315"/>
                  <a:gd name="T104" fmla="*/ 0 w 1283"/>
                  <a:gd name="T105" fmla="*/ 0 h 1315"/>
                  <a:gd name="T106" fmla="*/ 0 w 1283"/>
                  <a:gd name="T107" fmla="*/ 0 h 1315"/>
                  <a:gd name="T108" fmla="*/ 0 w 1283"/>
                  <a:gd name="T109" fmla="*/ 0 h 1315"/>
                  <a:gd name="T110" fmla="*/ 0 w 1283"/>
                  <a:gd name="T111" fmla="*/ 0 h 1315"/>
                  <a:gd name="T112" fmla="*/ 0 w 1283"/>
                  <a:gd name="T113" fmla="*/ 0 h 1315"/>
                  <a:gd name="T114" fmla="*/ 0 w 1283"/>
                  <a:gd name="T115" fmla="*/ 0 h 1315"/>
                  <a:gd name="T116" fmla="*/ 0 w 1283"/>
                  <a:gd name="T117" fmla="*/ 0 h 1315"/>
                  <a:gd name="T118" fmla="*/ 0 w 1283"/>
                  <a:gd name="T119" fmla="*/ 0 h 1315"/>
                  <a:gd name="T120" fmla="*/ 0 w 1283"/>
                  <a:gd name="T121" fmla="*/ 0 h 1315"/>
                  <a:gd name="T122" fmla="*/ 0 w 1283"/>
                  <a:gd name="T123" fmla="*/ 0 h 1315"/>
                  <a:gd name="T124" fmla="*/ 0 w 1283"/>
                  <a:gd name="T125" fmla="*/ 0 h 131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283"/>
                  <a:gd name="T190" fmla="*/ 0 h 1315"/>
                  <a:gd name="T191" fmla="*/ 1283 w 1283"/>
                  <a:gd name="T192" fmla="*/ 1315 h 131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283" h="1315">
                    <a:moveTo>
                      <a:pt x="818" y="1315"/>
                    </a:moveTo>
                    <a:lnTo>
                      <a:pt x="812" y="1306"/>
                    </a:lnTo>
                    <a:lnTo>
                      <a:pt x="774" y="1264"/>
                    </a:lnTo>
                    <a:lnTo>
                      <a:pt x="736" y="1222"/>
                    </a:lnTo>
                    <a:lnTo>
                      <a:pt x="699" y="1181"/>
                    </a:lnTo>
                    <a:lnTo>
                      <a:pt x="661" y="1141"/>
                    </a:lnTo>
                    <a:lnTo>
                      <a:pt x="656" y="1136"/>
                    </a:lnTo>
                    <a:lnTo>
                      <a:pt x="713" y="1000"/>
                    </a:lnTo>
                    <a:lnTo>
                      <a:pt x="766" y="889"/>
                    </a:lnTo>
                    <a:lnTo>
                      <a:pt x="757" y="881"/>
                    </a:lnTo>
                    <a:lnTo>
                      <a:pt x="719" y="843"/>
                    </a:lnTo>
                    <a:lnTo>
                      <a:pt x="670" y="795"/>
                    </a:lnTo>
                    <a:lnTo>
                      <a:pt x="627" y="756"/>
                    </a:lnTo>
                    <a:lnTo>
                      <a:pt x="586" y="718"/>
                    </a:lnTo>
                    <a:lnTo>
                      <a:pt x="540" y="677"/>
                    </a:lnTo>
                    <a:lnTo>
                      <a:pt x="496" y="638"/>
                    </a:lnTo>
                    <a:lnTo>
                      <a:pt x="448" y="598"/>
                    </a:lnTo>
                    <a:lnTo>
                      <a:pt x="421" y="576"/>
                    </a:lnTo>
                    <a:lnTo>
                      <a:pt x="364" y="609"/>
                    </a:lnTo>
                    <a:lnTo>
                      <a:pt x="220" y="694"/>
                    </a:lnTo>
                    <a:lnTo>
                      <a:pt x="191" y="710"/>
                    </a:lnTo>
                    <a:lnTo>
                      <a:pt x="155" y="682"/>
                    </a:lnTo>
                    <a:lnTo>
                      <a:pt x="110" y="647"/>
                    </a:lnTo>
                    <a:lnTo>
                      <a:pt x="65" y="614"/>
                    </a:lnTo>
                    <a:lnTo>
                      <a:pt x="19" y="580"/>
                    </a:lnTo>
                    <a:lnTo>
                      <a:pt x="0" y="568"/>
                    </a:lnTo>
                    <a:lnTo>
                      <a:pt x="51" y="535"/>
                    </a:lnTo>
                    <a:lnTo>
                      <a:pt x="184" y="452"/>
                    </a:lnTo>
                    <a:lnTo>
                      <a:pt x="321" y="371"/>
                    </a:lnTo>
                    <a:lnTo>
                      <a:pt x="459" y="294"/>
                    </a:lnTo>
                    <a:lnTo>
                      <a:pt x="600" y="220"/>
                    </a:lnTo>
                    <a:lnTo>
                      <a:pt x="742" y="148"/>
                    </a:lnTo>
                    <a:lnTo>
                      <a:pt x="884" y="79"/>
                    </a:lnTo>
                    <a:lnTo>
                      <a:pt x="1034" y="14"/>
                    </a:lnTo>
                    <a:lnTo>
                      <a:pt x="1066" y="0"/>
                    </a:lnTo>
                    <a:lnTo>
                      <a:pt x="1108" y="37"/>
                    </a:lnTo>
                    <a:lnTo>
                      <a:pt x="1161" y="84"/>
                    </a:lnTo>
                    <a:lnTo>
                      <a:pt x="1211" y="130"/>
                    </a:lnTo>
                    <a:lnTo>
                      <a:pt x="1261" y="175"/>
                    </a:lnTo>
                    <a:lnTo>
                      <a:pt x="1283" y="197"/>
                    </a:lnTo>
                    <a:lnTo>
                      <a:pt x="1257" y="292"/>
                    </a:lnTo>
                    <a:lnTo>
                      <a:pt x="1203" y="437"/>
                    </a:lnTo>
                    <a:lnTo>
                      <a:pt x="1145" y="579"/>
                    </a:lnTo>
                    <a:lnTo>
                      <a:pt x="1093" y="730"/>
                    </a:lnTo>
                    <a:lnTo>
                      <a:pt x="1031" y="873"/>
                    </a:lnTo>
                    <a:lnTo>
                      <a:pt x="968" y="1012"/>
                    </a:lnTo>
                    <a:lnTo>
                      <a:pt x="902" y="1151"/>
                    </a:lnTo>
                    <a:lnTo>
                      <a:pt x="834" y="1288"/>
                    </a:lnTo>
                    <a:lnTo>
                      <a:pt x="818" y="1315"/>
                    </a:lnTo>
                    <a:close/>
                    <a:moveTo>
                      <a:pt x="846" y="706"/>
                    </a:moveTo>
                    <a:lnTo>
                      <a:pt x="899" y="555"/>
                    </a:lnTo>
                    <a:lnTo>
                      <a:pt x="957" y="401"/>
                    </a:lnTo>
                    <a:lnTo>
                      <a:pt x="999" y="287"/>
                    </a:lnTo>
                    <a:lnTo>
                      <a:pt x="960" y="305"/>
                    </a:lnTo>
                    <a:lnTo>
                      <a:pt x="806" y="377"/>
                    </a:lnTo>
                    <a:lnTo>
                      <a:pt x="656" y="452"/>
                    </a:lnTo>
                    <a:lnTo>
                      <a:pt x="599" y="481"/>
                    </a:lnTo>
                    <a:lnTo>
                      <a:pt x="617" y="497"/>
                    </a:lnTo>
                    <a:lnTo>
                      <a:pt x="663" y="537"/>
                    </a:lnTo>
                    <a:lnTo>
                      <a:pt x="711" y="579"/>
                    </a:lnTo>
                    <a:lnTo>
                      <a:pt x="755" y="620"/>
                    </a:lnTo>
                    <a:lnTo>
                      <a:pt x="799" y="660"/>
                    </a:lnTo>
                    <a:lnTo>
                      <a:pt x="846" y="70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7" name="Freeform 37"/>
              <p:cNvSpPr>
                <a:spLocks/>
              </p:cNvSpPr>
              <p:nvPr/>
            </p:nvSpPr>
            <p:spPr bwMode="auto">
              <a:xfrm>
                <a:off x="4931" y="1587"/>
                <a:ext cx="263" cy="248"/>
              </a:xfrm>
              <a:custGeom>
                <a:avLst/>
                <a:gdLst>
                  <a:gd name="T0" fmla="*/ 0 w 1314"/>
                  <a:gd name="T1" fmla="*/ 0 h 1241"/>
                  <a:gd name="T2" fmla="*/ 0 w 1314"/>
                  <a:gd name="T3" fmla="*/ 0 h 1241"/>
                  <a:gd name="T4" fmla="*/ 0 w 1314"/>
                  <a:gd name="T5" fmla="*/ 0 h 1241"/>
                  <a:gd name="T6" fmla="*/ 0 w 1314"/>
                  <a:gd name="T7" fmla="*/ 0 h 1241"/>
                  <a:gd name="T8" fmla="*/ 0 w 1314"/>
                  <a:gd name="T9" fmla="*/ 0 h 1241"/>
                  <a:gd name="T10" fmla="*/ 0 w 1314"/>
                  <a:gd name="T11" fmla="*/ 0 h 1241"/>
                  <a:gd name="T12" fmla="*/ 0 w 1314"/>
                  <a:gd name="T13" fmla="*/ 0 h 1241"/>
                  <a:gd name="T14" fmla="*/ 0 w 1314"/>
                  <a:gd name="T15" fmla="*/ 0 h 1241"/>
                  <a:gd name="T16" fmla="*/ 0 w 1314"/>
                  <a:gd name="T17" fmla="*/ 0 h 1241"/>
                  <a:gd name="T18" fmla="*/ 0 w 1314"/>
                  <a:gd name="T19" fmla="*/ 0 h 1241"/>
                  <a:gd name="T20" fmla="*/ 0 w 1314"/>
                  <a:gd name="T21" fmla="*/ 0 h 1241"/>
                  <a:gd name="T22" fmla="*/ 0 w 1314"/>
                  <a:gd name="T23" fmla="*/ 0 h 1241"/>
                  <a:gd name="T24" fmla="*/ 0 w 1314"/>
                  <a:gd name="T25" fmla="*/ 0 h 1241"/>
                  <a:gd name="T26" fmla="*/ 0 w 1314"/>
                  <a:gd name="T27" fmla="*/ 0 h 1241"/>
                  <a:gd name="T28" fmla="*/ 0 w 1314"/>
                  <a:gd name="T29" fmla="*/ 0 h 1241"/>
                  <a:gd name="T30" fmla="*/ 0 w 1314"/>
                  <a:gd name="T31" fmla="*/ 0 h 1241"/>
                  <a:gd name="T32" fmla="*/ 0 w 1314"/>
                  <a:gd name="T33" fmla="*/ 0 h 1241"/>
                  <a:gd name="T34" fmla="*/ 0 w 1314"/>
                  <a:gd name="T35" fmla="*/ 0 h 1241"/>
                  <a:gd name="T36" fmla="*/ 0 w 1314"/>
                  <a:gd name="T37" fmla="*/ 0 h 1241"/>
                  <a:gd name="T38" fmla="*/ 0 w 1314"/>
                  <a:gd name="T39" fmla="*/ 0 h 1241"/>
                  <a:gd name="T40" fmla="*/ 0 w 1314"/>
                  <a:gd name="T41" fmla="*/ 0 h 1241"/>
                  <a:gd name="T42" fmla="*/ 0 w 1314"/>
                  <a:gd name="T43" fmla="*/ 0 h 1241"/>
                  <a:gd name="T44" fmla="*/ 0 w 1314"/>
                  <a:gd name="T45" fmla="*/ 0 h 1241"/>
                  <a:gd name="T46" fmla="*/ 0 w 1314"/>
                  <a:gd name="T47" fmla="*/ 0 h 1241"/>
                  <a:gd name="T48" fmla="*/ 0 w 1314"/>
                  <a:gd name="T49" fmla="*/ 0 h 1241"/>
                  <a:gd name="T50" fmla="*/ 0 w 1314"/>
                  <a:gd name="T51" fmla="*/ 0 h 1241"/>
                  <a:gd name="T52" fmla="*/ 0 w 1314"/>
                  <a:gd name="T53" fmla="*/ 0 h 1241"/>
                  <a:gd name="T54" fmla="*/ 0 w 1314"/>
                  <a:gd name="T55" fmla="*/ 0 h 1241"/>
                  <a:gd name="T56" fmla="*/ 0 w 1314"/>
                  <a:gd name="T57" fmla="*/ 0 h 1241"/>
                  <a:gd name="T58" fmla="*/ 0 w 1314"/>
                  <a:gd name="T59" fmla="*/ 0 h 1241"/>
                  <a:gd name="T60" fmla="*/ 0 w 1314"/>
                  <a:gd name="T61" fmla="*/ 0 h 1241"/>
                  <a:gd name="T62" fmla="*/ 0 w 1314"/>
                  <a:gd name="T63" fmla="*/ 0 h 1241"/>
                  <a:gd name="T64" fmla="*/ 0 w 1314"/>
                  <a:gd name="T65" fmla="*/ 0 h 1241"/>
                  <a:gd name="T66" fmla="*/ 0 w 1314"/>
                  <a:gd name="T67" fmla="*/ 0 h 1241"/>
                  <a:gd name="T68" fmla="*/ 0 w 1314"/>
                  <a:gd name="T69" fmla="*/ 0 h 1241"/>
                  <a:gd name="T70" fmla="*/ 0 w 1314"/>
                  <a:gd name="T71" fmla="*/ 0 h 1241"/>
                  <a:gd name="T72" fmla="*/ 0 w 1314"/>
                  <a:gd name="T73" fmla="*/ 0 h 1241"/>
                  <a:gd name="T74" fmla="*/ 0 w 1314"/>
                  <a:gd name="T75" fmla="*/ 0 h 1241"/>
                  <a:gd name="T76" fmla="*/ 0 w 1314"/>
                  <a:gd name="T77" fmla="*/ 0 h 1241"/>
                  <a:gd name="T78" fmla="*/ 0 w 1314"/>
                  <a:gd name="T79" fmla="*/ 0 h 1241"/>
                  <a:gd name="T80" fmla="*/ 0 w 1314"/>
                  <a:gd name="T81" fmla="*/ 0 h 1241"/>
                  <a:gd name="T82" fmla="*/ 0 w 1314"/>
                  <a:gd name="T83" fmla="*/ 0 h 1241"/>
                  <a:gd name="T84" fmla="*/ 0 w 1314"/>
                  <a:gd name="T85" fmla="*/ 0 h 1241"/>
                  <a:gd name="T86" fmla="*/ 0 w 1314"/>
                  <a:gd name="T87" fmla="*/ 0 h 124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14"/>
                  <a:gd name="T133" fmla="*/ 0 h 1241"/>
                  <a:gd name="T134" fmla="*/ 1314 w 1314"/>
                  <a:gd name="T135" fmla="*/ 1241 h 1241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14" h="1241">
                    <a:moveTo>
                      <a:pt x="0" y="1046"/>
                    </a:moveTo>
                    <a:lnTo>
                      <a:pt x="22" y="1013"/>
                    </a:lnTo>
                    <a:lnTo>
                      <a:pt x="112" y="871"/>
                    </a:lnTo>
                    <a:lnTo>
                      <a:pt x="198" y="724"/>
                    </a:lnTo>
                    <a:lnTo>
                      <a:pt x="284" y="576"/>
                    </a:lnTo>
                    <a:lnTo>
                      <a:pt x="365" y="427"/>
                    </a:lnTo>
                    <a:lnTo>
                      <a:pt x="441" y="271"/>
                    </a:lnTo>
                    <a:lnTo>
                      <a:pt x="516" y="117"/>
                    </a:lnTo>
                    <a:lnTo>
                      <a:pt x="570" y="0"/>
                    </a:lnTo>
                    <a:lnTo>
                      <a:pt x="603" y="40"/>
                    </a:lnTo>
                    <a:lnTo>
                      <a:pt x="651" y="91"/>
                    </a:lnTo>
                    <a:lnTo>
                      <a:pt x="698" y="147"/>
                    </a:lnTo>
                    <a:lnTo>
                      <a:pt x="742" y="200"/>
                    </a:lnTo>
                    <a:lnTo>
                      <a:pt x="765" y="229"/>
                    </a:lnTo>
                    <a:lnTo>
                      <a:pt x="726" y="302"/>
                    </a:lnTo>
                    <a:lnTo>
                      <a:pt x="640" y="459"/>
                    </a:lnTo>
                    <a:lnTo>
                      <a:pt x="549" y="613"/>
                    </a:lnTo>
                    <a:lnTo>
                      <a:pt x="454" y="764"/>
                    </a:lnTo>
                    <a:lnTo>
                      <a:pt x="358" y="912"/>
                    </a:lnTo>
                    <a:lnTo>
                      <a:pt x="309" y="983"/>
                    </a:lnTo>
                    <a:lnTo>
                      <a:pt x="399" y="957"/>
                    </a:lnTo>
                    <a:lnTo>
                      <a:pt x="575" y="911"/>
                    </a:lnTo>
                    <a:lnTo>
                      <a:pt x="755" y="868"/>
                    </a:lnTo>
                    <a:lnTo>
                      <a:pt x="934" y="829"/>
                    </a:lnTo>
                    <a:lnTo>
                      <a:pt x="1116" y="793"/>
                    </a:lnTo>
                    <a:lnTo>
                      <a:pt x="1164" y="785"/>
                    </a:lnTo>
                    <a:lnTo>
                      <a:pt x="1191" y="829"/>
                    </a:lnTo>
                    <a:lnTo>
                      <a:pt x="1228" y="890"/>
                    </a:lnTo>
                    <a:lnTo>
                      <a:pt x="1264" y="950"/>
                    </a:lnTo>
                    <a:lnTo>
                      <a:pt x="1299" y="1012"/>
                    </a:lnTo>
                    <a:lnTo>
                      <a:pt x="1314" y="1039"/>
                    </a:lnTo>
                    <a:lnTo>
                      <a:pt x="1236" y="1046"/>
                    </a:lnTo>
                    <a:lnTo>
                      <a:pt x="1066" y="1066"/>
                    </a:lnTo>
                    <a:lnTo>
                      <a:pt x="895" y="1089"/>
                    </a:lnTo>
                    <a:lnTo>
                      <a:pt x="726" y="1116"/>
                    </a:lnTo>
                    <a:lnTo>
                      <a:pt x="558" y="1146"/>
                    </a:lnTo>
                    <a:lnTo>
                      <a:pt x="391" y="1180"/>
                    </a:lnTo>
                    <a:lnTo>
                      <a:pt x="228" y="1220"/>
                    </a:lnTo>
                    <a:lnTo>
                      <a:pt x="138" y="1241"/>
                    </a:lnTo>
                    <a:lnTo>
                      <a:pt x="124" y="1220"/>
                    </a:lnTo>
                    <a:lnTo>
                      <a:pt x="92" y="1173"/>
                    </a:lnTo>
                    <a:lnTo>
                      <a:pt x="59" y="1127"/>
                    </a:lnTo>
                    <a:lnTo>
                      <a:pt x="26" y="1081"/>
                    </a:lnTo>
                    <a:lnTo>
                      <a:pt x="0" y="10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8" name="Freeform 38"/>
              <p:cNvSpPr>
                <a:spLocks/>
              </p:cNvSpPr>
              <p:nvPr/>
            </p:nvSpPr>
            <p:spPr bwMode="auto">
              <a:xfrm>
                <a:off x="5010" y="1818"/>
                <a:ext cx="221" cy="144"/>
              </a:xfrm>
              <a:custGeom>
                <a:avLst/>
                <a:gdLst>
                  <a:gd name="T0" fmla="*/ 0 w 1104"/>
                  <a:gd name="T1" fmla="*/ 0 h 718"/>
                  <a:gd name="T2" fmla="*/ 0 w 1104"/>
                  <a:gd name="T3" fmla="*/ 0 h 718"/>
                  <a:gd name="T4" fmla="*/ 0 w 1104"/>
                  <a:gd name="T5" fmla="*/ 0 h 718"/>
                  <a:gd name="T6" fmla="*/ 0 w 1104"/>
                  <a:gd name="T7" fmla="*/ 0 h 718"/>
                  <a:gd name="T8" fmla="*/ 0 w 1104"/>
                  <a:gd name="T9" fmla="*/ 0 h 718"/>
                  <a:gd name="T10" fmla="*/ 0 w 1104"/>
                  <a:gd name="T11" fmla="*/ 0 h 718"/>
                  <a:gd name="T12" fmla="*/ 0 w 1104"/>
                  <a:gd name="T13" fmla="*/ 0 h 718"/>
                  <a:gd name="T14" fmla="*/ 0 w 1104"/>
                  <a:gd name="T15" fmla="*/ 0 h 718"/>
                  <a:gd name="T16" fmla="*/ 0 w 1104"/>
                  <a:gd name="T17" fmla="*/ 0 h 718"/>
                  <a:gd name="T18" fmla="*/ 0 w 1104"/>
                  <a:gd name="T19" fmla="*/ 0 h 718"/>
                  <a:gd name="T20" fmla="*/ 0 w 1104"/>
                  <a:gd name="T21" fmla="*/ 0 h 718"/>
                  <a:gd name="T22" fmla="*/ 0 w 1104"/>
                  <a:gd name="T23" fmla="*/ 0 h 718"/>
                  <a:gd name="T24" fmla="*/ 0 w 1104"/>
                  <a:gd name="T25" fmla="*/ 0 h 71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04"/>
                  <a:gd name="T40" fmla="*/ 0 h 718"/>
                  <a:gd name="T41" fmla="*/ 1104 w 1104"/>
                  <a:gd name="T42" fmla="*/ 718 h 71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04" h="718">
                    <a:moveTo>
                      <a:pt x="0" y="517"/>
                    </a:moveTo>
                    <a:lnTo>
                      <a:pt x="980" y="0"/>
                    </a:lnTo>
                    <a:lnTo>
                      <a:pt x="1002" y="43"/>
                    </a:lnTo>
                    <a:lnTo>
                      <a:pt x="1034" y="105"/>
                    </a:lnTo>
                    <a:lnTo>
                      <a:pt x="1066" y="169"/>
                    </a:lnTo>
                    <a:lnTo>
                      <a:pt x="1096" y="232"/>
                    </a:lnTo>
                    <a:lnTo>
                      <a:pt x="1104" y="250"/>
                    </a:lnTo>
                    <a:lnTo>
                      <a:pt x="101" y="718"/>
                    </a:lnTo>
                    <a:lnTo>
                      <a:pt x="95" y="704"/>
                    </a:lnTo>
                    <a:lnTo>
                      <a:pt x="71" y="653"/>
                    </a:lnTo>
                    <a:lnTo>
                      <a:pt x="45" y="602"/>
                    </a:lnTo>
                    <a:lnTo>
                      <a:pt x="19" y="551"/>
                    </a:lnTo>
                    <a:lnTo>
                      <a:pt x="0" y="5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9" name="Freeform 39"/>
              <p:cNvSpPr>
                <a:spLocks noEditPoints="1"/>
              </p:cNvSpPr>
              <p:nvPr/>
            </p:nvSpPr>
            <p:spPr bwMode="auto">
              <a:xfrm>
                <a:off x="5071" y="1938"/>
                <a:ext cx="233" cy="244"/>
              </a:xfrm>
              <a:custGeom>
                <a:avLst/>
                <a:gdLst>
                  <a:gd name="T0" fmla="*/ 0 w 1166"/>
                  <a:gd name="T1" fmla="*/ 0 h 1216"/>
                  <a:gd name="T2" fmla="*/ 0 w 1166"/>
                  <a:gd name="T3" fmla="*/ 0 h 1216"/>
                  <a:gd name="T4" fmla="*/ 0 w 1166"/>
                  <a:gd name="T5" fmla="*/ 0 h 1216"/>
                  <a:gd name="T6" fmla="*/ 0 w 1166"/>
                  <a:gd name="T7" fmla="*/ 0 h 1216"/>
                  <a:gd name="T8" fmla="*/ 0 w 1166"/>
                  <a:gd name="T9" fmla="*/ 0 h 1216"/>
                  <a:gd name="T10" fmla="*/ 0 w 1166"/>
                  <a:gd name="T11" fmla="*/ 0 h 1216"/>
                  <a:gd name="T12" fmla="*/ 0 w 1166"/>
                  <a:gd name="T13" fmla="*/ 0 h 1216"/>
                  <a:gd name="T14" fmla="*/ 0 w 1166"/>
                  <a:gd name="T15" fmla="*/ 0 h 1216"/>
                  <a:gd name="T16" fmla="*/ 0 w 1166"/>
                  <a:gd name="T17" fmla="*/ 0 h 1216"/>
                  <a:gd name="T18" fmla="*/ 0 w 1166"/>
                  <a:gd name="T19" fmla="*/ 0 h 1216"/>
                  <a:gd name="T20" fmla="*/ 0 w 1166"/>
                  <a:gd name="T21" fmla="*/ 0 h 1216"/>
                  <a:gd name="T22" fmla="*/ 0 w 1166"/>
                  <a:gd name="T23" fmla="*/ 0 h 1216"/>
                  <a:gd name="T24" fmla="*/ 0 w 1166"/>
                  <a:gd name="T25" fmla="*/ 0 h 1216"/>
                  <a:gd name="T26" fmla="*/ 0 w 1166"/>
                  <a:gd name="T27" fmla="*/ 0 h 1216"/>
                  <a:gd name="T28" fmla="*/ 0 w 1166"/>
                  <a:gd name="T29" fmla="*/ 0 h 1216"/>
                  <a:gd name="T30" fmla="*/ 0 w 1166"/>
                  <a:gd name="T31" fmla="*/ 0 h 1216"/>
                  <a:gd name="T32" fmla="*/ 0 w 1166"/>
                  <a:gd name="T33" fmla="*/ 0 h 1216"/>
                  <a:gd name="T34" fmla="*/ 0 w 1166"/>
                  <a:gd name="T35" fmla="*/ 0 h 1216"/>
                  <a:gd name="T36" fmla="*/ 0 w 1166"/>
                  <a:gd name="T37" fmla="*/ 0 h 1216"/>
                  <a:gd name="T38" fmla="*/ 0 w 1166"/>
                  <a:gd name="T39" fmla="*/ 0 h 1216"/>
                  <a:gd name="T40" fmla="*/ 0 w 1166"/>
                  <a:gd name="T41" fmla="*/ 0 h 1216"/>
                  <a:gd name="T42" fmla="*/ 0 w 1166"/>
                  <a:gd name="T43" fmla="*/ 0 h 1216"/>
                  <a:gd name="T44" fmla="*/ 0 w 1166"/>
                  <a:gd name="T45" fmla="*/ 0 h 1216"/>
                  <a:gd name="T46" fmla="*/ 0 w 1166"/>
                  <a:gd name="T47" fmla="*/ 0 h 1216"/>
                  <a:gd name="T48" fmla="*/ 0 w 1166"/>
                  <a:gd name="T49" fmla="*/ 0 h 1216"/>
                  <a:gd name="T50" fmla="*/ 0 w 1166"/>
                  <a:gd name="T51" fmla="*/ 0 h 1216"/>
                  <a:gd name="T52" fmla="*/ 0 w 1166"/>
                  <a:gd name="T53" fmla="*/ 0 h 1216"/>
                  <a:gd name="T54" fmla="*/ 0 w 1166"/>
                  <a:gd name="T55" fmla="*/ 0 h 1216"/>
                  <a:gd name="T56" fmla="*/ 0 w 1166"/>
                  <a:gd name="T57" fmla="*/ 0 h 1216"/>
                  <a:gd name="T58" fmla="*/ 0 w 1166"/>
                  <a:gd name="T59" fmla="*/ 0 h 1216"/>
                  <a:gd name="T60" fmla="*/ 0 w 1166"/>
                  <a:gd name="T61" fmla="*/ 0 h 1216"/>
                  <a:gd name="T62" fmla="*/ 0 w 1166"/>
                  <a:gd name="T63" fmla="*/ 0 h 1216"/>
                  <a:gd name="T64" fmla="*/ 0 w 1166"/>
                  <a:gd name="T65" fmla="*/ 0 h 1216"/>
                  <a:gd name="T66" fmla="*/ 0 w 1166"/>
                  <a:gd name="T67" fmla="*/ 0 h 1216"/>
                  <a:gd name="T68" fmla="*/ 0 w 1166"/>
                  <a:gd name="T69" fmla="*/ 0 h 1216"/>
                  <a:gd name="T70" fmla="*/ 0 w 1166"/>
                  <a:gd name="T71" fmla="*/ 0 h 1216"/>
                  <a:gd name="T72" fmla="*/ 0 w 1166"/>
                  <a:gd name="T73" fmla="*/ 0 h 1216"/>
                  <a:gd name="T74" fmla="*/ 0 w 1166"/>
                  <a:gd name="T75" fmla="*/ 0 h 1216"/>
                  <a:gd name="T76" fmla="*/ 0 w 1166"/>
                  <a:gd name="T77" fmla="*/ 0 h 1216"/>
                  <a:gd name="T78" fmla="*/ 0 w 1166"/>
                  <a:gd name="T79" fmla="*/ 0 h 1216"/>
                  <a:gd name="T80" fmla="*/ 0 w 1166"/>
                  <a:gd name="T81" fmla="*/ 0 h 1216"/>
                  <a:gd name="T82" fmla="*/ 0 w 1166"/>
                  <a:gd name="T83" fmla="*/ 0 h 1216"/>
                  <a:gd name="T84" fmla="*/ 0 w 1166"/>
                  <a:gd name="T85" fmla="*/ 0 h 1216"/>
                  <a:gd name="T86" fmla="*/ 0 w 1166"/>
                  <a:gd name="T87" fmla="*/ 0 h 1216"/>
                  <a:gd name="T88" fmla="*/ 0 w 1166"/>
                  <a:gd name="T89" fmla="*/ 0 h 1216"/>
                  <a:gd name="T90" fmla="*/ 0 w 1166"/>
                  <a:gd name="T91" fmla="*/ 0 h 1216"/>
                  <a:gd name="T92" fmla="*/ 0 w 1166"/>
                  <a:gd name="T93" fmla="*/ 0 h 1216"/>
                  <a:gd name="T94" fmla="*/ 0 w 1166"/>
                  <a:gd name="T95" fmla="*/ 0 h 12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66"/>
                  <a:gd name="T145" fmla="*/ 0 h 1216"/>
                  <a:gd name="T146" fmla="*/ 1166 w 1166"/>
                  <a:gd name="T147" fmla="*/ 1216 h 121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66" h="1216">
                    <a:moveTo>
                      <a:pt x="372" y="56"/>
                    </a:moveTo>
                    <a:lnTo>
                      <a:pt x="448" y="28"/>
                    </a:lnTo>
                    <a:lnTo>
                      <a:pt x="521" y="8"/>
                    </a:lnTo>
                    <a:lnTo>
                      <a:pt x="590" y="0"/>
                    </a:lnTo>
                    <a:lnTo>
                      <a:pt x="635" y="0"/>
                    </a:lnTo>
                    <a:lnTo>
                      <a:pt x="656" y="0"/>
                    </a:lnTo>
                    <a:lnTo>
                      <a:pt x="751" y="17"/>
                    </a:lnTo>
                    <a:lnTo>
                      <a:pt x="758" y="20"/>
                    </a:lnTo>
                    <a:lnTo>
                      <a:pt x="845" y="58"/>
                    </a:lnTo>
                    <a:lnTo>
                      <a:pt x="848" y="60"/>
                    </a:lnTo>
                    <a:lnTo>
                      <a:pt x="918" y="108"/>
                    </a:lnTo>
                    <a:lnTo>
                      <a:pt x="928" y="116"/>
                    </a:lnTo>
                    <a:lnTo>
                      <a:pt x="973" y="162"/>
                    </a:lnTo>
                    <a:lnTo>
                      <a:pt x="999" y="187"/>
                    </a:lnTo>
                    <a:lnTo>
                      <a:pt x="1021" y="219"/>
                    </a:lnTo>
                    <a:lnTo>
                      <a:pt x="1038" y="244"/>
                    </a:lnTo>
                    <a:lnTo>
                      <a:pt x="1059" y="280"/>
                    </a:lnTo>
                    <a:lnTo>
                      <a:pt x="1073" y="308"/>
                    </a:lnTo>
                    <a:lnTo>
                      <a:pt x="1089" y="345"/>
                    </a:lnTo>
                    <a:lnTo>
                      <a:pt x="1104" y="379"/>
                    </a:lnTo>
                    <a:lnTo>
                      <a:pt x="1117" y="410"/>
                    </a:lnTo>
                    <a:lnTo>
                      <a:pt x="1131" y="457"/>
                    </a:lnTo>
                    <a:lnTo>
                      <a:pt x="1135" y="479"/>
                    </a:lnTo>
                    <a:lnTo>
                      <a:pt x="1151" y="548"/>
                    </a:lnTo>
                    <a:lnTo>
                      <a:pt x="1161" y="598"/>
                    </a:lnTo>
                    <a:lnTo>
                      <a:pt x="1162" y="617"/>
                    </a:lnTo>
                    <a:lnTo>
                      <a:pt x="1163" y="689"/>
                    </a:lnTo>
                    <a:lnTo>
                      <a:pt x="1166" y="729"/>
                    </a:lnTo>
                    <a:lnTo>
                      <a:pt x="1162" y="763"/>
                    </a:lnTo>
                    <a:lnTo>
                      <a:pt x="1159" y="791"/>
                    </a:lnTo>
                    <a:lnTo>
                      <a:pt x="1148" y="836"/>
                    </a:lnTo>
                    <a:lnTo>
                      <a:pt x="1145" y="850"/>
                    </a:lnTo>
                    <a:lnTo>
                      <a:pt x="1125" y="905"/>
                    </a:lnTo>
                    <a:lnTo>
                      <a:pt x="1122" y="913"/>
                    </a:lnTo>
                    <a:lnTo>
                      <a:pt x="1100" y="958"/>
                    </a:lnTo>
                    <a:lnTo>
                      <a:pt x="1079" y="992"/>
                    </a:lnTo>
                    <a:lnTo>
                      <a:pt x="1069" y="1008"/>
                    </a:lnTo>
                    <a:lnTo>
                      <a:pt x="1032" y="1052"/>
                    </a:lnTo>
                    <a:lnTo>
                      <a:pt x="1007" y="1076"/>
                    </a:lnTo>
                    <a:lnTo>
                      <a:pt x="992" y="1090"/>
                    </a:lnTo>
                    <a:lnTo>
                      <a:pt x="946" y="1122"/>
                    </a:lnTo>
                    <a:lnTo>
                      <a:pt x="895" y="1150"/>
                    </a:lnTo>
                    <a:lnTo>
                      <a:pt x="843" y="1172"/>
                    </a:lnTo>
                    <a:lnTo>
                      <a:pt x="839" y="1173"/>
                    </a:lnTo>
                    <a:lnTo>
                      <a:pt x="715" y="1204"/>
                    </a:lnTo>
                    <a:lnTo>
                      <a:pt x="588" y="1216"/>
                    </a:lnTo>
                    <a:lnTo>
                      <a:pt x="586" y="1216"/>
                    </a:lnTo>
                    <a:lnTo>
                      <a:pt x="529" y="1214"/>
                    </a:lnTo>
                    <a:lnTo>
                      <a:pt x="473" y="1207"/>
                    </a:lnTo>
                    <a:lnTo>
                      <a:pt x="419" y="1195"/>
                    </a:lnTo>
                    <a:lnTo>
                      <a:pt x="401" y="1188"/>
                    </a:lnTo>
                    <a:lnTo>
                      <a:pt x="368" y="1176"/>
                    </a:lnTo>
                    <a:lnTo>
                      <a:pt x="321" y="1155"/>
                    </a:lnTo>
                    <a:lnTo>
                      <a:pt x="304" y="1145"/>
                    </a:lnTo>
                    <a:lnTo>
                      <a:pt x="274" y="1127"/>
                    </a:lnTo>
                    <a:lnTo>
                      <a:pt x="236" y="1099"/>
                    </a:lnTo>
                    <a:lnTo>
                      <a:pt x="232" y="1096"/>
                    </a:lnTo>
                    <a:lnTo>
                      <a:pt x="193" y="1062"/>
                    </a:lnTo>
                    <a:lnTo>
                      <a:pt x="184" y="1052"/>
                    </a:lnTo>
                    <a:lnTo>
                      <a:pt x="157" y="1024"/>
                    </a:lnTo>
                    <a:lnTo>
                      <a:pt x="141" y="1004"/>
                    </a:lnTo>
                    <a:lnTo>
                      <a:pt x="126" y="983"/>
                    </a:lnTo>
                    <a:lnTo>
                      <a:pt x="108" y="952"/>
                    </a:lnTo>
                    <a:lnTo>
                      <a:pt x="80" y="900"/>
                    </a:lnTo>
                    <a:lnTo>
                      <a:pt x="72" y="889"/>
                    </a:lnTo>
                    <a:lnTo>
                      <a:pt x="59" y="848"/>
                    </a:lnTo>
                    <a:lnTo>
                      <a:pt x="38" y="795"/>
                    </a:lnTo>
                    <a:lnTo>
                      <a:pt x="32" y="781"/>
                    </a:lnTo>
                    <a:lnTo>
                      <a:pt x="26" y="740"/>
                    </a:lnTo>
                    <a:lnTo>
                      <a:pt x="10" y="684"/>
                    </a:lnTo>
                    <a:lnTo>
                      <a:pt x="6" y="666"/>
                    </a:lnTo>
                    <a:lnTo>
                      <a:pt x="5" y="628"/>
                    </a:lnTo>
                    <a:lnTo>
                      <a:pt x="1" y="569"/>
                    </a:lnTo>
                    <a:lnTo>
                      <a:pt x="0" y="557"/>
                    </a:lnTo>
                    <a:lnTo>
                      <a:pt x="5" y="509"/>
                    </a:lnTo>
                    <a:lnTo>
                      <a:pt x="5" y="506"/>
                    </a:lnTo>
                    <a:lnTo>
                      <a:pt x="14" y="455"/>
                    </a:lnTo>
                    <a:lnTo>
                      <a:pt x="17" y="442"/>
                    </a:lnTo>
                    <a:lnTo>
                      <a:pt x="28" y="406"/>
                    </a:lnTo>
                    <a:lnTo>
                      <a:pt x="42" y="371"/>
                    </a:lnTo>
                    <a:lnTo>
                      <a:pt x="46" y="356"/>
                    </a:lnTo>
                    <a:lnTo>
                      <a:pt x="70" y="309"/>
                    </a:lnTo>
                    <a:lnTo>
                      <a:pt x="81" y="291"/>
                    </a:lnTo>
                    <a:lnTo>
                      <a:pt x="98" y="265"/>
                    </a:lnTo>
                    <a:lnTo>
                      <a:pt x="132" y="223"/>
                    </a:lnTo>
                    <a:lnTo>
                      <a:pt x="156" y="198"/>
                    </a:lnTo>
                    <a:lnTo>
                      <a:pt x="170" y="184"/>
                    </a:lnTo>
                    <a:lnTo>
                      <a:pt x="260" y="115"/>
                    </a:lnTo>
                    <a:lnTo>
                      <a:pt x="372" y="56"/>
                    </a:lnTo>
                    <a:close/>
                    <a:moveTo>
                      <a:pt x="475" y="293"/>
                    </a:moveTo>
                    <a:lnTo>
                      <a:pt x="394" y="328"/>
                    </a:lnTo>
                    <a:lnTo>
                      <a:pt x="328" y="372"/>
                    </a:lnTo>
                    <a:lnTo>
                      <a:pt x="293" y="406"/>
                    </a:lnTo>
                    <a:lnTo>
                      <a:pt x="276" y="422"/>
                    </a:lnTo>
                    <a:lnTo>
                      <a:pt x="237" y="477"/>
                    </a:lnTo>
                    <a:lnTo>
                      <a:pt x="233" y="489"/>
                    </a:lnTo>
                    <a:lnTo>
                      <a:pt x="213" y="536"/>
                    </a:lnTo>
                    <a:lnTo>
                      <a:pt x="208" y="561"/>
                    </a:lnTo>
                    <a:lnTo>
                      <a:pt x="200" y="599"/>
                    </a:lnTo>
                    <a:lnTo>
                      <a:pt x="200" y="625"/>
                    </a:lnTo>
                    <a:lnTo>
                      <a:pt x="203" y="662"/>
                    </a:lnTo>
                    <a:lnTo>
                      <a:pt x="207" y="685"/>
                    </a:lnTo>
                    <a:lnTo>
                      <a:pt x="215" y="727"/>
                    </a:lnTo>
                    <a:lnTo>
                      <a:pt x="221" y="743"/>
                    </a:lnTo>
                    <a:lnTo>
                      <a:pt x="240" y="791"/>
                    </a:lnTo>
                    <a:lnTo>
                      <a:pt x="244" y="799"/>
                    </a:lnTo>
                    <a:lnTo>
                      <a:pt x="272" y="843"/>
                    </a:lnTo>
                    <a:lnTo>
                      <a:pt x="279" y="848"/>
                    </a:lnTo>
                    <a:lnTo>
                      <a:pt x="315" y="888"/>
                    </a:lnTo>
                    <a:lnTo>
                      <a:pt x="329" y="897"/>
                    </a:lnTo>
                    <a:lnTo>
                      <a:pt x="368" y="925"/>
                    </a:lnTo>
                    <a:lnTo>
                      <a:pt x="407" y="941"/>
                    </a:lnTo>
                    <a:lnTo>
                      <a:pt x="431" y="951"/>
                    </a:lnTo>
                    <a:lnTo>
                      <a:pt x="502" y="964"/>
                    </a:lnTo>
                    <a:lnTo>
                      <a:pt x="582" y="963"/>
                    </a:lnTo>
                    <a:lnTo>
                      <a:pt x="671" y="949"/>
                    </a:lnTo>
                    <a:lnTo>
                      <a:pt x="757" y="924"/>
                    </a:lnTo>
                    <a:lnTo>
                      <a:pt x="759" y="924"/>
                    </a:lnTo>
                    <a:lnTo>
                      <a:pt x="829" y="890"/>
                    </a:lnTo>
                    <a:lnTo>
                      <a:pt x="885" y="846"/>
                    </a:lnTo>
                    <a:lnTo>
                      <a:pt x="903" y="824"/>
                    </a:lnTo>
                    <a:lnTo>
                      <a:pt x="926" y="793"/>
                    </a:lnTo>
                    <a:lnTo>
                      <a:pt x="947" y="743"/>
                    </a:lnTo>
                    <a:lnTo>
                      <a:pt x="953" y="729"/>
                    </a:lnTo>
                    <a:lnTo>
                      <a:pt x="964" y="669"/>
                    </a:lnTo>
                    <a:lnTo>
                      <a:pt x="965" y="662"/>
                    </a:lnTo>
                    <a:lnTo>
                      <a:pt x="965" y="600"/>
                    </a:lnTo>
                    <a:lnTo>
                      <a:pt x="964" y="591"/>
                    </a:lnTo>
                    <a:lnTo>
                      <a:pt x="953" y="532"/>
                    </a:lnTo>
                    <a:lnTo>
                      <a:pt x="948" y="513"/>
                    </a:lnTo>
                    <a:lnTo>
                      <a:pt x="932" y="467"/>
                    </a:lnTo>
                    <a:lnTo>
                      <a:pt x="919" y="438"/>
                    </a:lnTo>
                    <a:lnTo>
                      <a:pt x="898" y="405"/>
                    </a:lnTo>
                    <a:lnTo>
                      <a:pt x="881" y="376"/>
                    </a:lnTo>
                    <a:lnTo>
                      <a:pt x="855" y="347"/>
                    </a:lnTo>
                    <a:lnTo>
                      <a:pt x="833" y="325"/>
                    </a:lnTo>
                    <a:lnTo>
                      <a:pt x="792" y="297"/>
                    </a:lnTo>
                    <a:lnTo>
                      <a:pt x="777" y="288"/>
                    </a:lnTo>
                    <a:lnTo>
                      <a:pt x="712" y="265"/>
                    </a:lnTo>
                    <a:lnTo>
                      <a:pt x="691" y="264"/>
                    </a:lnTo>
                    <a:lnTo>
                      <a:pt x="640" y="258"/>
                    </a:lnTo>
                    <a:lnTo>
                      <a:pt x="561" y="267"/>
                    </a:lnTo>
                    <a:lnTo>
                      <a:pt x="475" y="2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90" name="Freeform 40"/>
              <p:cNvSpPr>
                <a:spLocks noEditPoints="1"/>
              </p:cNvSpPr>
              <p:nvPr/>
            </p:nvSpPr>
            <p:spPr bwMode="auto">
              <a:xfrm>
                <a:off x="5110" y="2204"/>
                <a:ext cx="230" cy="227"/>
              </a:xfrm>
              <a:custGeom>
                <a:avLst/>
                <a:gdLst>
                  <a:gd name="T0" fmla="*/ 0 w 1148"/>
                  <a:gd name="T1" fmla="*/ 0 h 1135"/>
                  <a:gd name="T2" fmla="*/ 0 w 1148"/>
                  <a:gd name="T3" fmla="*/ 0 h 1135"/>
                  <a:gd name="T4" fmla="*/ 0 w 1148"/>
                  <a:gd name="T5" fmla="*/ 0 h 1135"/>
                  <a:gd name="T6" fmla="*/ 0 w 1148"/>
                  <a:gd name="T7" fmla="*/ 0 h 1135"/>
                  <a:gd name="T8" fmla="*/ 0 w 1148"/>
                  <a:gd name="T9" fmla="*/ 0 h 1135"/>
                  <a:gd name="T10" fmla="*/ 0 w 1148"/>
                  <a:gd name="T11" fmla="*/ 0 h 1135"/>
                  <a:gd name="T12" fmla="*/ 0 w 1148"/>
                  <a:gd name="T13" fmla="*/ 0 h 1135"/>
                  <a:gd name="T14" fmla="*/ 0 w 1148"/>
                  <a:gd name="T15" fmla="*/ 0 h 1135"/>
                  <a:gd name="T16" fmla="*/ 0 w 1148"/>
                  <a:gd name="T17" fmla="*/ 0 h 1135"/>
                  <a:gd name="T18" fmla="*/ 0 w 1148"/>
                  <a:gd name="T19" fmla="*/ 0 h 1135"/>
                  <a:gd name="T20" fmla="*/ 0 w 1148"/>
                  <a:gd name="T21" fmla="*/ 0 h 1135"/>
                  <a:gd name="T22" fmla="*/ 0 w 1148"/>
                  <a:gd name="T23" fmla="*/ 0 h 1135"/>
                  <a:gd name="T24" fmla="*/ 0 w 1148"/>
                  <a:gd name="T25" fmla="*/ 0 h 1135"/>
                  <a:gd name="T26" fmla="*/ 0 w 1148"/>
                  <a:gd name="T27" fmla="*/ 0 h 1135"/>
                  <a:gd name="T28" fmla="*/ 0 w 1148"/>
                  <a:gd name="T29" fmla="*/ 0 h 1135"/>
                  <a:gd name="T30" fmla="*/ 0 w 1148"/>
                  <a:gd name="T31" fmla="*/ 0 h 1135"/>
                  <a:gd name="T32" fmla="*/ 0 w 1148"/>
                  <a:gd name="T33" fmla="*/ 0 h 1135"/>
                  <a:gd name="T34" fmla="*/ 0 w 1148"/>
                  <a:gd name="T35" fmla="*/ 0 h 1135"/>
                  <a:gd name="T36" fmla="*/ 0 w 1148"/>
                  <a:gd name="T37" fmla="*/ 0 h 1135"/>
                  <a:gd name="T38" fmla="*/ 0 w 1148"/>
                  <a:gd name="T39" fmla="*/ 0 h 1135"/>
                  <a:gd name="T40" fmla="*/ 0 w 1148"/>
                  <a:gd name="T41" fmla="*/ 0 h 1135"/>
                  <a:gd name="T42" fmla="*/ 0 w 1148"/>
                  <a:gd name="T43" fmla="*/ 0 h 1135"/>
                  <a:gd name="T44" fmla="*/ 0 w 1148"/>
                  <a:gd name="T45" fmla="*/ 0 h 1135"/>
                  <a:gd name="T46" fmla="*/ 0 w 1148"/>
                  <a:gd name="T47" fmla="*/ 0 h 1135"/>
                  <a:gd name="T48" fmla="*/ 0 w 1148"/>
                  <a:gd name="T49" fmla="*/ 0 h 1135"/>
                  <a:gd name="T50" fmla="*/ 0 w 1148"/>
                  <a:gd name="T51" fmla="*/ 0 h 1135"/>
                  <a:gd name="T52" fmla="*/ 0 w 1148"/>
                  <a:gd name="T53" fmla="*/ 0 h 1135"/>
                  <a:gd name="T54" fmla="*/ 0 w 1148"/>
                  <a:gd name="T55" fmla="*/ 0 h 1135"/>
                  <a:gd name="T56" fmla="*/ 0 w 1148"/>
                  <a:gd name="T57" fmla="*/ 0 h 1135"/>
                  <a:gd name="T58" fmla="*/ 0 w 1148"/>
                  <a:gd name="T59" fmla="*/ 0 h 1135"/>
                  <a:gd name="T60" fmla="*/ 0 w 1148"/>
                  <a:gd name="T61" fmla="*/ 0 h 1135"/>
                  <a:gd name="T62" fmla="*/ 0 w 1148"/>
                  <a:gd name="T63" fmla="*/ 0 h 1135"/>
                  <a:gd name="T64" fmla="*/ 0 w 1148"/>
                  <a:gd name="T65" fmla="*/ 0 h 1135"/>
                  <a:gd name="T66" fmla="*/ 0 w 1148"/>
                  <a:gd name="T67" fmla="*/ 0 h 1135"/>
                  <a:gd name="T68" fmla="*/ 0 w 1148"/>
                  <a:gd name="T69" fmla="*/ 0 h 1135"/>
                  <a:gd name="T70" fmla="*/ 0 w 1148"/>
                  <a:gd name="T71" fmla="*/ 0 h 1135"/>
                  <a:gd name="T72" fmla="*/ 0 w 1148"/>
                  <a:gd name="T73" fmla="*/ 0 h 1135"/>
                  <a:gd name="T74" fmla="*/ 0 w 1148"/>
                  <a:gd name="T75" fmla="*/ 0 h 1135"/>
                  <a:gd name="T76" fmla="*/ 0 w 1148"/>
                  <a:gd name="T77" fmla="*/ 0 h 1135"/>
                  <a:gd name="T78" fmla="*/ 0 w 1148"/>
                  <a:gd name="T79" fmla="*/ 0 h 1135"/>
                  <a:gd name="T80" fmla="*/ 0 w 1148"/>
                  <a:gd name="T81" fmla="*/ 0 h 1135"/>
                  <a:gd name="T82" fmla="*/ 0 w 1148"/>
                  <a:gd name="T83" fmla="*/ 0 h 1135"/>
                  <a:gd name="T84" fmla="*/ 0 w 1148"/>
                  <a:gd name="T85" fmla="*/ 0 h 1135"/>
                  <a:gd name="T86" fmla="*/ 0 w 1148"/>
                  <a:gd name="T87" fmla="*/ 0 h 1135"/>
                  <a:gd name="T88" fmla="*/ 0 w 1148"/>
                  <a:gd name="T89" fmla="*/ 0 h 1135"/>
                  <a:gd name="T90" fmla="*/ 0 w 1148"/>
                  <a:gd name="T91" fmla="*/ 0 h 1135"/>
                  <a:gd name="T92" fmla="*/ 0 w 1148"/>
                  <a:gd name="T93" fmla="*/ 0 h 1135"/>
                  <a:gd name="T94" fmla="*/ 0 w 1148"/>
                  <a:gd name="T95" fmla="*/ 0 h 1135"/>
                  <a:gd name="T96" fmla="*/ 0 w 1148"/>
                  <a:gd name="T97" fmla="*/ 0 h 1135"/>
                  <a:gd name="T98" fmla="*/ 0 w 1148"/>
                  <a:gd name="T99" fmla="*/ 0 h 1135"/>
                  <a:gd name="T100" fmla="*/ 0 w 1148"/>
                  <a:gd name="T101" fmla="*/ 0 h 1135"/>
                  <a:gd name="T102" fmla="*/ 0 w 1148"/>
                  <a:gd name="T103" fmla="*/ 0 h 1135"/>
                  <a:gd name="T104" fmla="*/ 0 w 1148"/>
                  <a:gd name="T105" fmla="*/ 0 h 1135"/>
                  <a:gd name="T106" fmla="*/ 0 w 1148"/>
                  <a:gd name="T107" fmla="*/ 0 h 1135"/>
                  <a:gd name="T108" fmla="*/ 0 w 1148"/>
                  <a:gd name="T109" fmla="*/ 0 h 1135"/>
                  <a:gd name="T110" fmla="*/ 0 w 1148"/>
                  <a:gd name="T111" fmla="*/ 0 h 113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148"/>
                  <a:gd name="T169" fmla="*/ 0 h 1135"/>
                  <a:gd name="T170" fmla="*/ 1148 w 1148"/>
                  <a:gd name="T171" fmla="*/ 1135 h 113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148" h="1135">
                    <a:moveTo>
                      <a:pt x="0" y="143"/>
                    </a:moveTo>
                    <a:lnTo>
                      <a:pt x="1099" y="0"/>
                    </a:lnTo>
                    <a:lnTo>
                      <a:pt x="1105" y="51"/>
                    </a:lnTo>
                    <a:lnTo>
                      <a:pt x="1116" y="120"/>
                    </a:lnTo>
                    <a:lnTo>
                      <a:pt x="1121" y="189"/>
                    </a:lnTo>
                    <a:lnTo>
                      <a:pt x="1128" y="260"/>
                    </a:lnTo>
                    <a:lnTo>
                      <a:pt x="1133" y="332"/>
                    </a:lnTo>
                    <a:lnTo>
                      <a:pt x="1139" y="400"/>
                    </a:lnTo>
                    <a:lnTo>
                      <a:pt x="1142" y="470"/>
                    </a:lnTo>
                    <a:lnTo>
                      <a:pt x="1144" y="542"/>
                    </a:lnTo>
                    <a:lnTo>
                      <a:pt x="1147" y="581"/>
                    </a:lnTo>
                    <a:lnTo>
                      <a:pt x="1148" y="612"/>
                    </a:lnTo>
                    <a:lnTo>
                      <a:pt x="1148" y="681"/>
                    </a:lnTo>
                    <a:lnTo>
                      <a:pt x="1142" y="750"/>
                    </a:lnTo>
                    <a:lnTo>
                      <a:pt x="1141" y="767"/>
                    </a:lnTo>
                    <a:lnTo>
                      <a:pt x="1133" y="820"/>
                    </a:lnTo>
                    <a:lnTo>
                      <a:pt x="1119" y="888"/>
                    </a:lnTo>
                    <a:lnTo>
                      <a:pt x="1118" y="894"/>
                    </a:lnTo>
                    <a:lnTo>
                      <a:pt x="1098" y="941"/>
                    </a:lnTo>
                    <a:lnTo>
                      <a:pt x="1089" y="956"/>
                    </a:lnTo>
                    <a:lnTo>
                      <a:pt x="1073" y="982"/>
                    </a:lnTo>
                    <a:lnTo>
                      <a:pt x="1043" y="1018"/>
                    </a:lnTo>
                    <a:lnTo>
                      <a:pt x="1035" y="1024"/>
                    </a:lnTo>
                    <a:lnTo>
                      <a:pt x="1004" y="1048"/>
                    </a:lnTo>
                    <a:lnTo>
                      <a:pt x="964" y="1072"/>
                    </a:lnTo>
                    <a:lnTo>
                      <a:pt x="922" y="1086"/>
                    </a:lnTo>
                    <a:lnTo>
                      <a:pt x="921" y="1087"/>
                    </a:lnTo>
                    <a:lnTo>
                      <a:pt x="875" y="1096"/>
                    </a:lnTo>
                    <a:lnTo>
                      <a:pt x="827" y="1096"/>
                    </a:lnTo>
                    <a:lnTo>
                      <a:pt x="768" y="1086"/>
                    </a:lnTo>
                    <a:lnTo>
                      <a:pt x="737" y="1076"/>
                    </a:lnTo>
                    <a:lnTo>
                      <a:pt x="715" y="1068"/>
                    </a:lnTo>
                    <a:lnTo>
                      <a:pt x="668" y="1039"/>
                    </a:lnTo>
                    <a:lnTo>
                      <a:pt x="632" y="1004"/>
                    </a:lnTo>
                    <a:lnTo>
                      <a:pt x="626" y="1001"/>
                    </a:lnTo>
                    <a:lnTo>
                      <a:pt x="591" y="951"/>
                    </a:lnTo>
                    <a:lnTo>
                      <a:pt x="585" y="938"/>
                    </a:lnTo>
                    <a:lnTo>
                      <a:pt x="565" y="894"/>
                    </a:lnTo>
                    <a:lnTo>
                      <a:pt x="559" y="874"/>
                    </a:lnTo>
                    <a:lnTo>
                      <a:pt x="544" y="830"/>
                    </a:lnTo>
                    <a:lnTo>
                      <a:pt x="541" y="814"/>
                    </a:lnTo>
                    <a:lnTo>
                      <a:pt x="529" y="753"/>
                    </a:lnTo>
                    <a:lnTo>
                      <a:pt x="495" y="812"/>
                    </a:lnTo>
                    <a:lnTo>
                      <a:pt x="486" y="826"/>
                    </a:lnTo>
                    <a:lnTo>
                      <a:pt x="445" y="871"/>
                    </a:lnTo>
                    <a:lnTo>
                      <a:pt x="435" y="882"/>
                    </a:lnTo>
                    <a:lnTo>
                      <a:pt x="375" y="930"/>
                    </a:lnTo>
                    <a:lnTo>
                      <a:pt x="362" y="940"/>
                    </a:lnTo>
                    <a:lnTo>
                      <a:pt x="288" y="988"/>
                    </a:lnTo>
                    <a:lnTo>
                      <a:pt x="250" y="1012"/>
                    </a:lnTo>
                    <a:lnTo>
                      <a:pt x="195" y="1042"/>
                    </a:lnTo>
                    <a:lnTo>
                      <a:pt x="102" y="1094"/>
                    </a:lnTo>
                    <a:lnTo>
                      <a:pt x="25" y="1135"/>
                    </a:lnTo>
                    <a:lnTo>
                      <a:pt x="29" y="1090"/>
                    </a:lnTo>
                    <a:lnTo>
                      <a:pt x="32" y="1033"/>
                    </a:lnTo>
                    <a:lnTo>
                      <a:pt x="36" y="977"/>
                    </a:lnTo>
                    <a:lnTo>
                      <a:pt x="38" y="919"/>
                    </a:lnTo>
                    <a:lnTo>
                      <a:pt x="40" y="867"/>
                    </a:lnTo>
                    <a:lnTo>
                      <a:pt x="48" y="862"/>
                    </a:lnTo>
                    <a:lnTo>
                      <a:pt x="134" y="808"/>
                    </a:lnTo>
                    <a:lnTo>
                      <a:pt x="217" y="750"/>
                    </a:lnTo>
                    <a:lnTo>
                      <a:pt x="282" y="705"/>
                    </a:lnTo>
                    <a:lnTo>
                      <a:pt x="302" y="691"/>
                    </a:lnTo>
                    <a:lnTo>
                      <a:pt x="384" y="630"/>
                    </a:lnTo>
                    <a:lnTo>
                      <a:pt x="386" y="627"/>
                    </a:lnTo>
                    <a:lnTo>
                      <a:pt x="442" y="578"/>
                    </a:lnTo>
                    <a:lnTo>
                      <a:pt x="449" y="567"/>
                    </a:lnTo>
                    <a:lnTo>
                      <a:pt x="469" y="540"/>
                    </a:lnTo>
                    <a:lnTo>
                      <a:pt x="485" y="503"/>
                    </a:lnTo>
                    <a:lnTo>
                      <a:pt x="485" y="500"/>
                    </a:lnTo>
                    <a:lnTo>
                      <a:pt x="492" y="451"/>
                    </a:lnTo>
                    <a:lnTo>
                      <a:pt x="492" y="439"/>
                    </a:lnTo>
                    <a:lnTo>
                      <a:pt x="489" y="378"/>
                    </a:lnTo>
                    <a:lnTo>
                      <a:pt x="489" y="377"/>
                    </a:lnTo>
                    <a:lnTo>
                      <a:pt x="486" y="327"/>
                    </a:lnTo>
                    <a:lnTo>
                      <a:pt x="24" y="364"/>
                    </a:lnTo>
                    <a:lnTo>
                      <a:pt x="24" y="354"/>
                    </a:lnTo>
                    <a:lnTo>
                      <a:pt x="18" y="297"/>
                    </a:lnTo>
                    <a:lnTo>
                      <a:pt x="14" y="241"/>
                    </a:lnTo>
                    <a:lnTo>
                      <a:pt x="6" y="186"/>
                    </a:lnTo>
                    <a:lnTo>
                      <a:pt x="0" y="143"/>
                    </a:lnTo>
                    <a:close/>
                    <a:moveTo>
                      <a:pt x="662" y="313"/>
                    </a:moveTo>
                    <a:lnTo>
                      <a:pt x="666" y="365"/>
                    </a:lnTo>
                    <a:lnTo>
                      <a:pt x="671" y="429"/>
                    </a:lnTo>
                    <a:lnTo>
                      <a:pt x="675" y="493"/>
                    </a:lnTo>
                    <a:lnTo>
                      <a:pt x="675" y="500"/>
                    </a:lnTo>
                    <a:lnTo>
                      <a:pt x="678" y="559"/>
                    </a:lnTo>
                    <a:lnTo>
                      <a:pt x="683" y="623"/>
                    </a:lnTo>
                    <a:lnTo>
                      <a:pt x="683" y="648"/>
                    </a:lnTo>
                    <a:lnTo>
                      <a:pt x="688" y="686"/>
                    </a:lnTo>
                    <a:lnTo>
                      <a:pt x="693" y="727"/>
                    </a:lnTo>
                    <a:lnTo>
                      <a:pt x="704" y="750"/>
                    </a:lnTo>
                    <a:lnTo>
                      <a:pt x="712" y="768"/>
                    </a:lnTo>
                    <a:lnTo>
                      <a:pt x="741" y="800"/>
                    </a:lnTo>
                    <a:lnTo>
                      <a:pt x="771" y="816"/>
                    </a:lnTo>
                    <a:lnTo>
                      <a:pt x="779" y="820"/>
                    </a:lnTo>
                    <a:lnTo>
                      <a:pt x="824" y="827"/>
                    </a:lnTo>
                    <a:lnTo>
                      <a:pt x="875" y="819"/>
                    </a:lnTo>
                    <a:lnTo>
                      <a:pt x="878" y="817"/>
                    </a:lnTo>
                    <a:lnTo>
                      <a:pt x="914" y="793"/>
                    </a:lnTo>
                    <a:lnTo>
                      <a:pt x="942" y="750"/>
                    </a:lnTo>
                    <a:lnTo>
                      <a:pt x="942" y="749"/>
                    </a:lnTo>
                    <a:lnTo>
                      <a:pt x="958" y="693"/>
                    </a:lnTo>
                    <a:lnTo>
                      <a:pt x="958" y="683"/>
                    </a:lnTo>
                    <a:lnTo>
                      <a:pt x="958" y="617"/>
                    </a:lnTo>
                    <a:lnTo>
                      <a:pt x="957" y="549"/>
                    </a:lnTo>
                    <a:lnTo>
                      <a:pt x="956" y="499"/>
                    </a:lnTo>
                    <a:lnTo>
                      <a:pt x="955" y="480"/>
                    </a:lnTo>
                    <a:lnTo>
                      <a:pt x="952" y="411"/>
                    </a:lnTo>
                    <a:lnTo>
                      <a:pt x="947" y="344"/>
                    </a:lnTo>
                    <a:lnTo>
                      <a:pt x="942" y="289"/>
                    </a:lnTo>
                    <a:lnTo>
                      <a:pt x="662" y="3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4497928" y="1588834"/>
            <a:ext cx="1620634" cy="3451047"/>
            <a:chOff x="1632" y="723"/>
            <a:chExt cx="1269" cy="2348"/>
          </a:xfrm>
        </p:grpSpPr>
        <p:sp>
          <p:nvSpPr>
            <p:cNvPr id="420884" name="Freeform 20"/>
            <p:cNvSpPr>
              <a:spLocks/>
            </p:cNvSpPr>
            <p:nvPr/>
          </p:nvSpPr>
          <p:spPr bwMode="auto">
            <a:xfrm>
              <a:off x="1632" y="723"/>
              <a:ext cx="1269" cy="2348"/>
            </a:xfrm>
            <a:custGeom>
              <a:avLst/>
              <a:gdLst/>
              <a:ahLst/>
              <a:cxnLst>
                <a:cxn ang="0">
                  <a:pos x="1241" y="5"/>
                </a:cxn>
                <a:cxn ang="0">
                  <a:pos x="1176" y="18"/>
                </a:cxn>
                <a:cxn ang="0">
                  <a:pos x="1121" y="32"/>
                </a:cxn>
                <a:cxn ang="0">
                  <a:pos x="1065" y="48"/>
                </a:cxn>
                <a:cxn ang="0">
                  <a:pos x="1009" y="68"/>
                </a:cxn>
                <a:cxn ang="0">
                  <a:pos x="946" y="94"/>
                </a:cxn>
                <a:cxn ang="0">
                  <a:pos x="884" y="121"/>
                </a:cxn>
                <a:cxn ang="0">
                  <a:pos x="824" y="151"/>
                </a:cxn>
                <a:cxn ang="0">
                  <a:pos x="772" y="182"/>
                </a:cxn>
                <a:cxn ang="0">
                  <a:pos x="721" y="215"/>
                </a:cxn>
                <a:cxn ang="0">
                  <a:pos x="663" y="257"/>
                </a:cxn>
                <a:cxn ang="0">
                  <a:pos x="613" y="294"/>
                </a:cxn>
                <a:cxn ang="0">
                  <a:pos x="533" y="366"/>
                </a:cxn>
                <a:cxn ang="0">
                  <a:pos x="464" y="436"/>
                </a:cxn>
                <a:cxn ang="0">
                  <a:pos x="410" y="501"/>
                </a:cxn>
                <a:cxn ang="0">
                  <a:pos x="352" y="575"/>
                </a:cxn>
                <a:cxn ang="0">
                  <a:pos x="301" y="657"/>
                </a:cxn>
                <a:cxn ang="0">
                  <a:pos x="253" y="737"/>
                </a:cxn>
                <a:cxn ang="0">
                  <a:pos x="213" y="828"/>
                </a:cxn>
                <a:cxn ang="0">
                  <a:pos x="179" y="924"/>
                </a:cxn>
                <a:cxn ang="0">
                  <a:pos x="143" y="1043"/>
                </a:cxn>
                <a:cxn ang="0">
                  <a:pos x="121" y="1159"/>
                </a:cxn>
                <a:cxn ang="0">
                  <a:pos x="104" y="1309"/>
                </a:cxn>
                <a:cxn ang="0">
                  <a:pos x="104" y="1440"/>
                </a:cxn>
                <a:cxn ang="0">
                  <a:pos x="117" y="1559"/>
                </a:cxn>
                <a:cxn ang="0">
                  <a:pos x="137" y="1680"/>
                </a:cxn>
                <a:cxn ang="0">
                  <a:pos x="176" y="1814"/>
                </a:cxn>
                <a:cxn ang="0">
                  <a:pos x="222" y="1938"/>
                </a:cxn>
                <a:cxn ang="0">
                  <a:pos x="285" y="2056"/>
                </a:cxn>
                <a:cxn ang="0">
                  <a:pos x="870" y="2347"/>
                </a:cxn>
                <a:cxn ang="0">
                  <a:pos x="855" y="1726"/>
                </a:cxn>
                <a:cxn ang="0">
                  <a:pos x="802" y="1629"/>
                </a:cxn>
                <a:cxn ang="0">
                  <a:pos x="771" y="1534"/>
                </a:cxn>
                <a:cxn ang="0">
                  <a:pos x="759" y="1444"/>
                </a:cxn>
                <a:cxn ang="0">
                  <a:pos x="755" y="1355"/>
                </a:cxn>
                <a:cxn ang="0">
                  <a:pos x="764" y="1250"/>
                </a:cxn>
                <a:cxn ang="0">
                  <a:pos x="788" y="1147"/>
                </a:cxn>
                <a:cxn ang="0">
                  <a:pos x="825" y="1051"/>
                </a:cxn>
                <a:cxn ang="0">
                  <a:pos x="870" y="975"/>
                </a:cxn>
                <a:cxn ang="0">
                  <a:pos x="910" y="921"/>
                </a:cxn>
                <a:cxn ang="0">
                  <a:pos x="957" y="865"/>
                </a:cxn>
                <a:cxn ang="0">
                  <a:pos x="1003" y="819"/>
                </a:cxn>
                <a:cxn ang="0">
                  <a:pos x="1056" y="777"/>
                </a:cxn>
                <a:cxn ang="0">
                  <a:pos x="1119" y="736"/>
                </a:cxn>
                <a:cxn ang="0">
                  <a:pos x="1179" y="701"/>
                </a:cxn>
                <a:cxn ang="0">
                  <a:pos x="1268" y="671"/>
                </a:cxn>
              </a:cxnLst>
              <a:rect l="0" t="0" r="r" b="b"/>
              <a:pathLst>
                <a:path w="1269" h="2348">
                  <a:moveTo>
                    <a:pt x="1268" y="0"/>
                  </a:moveTo>
                  <a:lnTo>
                    <a:pt x="1241" y="5"/>
                  </a:lnTo>
                  <a:lnTo>
                    <a:pt x="1214" y="9"/>
                  </a:lnTo>
                  <a:lnTo>
                    <a:pt x="1176" y="18"/>
                  </a:lnTo>
                  <a:lnTo>
                    <a:pt x="1149" y="23"/>
                  </a:lnTo>
                  <a:lnTo>
                    <a:pt x="1121" y="32"/>
                  </a:lnTo>
                  <a:lnTo>
                    <a:pt x="1093" y="41"/>
                  </a:lnTo>
                  <a:lnTo>
                    <a:pt x="1065" y="48"/>
                  </a:lnTo>
                  <a:lnTo>
                    <a:pt x="1037" y="56"/>
                  </a:lnTo>
                  <a:lnTo>
                    <a:pt x="1009" y="68"/>
                  </a:lnTo>
                  <a:lnTo>
                    <a:pt x="974" y="81"/>
                  </a:lnTo>
                  <a:lnTo>
                    <a:pt x="946" y="94"/>
                  </a:lnTo>
                  <a:lnTo>
                    <a:pt x="916" y="106"/>
                  </a:lnTo>
                  <a:lnTo>
                    <a:pt x="884" y="121"/>
                  </a:lnTo>
                  <a:lnTo>
                    <a:pt x="852" y="137"/>
                  </a:lnTo>
                  <a:lnTo>
                    <a:pt x="824" y="151"/>
                  </a:lnTo>
                  <a:lnTo>
                    <a:pt x="797" y="168"/>
                  </a:lnTo>
                  <a:lnTo>
                    <a:pt x="772" y="182"/>
                  </a:lnTo>
                  <a:lnTo>
                    <a:pt x="748" y="200"/>
                  </a:lnTo>
                  <a:lnTo>
                    <a:pt x="721" y="215"/>
                  </a:lnTo>
                  <a:lnTo>
                    <a:pt x="690" y="235"/>
                  </a:lnTo>
                  <a:lnTo>
                    <a:pt x="663" y="257"/>
                  </a:lnTo>
                  <a:lnTo>
                    <a:pt x="637" y="277"/>
                  </a:lnTo>
                  <a:lnTo>
                    <a:pt x="613" y="294"/>
                  </a:lnTo>
                  <a:lnTo>
                    <a:pt x="573" y="327"/>
                  </a:lnTo>
                  <a:lnTo>
                    <a:pt x="533" y="366"/>
                  </a:lnTo>
                  <a:lnTo>
                    <a:pt x="501" y="395"/>
                  </a:lnTo>
                  <a:lnTo>
                    <a:pt x="464" y="436"/>
                  </a:lnTo>
                  <a:lnTo>
                    <a:pt x="438" y="466"/>
                  </a:lnTo>
                  <a:lnTo>
                    <a:pt x="410" y="501"/>
                  </a:lnTo>
                  <a:lnTo>
                    <a:pt x="378" y="539"/>
                  </a:lnTo>
                  <a:lnTo>
                    <a:pt x="352" y="575"/>
                  </a:lnTo>
                  <a:lnTo>
                    <a:pt x="326" y="617"/>
                  </a:lnTo>
                  <a:lnTo>
                    <a:pt x="301" y="657"/>
                  </a:lnTo>
                  <a:lnTo>
                    <a:pt x="275" y="700"/>
                  </a:lnTo>
                  <a:lnTo>
                    <a:pt x="253" y="737"/>
                  </a:lnTo>
                  <a:lnTo>
                    <a:pt x="233" y="783"/>
                  </a:lnTo>
                  <a:lnTo>
                    <a:pt x="213" y="828"/>
                  </a:lnTo>
                  <a:lnTo>
                    <a:pt x="196" y="873"/>
                  </a:lnTo>
                  <a:lnTo>
                    <a:pt x="179" y="924"/>
                  </a:lnTo>
                  <a:lnTo>
                    <a:pt x="157" y="985"/>
                  </a:lnTo>
                  <a:lnTo>
                    <a:pt x="143" y="1043"/>
                  </a:lnTo>
                  <a:lnTo>
                    <a:pt x="129" y="1101"/>
                  </a:lnTo>
                  <a:lnTo>
                    <a:pt x="121" y="1159"/>
                  </a:lnTo>
                  <a:lnTo>
                    <a:pt x="111" y="1226"/>
                  </a:lnTo>
                  <a:lnTo>
                    <a:pt x="104" y="1309"/>
                  </a:lnTo>
                  <a:lnTo>
                    <a:pt x="103" y="1375"/>
                  </a:lnTo>
                  <a:lnTo>
                    <a:pt x="104" y="1440"/>
                  </a:lnTo>
                  <a:lnTo>
                    <a:pt x="110" y="1501"/>
                  </a:lnTo>
                  <a:lnTo>
                    <a:pt x="117" y="1559"/>
                  </a:lnTo>
                  <a:lnTo>
                    <a:pt x="124" y="1619"/>
                  </a:lnTo>
                  <a:lnTo>
                    <a:pt x="137" y="1680"/>
                  </a:lnTo>
                  <a:lnTo>
                    <a:pt x="154" y="1746"/>
                  </a:lnTo>
                  <a:lnTo>
                    <a:pt x="176" y="1814"/>
                  </a:lnTo>
                  <a:lnTo>
                    <a:pt x="197" y="1877"/>
                  </a:lnTo>
                  <a:lnTo>
                    <a:pt x="222" y="1938"/>
                  </a:lnTo>
                  <a:lnTo>
                    <a:pt x="250" y="1999"/>
                  </a:lnTo>
                  <a:lnTo>
                    <a:pt x="285" y="2056"/>
                  </a:lnTo>
                  <a:lnTo>
                    <a:pt x="0" y="2218"/>
                  </a:lnTo>
                  <a:lnTo>
                    <a:pt x="870" y="2347"/>
                  </a:lnTo>
                  <a:lnTo>
                    <a:pt x="1189" y="1547"/>
                  </a:lnTo>
                  <a:lnTo>
                    <a:pt x="855" y="1726"/>
                  </a:lnTo>
                  <a:lnTo>
                    <a:pt x="822" y="1675"/>
                  </a:lnTo>
                  <a:lnTo>
                    <a:pt x="802" y="1629"/>
                  </a:lnTo>
                  <a:lnTo>
                    <a:pt x="784" y="1582"/>
                  </a:lnTo>
                  <a:lnTo>
                    <a:pt x="771" y="1534"/>
                  </a:lnTo>
                  <a:lnTo>
                    <a:pt x="762" y="1488"/>
                  </a:lnTo>
                  <a:lnTo>
                    <a:pt x="759" y="1444"/>
                  </a:lnTo>
                  <a:lnTo>
                    <a:pt x="755" y="1399"/>
                  </a:lnTo>
                  <a:lnTo>
                    <a:pt x="755" y="1355"/>
                  </a:lnTo>
                  <a:lnTo>
                    <a:pt x="758" y="1302"/>
                  </a:lnTo>
                  <a:lnTo>
                    <a:pt x="764" y="1250"/>
                  </a:lnTo>
                  <a:lnTo>
                    <a:pt x="775" y="1193"/>
                  </a:lnTo>
                  <a:lnTo>
                    <a:pt x="788" y="1147"/>
                  </a:lnTo>
                  <a:lnTo>
                    <a:pt x="808" y="1096"/>
                  </a:lnTo>
                  <a:lnTo>
                    <a:pt x="825" y="1051"/>
                  </a:lnTo>
                  <a:lnTo>
                    <a:pt x="850" y="1008"/>
                  </a:lnTo>
                  <a:lnTo>
                    <a:pt x="870" y="975"/>
                  </a:lnTo>
                  <a:lnTo>
                    <a:pt x="890" y="948"/>
                  </a:lnTo>
                  <a:lnTo>
                    <a:pt x="910" y="921"/>
                  </a:lnTo>
                  <a:lnTo>
                    <a:pt x="933" y="893"/>
                  </a:lnTo>
                  <a:lnTo>
                    <a:pt x="957" y="865"/>
                  </a:lnTo>
                  <a:lnTo>
                    <a:pt x="979" y="845"/>
                  </a:lnTo>
                  <a:lnTo>
                    <a:pt x="1003" y="819"/>
                  </a:lnTo>
                  <a:lnTo>
                    <a:pt x="1027" y="799"/>
                  </a:lnTo>
                  <a:lnTo>
                    <a:pt x="1056" y="777"/>
                  </a:lnTo>
                  <a:lnTo>
                    <a:pt x="1090" y="754"/>
                  </a:lnTo>
                  <a:lnTo>
                    <a:pt x="1119" y="736"/>
                  </a:lnTo>
                  <a:lnTo>
                    <a:pt x="1143" y="721"/>
                  </a:lnTo>
                  <a:lnTo>
                    <a:pt x="1179" y="701"/>
                  </a:lnTo>
                  <a:lnTo>
                    <a:pt x="1214" y="687"/>
                  </a:lnTo>
                  <a:lnTo>
                    <a:pt x="1268" y="671"/>
                  </a:lnTo>
                  <a:lnTo>
                    <a:pt x="1268" y="0"/>
                  </a:lnTo>
                </a:path>
              </a:pathLst>
            </a:custGeom>
            <a:solidFill>
              <a:srgbClr val="33CCCC"/>
            </a:solidFill>
            <a:ln w="9525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1952" y="1083"/>
              <a:ext cx="691" cy="1608"/>
              <a:chOff x="2992" y="1459"/>
              <a:chExt cx="691" cy="1608"/>
            </a:xfrm>
          </p:grpSpPr>
          <p:sp>
            <p:nvSpPr>
              <p:cNvPr id="36873" name="Freeform 22"/>
              <p:cNvSpPr>
                <a:spLocks/>
              </p:cNvSpPr>
              <p:nvPr/>
            </p:nvSpPr>
            <p:spPr bwMode="auto">
              <a:xfrm>
                <a:off x="3058" y="2849"/>
                <a:ext cx="262" cy="218"/>
              </a:xfrm>
              <a:custGeom>
                <a:avLst/>
                <a:gdLst>
                  <a:gd name="T0" fmla="*/ 261 w 262"/>
                  <a:gd name="T1" fmla="*/ 44 h 218"/>
                  <a:gd name="T2" fmla="*/ 89 w 262"/>
                  <a:gd name="T3" fmla="*/ 126 h 218"/>
                  <a:gd name="T4" fmla="*/ 90 w 262"/>
                  <a:gd name="T5" fmla="*/ 129 h 218"/>
                  <a:gd name="T6" fmla="*/ 96 w 262"/>
                  <a:gd name="T7" fmla="*/ 142 h 218"/>
                  <a:gd name="T8" fmla="*/ 103 w 262"/>
                  <a:gd name="T9" fmla="*/ 155 h 218"/>
                  <a:gd name="T10" fmla="*/ 110 w 262"/>
                  <a:gd name="T11" fmla="*/ 168 h 218"/>
                  <a:gd name="T12" fmla="*/ 116 w 262"/>
                  <a:gd name="T13" fmla="*/ 181 h 218"/>
                  <a:gd name="T14" fmla="*/ 123 w 262"/>
                  <a:gd name="T15" fmla="*/ 193 h 218"/>
                  <a:gd name="T16" fmla="*/ 126 w 262"/>
                  <a:gd name="T17" fmla="*/ 198 h 218"/>
                  <a:gd name="T18" fmla="*/ 92 w 262"/>
                  <a:gd name="T19" fmla="*/ 217 h 218"/>
                  <a:gd name="T20" fmla="*/ 89 w 262"/>
                  <a:gd name="T21" fmla="*/ 212 h 218"/>
                  <a:gd name="T22" fmla="*/ 82 w 262"/>
                  <a:gd name="T23" fmla="*/ 199 h 218"/>
                  <a:gd name="T24" fmla="*/ 75 w 262"/>
                  <a:gd name="T25" fmla="*/ 186 h 218"/>
                  <a:gd name="T26" fmla="*/ 68 w 262"/>
                  <a:gd name="T27" fmla="*/ 173 h 218"/>
                  <a:gd name="T28" fmla="*/ 61 w 262"/>
                  <a:gd name="T29" fmla="*/ 159 h 218"/>
                  <a:gd name="T30" fmla="*/ 55 w 262"/>
                  <a:gd name="T31" fmla="*/ 146 h 218"/>
                  <a:gd name="T32" fmla="*/ 49 w 262"/>
                  <a:gd name="T33" fmla="*/ 132 h 218"/>
                  <a:gd name="T34" fmla="*/ 42 w 262"/>
                  <a:gd name="T35" fmla="*/ 119 h 218"/>
                  <a:gd name="T36" fmla="*/ 36 w 262"/>
                  <a:gd name="T37" fmla="*/ 106 h 218"/>
                  <a:gd name="T38" fmla="*/ 30 w 262"/>
                  <a:gd name="T39" fmla="*/ 92 h 218"/>
                  <a:gd name="T40" fmla="*/ 25 w 262"/>
                  <a:gd name="T41" fmla="*/ 78 h 218"/>
                  <a:gd name="T42" fmla="*/ 19 w 262"/>
                  <a:gd name="T43" fmla="*/ 64 h 218"/>
                  <a:gd name="T44" fmla="*/ 14 w 262"/>
                  <a:gd name="T45" fmla="*/ 50 h 218"/>
                  <a:gd name="T46" fmla="*/ 8 w 262"/>
                  <a:gd name="T47" fmla="*/ 36 h 218"/>
                  <a:gd name="T48" fmla="*/ 3 w 262"/>
                  <a:gd name="T49" fmla="*/ 22 h 218"/>
                  <a:gd name="T50" fmla="*/ 0 w 262"/>
                  <a:gd name="T51" fmla="*/ 13 h 218"/>
                  <a:gd name="T52" fmla="*/ 37 w 262"/>
                  <a:gd name="T53" fmla="*/ 0 h 218"/>
                  <a:gd name="T54" fmla="*/ 40 w 262"/>
                  <a:gd name="T55" fmla="*/ 9 h 218"/>
                  <a:gd name="T56" fmla="*/ 45 w 262"/>
                  <a:gd name="T57" fmla="*/ 23 h 218"/>
                  <a:gd name="T58" fmla="*/ 50 w 262"/>
                  <a:gd name="T59" fmla="*/ 36 h 218"/>
                  <a:gd name="T60" fmla="*/ 55 w 262"/>
                  <a:gd name="T61" fmla="*/ 50 h 218"/>
                  <a:gd name="T62" fmla="*/ 61 w 262"/>
                  <a:gd name="T63" fmla="*/ 63 h 218"/>
                  <a:gd name="T64" fmla="*/ 66 w 262"/>
                  <a:gd name="T65" fmla="*/ 76 h 218"/>
                  <a:gd name="T66" fmla="*/ 242 w 262"/>
                  <a:gd name="T67" fmla="*/ 2 h 218"/>
                  <a:gd name="T68" fmla="*/ 247 w 262"/>
                  <a:gd name="T69" fmla="*/ 14 h 218"/>
                  <a:gd name="T70" fmla="*/ 252 w 262"/>
                  <a:gd name="T71" fmla="*/ 24 h 218"/>
                  <a:gd name="T72" fmla="*/ 257 w 262"/>
                  <a:gd name="T73" fmla="*/ 36 h 218"/>
                  <a:gd name="T74" fmla="*/ 261 w 262"/>
                  <a:gd name="T75" fmla="*/ 44 h 21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62"/>
                  <a:gd name="T115" fmla="*/ 0 h 218"/>
                  <a:gd name="T116" fmla="*/ 262 w 262"/>
                  <a:gd name="T117" fmla="*/ 218 h 21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62" h="218">
                    <a:moveTo>
                      <a:pt x="261" y="44"/>
                    </a:moveTo>
                    <a:lnTo>
                      <a:pt x="89" y="126"/>
                    </a:lnTo>
                    <a:lnTo>
                      <a:pt x="90" y="129"/>
                    </a:lnTo>
                    <a:lnTo>
                      <a:pt x="96" y="142"/>
                    </a:lnTo>
                    <a:lnTo>
                      <a:pt x="103" y="155"/>
                    </a:lnTo>
                    <a:lnTo>
                      <a:pt x="110" y="168"/>
                    </a:lnTo>
                    <a:lnTo>
                      <a:pt x="116" y="181"/>
                    </a:lnTo>
                    <a:lnTo>
                      <a:pt x="123" y="193"/>
                    </a:lnTo>
                    <a:lnTo>
                      <a:pt x="126" y="198"/>
                    </a:lnTo>
                    <a:lnTo>
                      <a:pt x="92" y="217"/>
                    </a:lnTo>
                    <a:lnTo>
                      <a:pt x="89" y="212"/>
                    </a:lnTo>
                    <a:lnTo>
                      <a:pt x="82" y="199"/>
                    </a:lnTo>
                    <a:lnTo>
                      <a:pt x="75" y="186"/>
                    </a:lnTo>
                    <a:lnTo>
                      <a:pt x="68" y="173"/>
                    </a:lnTo>
                    <a:lnTo>
                      <a:pt x="61" y="159"/>
                    </a:lnTo>
                    <a:lnTo>
                      <a:pt x="55" y="146"/>
                    </a:lnTo>
                    <a:lnTo>
                      <a:pt x="49" y="132"/>
                    </a:lnTo>
                    <a:lnTo>
                      <a:pt x="42" y="119"/>
                    </a:lnTo>
                    <a:lnTo>
                      <a:pt x="36" y="106"/>
                    </a:lnTo>
                    <a:lnTo>
                      <a:pt x="30" y="92"/>
                    </a:lnTo>
                    <a:lnTo>
                      <a:pt x="25" y="78"/>
                    </a:lnTo>
                    <a:lnTo>
                      <a:pt x="19" y="64"/>
                    </a:lnTo>
                    <a:lnTo>
                      <a:pt x="14" y="50"/>
                    </a:lnTo>
                    <a:lnTo>
                      <a:pt x="8" y="36"/>
                    </a:lnTo>
                    <a:lnTo>
                      <a:pt x="3" y="22"/>
                    </a:lnTo>
                    <a:lnTo>
                      <a:pt x="0" y="13"/>
                    </a:lnTo>
                    <a:lnTo>
                      <a:pt x="37" y="0"/>
                    </a:lnTo>
                    <a:lnTo>
                      <a:pt x="40" y="9"/>
                    </a:lnTo>
                    <a:lnTo>
                      <a:pt x="45" y="23"/>
                    </a:lnTo>
                    <a:lnTo>
                      <a:pt x="50" y="36"/>
                    </a:lnTo>
                    <a:lnTo>
                      <a:pt x="55" y="50"/>
                    </a:lnTo>
                    <a:lnTo>
                      <a:pt x="61" y="63"/>
                    </a:lnTo>
                    <a:lnTo>
                      <a:pt x="66" y="76"/>
                    </a:lnTo>
                    <a:lnTo>
                      <a:pt x="242" y="2"/>
                    </a:lnTo>
                    <a:lnTo>
                      <a:pt x="247" y="14"/>
                    </a:lnTo>
                    <a:lnTo>
                      <a:pt x="252" y="24"/>
                    </a:lnTo>
                    <a:lnTo>
                      <a:pt x="257" y="36"/>
                    </a:lnTo>
                    <a:lnTo>
                      <a:pt x="261" y="44"/>
                    </a:lnTo>
                  </a:path>
                </a:pathLst>
              </a:custGeom>
              <a:solidFill>
                <a:srgbClr val="33CCCC"/>
              </a:solidFill>
              <a:ln w="12700" cap="rnd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74" name="Freeform 23"/>
              <p:cNvSpPr>
                <a:spLocks/>
              </p:cNvSpPr>
              <p:nvPr/>
            </p:nvSpPr>
            <p:spPr bwMode="auto">
              <a:xfrm>
                <a:off x="3000" y="2579"/>
                <a:ext cx="266" cy="248"/>
              </a:xfrm>
              <a:custGeom>
                <a:avLst/>
                <a:gdLst>
                  <a:gd name="T0" fmla="*/ 265 w 266"/>
                  <a:gd name="T1" fmla="*/ 179 h 248"/>
                  <a:gd name="T2" fmla="*/ 46 w 266"/>
                  <a:gd name="T3" fmla="*/ 247 h 248"/>
                  <a:gd name="T4" fmla="*/ 43 w 266"/>
                  <a:gd name="T5" fmla="*/ 235 h 248"/>
                  <a:gd name="T6" fmla="*/ 39 w 266"/>
                  <a:gd name="T7" fmla="*/ 220 h 248"/>
                  <a:gd name="T8" fmla="*/ 34 w 266"/>
                  <a:gd name="T9" fmla="*/ 206 h 248"/>
                  <a:gd name="T10" fmla="*/ 31 w 266"/>
                  <a:gd name="T11" fmla="*/ 192 h 248"/>
                  <a:gd name="T12" fmla="*/ 118 w 266"/>
                  <a:gd name="T13" fmla="*/ 169 h 248"/>
                  <a:gd name="T14" fmla="*/ 115 w 266"/>
                  <a:gd name="T15" fmla="*/ 156 h 248"/>
                  <a:gd name="T16" fmla="*/ 111 w 266"/>
                  <a:gd name="T17" fmla="*/ 142 h 248"/>
                  <a:gd name="T18" fmla="*/ 109 w 266"/>
                  <a:gd name="T19" fmla="*/ 129 h 248"/>
                  <a:gd name="T20" fmla="*/ 105 w 266"/>
                  <a:gd name="T21" fmla="*/ 115 h 248"/>
                  <a:gd name="T22" fmla="*/ 103 w 266"/>
                  <a:gd name="T23" fmla="*/ 102 h 248"/>
                  <a:gd name="T24" fmla="*/ 100 w 266"/>
                  <a:gd name="T25" fmla="*/ 88 h 248"/>
                  <a:gd name="T26" fmla="*/ 98 w 266"/>
                  <a:gd name="T27" fmla="*/ 75 h 248"/>
                  <a:gd name="T28" fmla="*/ 97 w 266"/>
                  <a:gd name="T29" fmla="*/ 68 h 248"/>
                  <a:gd name="T30" fmla="*/ 8 w 266"/>
                  <a:gd name="T31" fmla="*/ 83 h 248"/>
                  <a:gd name="T32" fmla="*/ 7 w 266"/>
                  <a:gd name="T33" fmla="*/ 75 h 248"/>
                  <a:gd name="T34" fmla="*/ 4 w 266"/>
                  <a:gd name="T35" fmla="*/ 60 h 248"/>
                  <a:gd name="T36" fmla="*/ 3 w 266"/>
                  <a:gd name="T37" fmla="*/ 45 h 248"/>
                  <a:gd name="T38" fmla="*/ 0 w 266"/>
                  <a:gd name="T39" fmla="*/ 31 h 248"/>
                  <a:gd name="T40" fmla="*/ 0 w 266"/>
                  <a:gd name="T41" fmla="*/ 26 h 248"/>
                  <a:gd name="T42" fmla="*/ 228 w 266"/>
                  <a:gd name="T43" fmla="*/ 0 h 248"/>
                  <a:gd name="T44" fmla="*/ 228 w 266"/>
                  <a:gd name="T45" fmla="*/ 4 h 248"/>
                  <a:gd name="T46" fmla="*/ 230 w 266"/>
                  <a:gd name="T47" fmla="*/ 16 h 248"/>
                  <a:gd name="T48" fmla="*/ 231 w 266"/>
                  <a:gd name="T49" fmla="*/ 27 h 248"/>
                  <a:gd name="T50" fmla="*/ 233 w 266"/>
                  <a:gd name="T51" fmla="*/ 40 h 248"/>
                  <a:gd name="T52" fmla="*/ 234 w 266"/>
                  <a:gd name="T53" fmla="*/ 46 h 248"/>
                  <a:gd name="T54" fmla="*/ 135 w 266"/>
                  <a:gd name="T55" fmla="*/ 62 h 248"/>
                  <a:gd name="T56" fmla="*/ 136 w 266"/>
                  <a:gd name="T57" fmla="*/ 68 h 248"/>
                  <a:gd name="T58" fmla="*/ 138 w 266"/>
                  <a:gd name="T59" fmla="*/ 81 h 248"/>
                  <a:gd name="T60" fmla="*/ 141 w 266"/>
                  <a:gd name="T61" fmla="*/ 94 h 248"/>
                  <a:gd name="T62" fmla="*/ 143 w 266"/>
                  <a:gd name="T63" fmla="*/ 107 h 248"/>
                  <a:gd name="T64" fmla="*/ 147 w 266"/>
                  <a:gd name="T65" fmla="*/ 121 h 248"/>
                  <a:gd name="T66" fmla="*/ 149 w 266"/>
                  <a:gd name="T67" fmla="*/ 133 h 248"/>
                  <a:gd name="T68" fmla="*/ 152 w 266"/>
                  <a:gd name="T69" fmla="*/ 146 h 248"/>
                  <a:gd name="T70" fmla="*/ 156 w 266"/>
                  <a:gd name="T71" fmla="*/ 159 h 248"/>
                  <a:gd name="T72" fmla="*/ 156 w 266"/>
                  <a:gd name="T73" fmla="*/ 160 h 248"/>
                  <a:gd name="T74" fmla="*/ 253 w 266"/>
                  <a:gd name="T75" fmla="*/ 135 h 248"/>
                  <a:gd name="T76" fmla="*/ 255 w 266"/>
                  <a:gd name="T77" fmla="*/ 146 h 248"/>
                  <a:gd name="T78" fmla="*/ 259 w 266"/>
                  <a:gd name="T79" fmla="*/ 157 h 248"/>
                  <a:gd name="T80" fmla="*/ 262 w 266"/>
                  <a:gd name="T81" fmla="*/ 169 h 248"/>
                  <a:gd name="T82" fmla="*/ 265 w 266"/>
                  <a:gd name="T83" fmla="*/ 179 h 2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66"/>
                  <a:gd name="T127" fmla="*/ 0 h 248"/>
                  <a:gd name="T128" fmla="*/ 266 w 266"/>
                  <a:gd name="T129" fmla="*/ 248 h 24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66" h="248">
                    <a:moveTo>
                      <a:pt x="265" y="179"/>
                    </a:moveTo>
                    <a:lnTo>
                      <a:pt x="46" y="247"/>
                    </a:lnTo>
                    <a:lnTo>
                      <a:pt x="43" y="235"/>
                    </a:lnTo>
                    <a:lnTo>
                      <a:pt x="39" y="220"/>
                    </a:lnTo>
                    <a:lnTo>
                      <a:pt x="34" y="206"/>
                    </a:lnTo>
                    <a:lnTo>
                      <a:pt x="31" y="192"/>
                    </a:lnTo>
                    <a:lnTo>
                      <a:pt x="118" y="169"/>
                    </a:lnTo>
                    <a:lnTo>
                      <a:pt x="115" y="156"/>
                    </a:lnTo>
                    <a:lnTo>
                      <a:pt x="111" y="142"/>
                    </a:lnTo>
                    <a:lnTo>
                      <a:pt x="109" y="129"/>
                    </a:lnTo>
                    <a:lnTo>
                      <a:pt x="105" y="115"/>
                    </a:lnTo>
                    <a:lnTo>
                      <a:pt x="103" y="102"/>
                    </a:lnTo>
                    <a:lnTo>
                      <a:pt x="100" y="88"/>
                    </a:lnTo>
                    <a:lnTo>
                      <a:pt x="98" y="75"/>
                    </a:lnTo>
                    <a:lnTo>
                      <a:pt x="97" y="68"/>
                    </a:lnTo>
                    <a:lnTo>
                      <a:pt x="8" y="83"/>
                    </a:lnTo>
                    <a:lnTo>
                      <a:pt x="7" y="75"/>
                    </a:lnTo>
                    <a:lnTo>
                      <a:pt x="4" y="60"/>
                    </a:lnTo>
                    <a:lnTo>
                      <a:pt x="3" y="45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28" y="0"/>
                    </a:lnTo>
                    <a:lnTo>
                      <a:pt x="228" y="4"/>
                    </a:lnTo>
                    <a:lnTo>
                      <a:pt x="230" y="16"/>
                    </a:lnTo>
                    <a:lnTo>
                      <a:pt x="231" y="27"/>
                    </a:lnTo>
                    <a:lnTo>
                      <a:pt x="233" y="40"/>
                    </a:lnTo>
                    <a:lnTo>
                      <a:pt x="234" y="46"/>
                    </a:lnTo>
                    <a:lnTo>
                      <a:pt x="135" y="62"/>
                    </a:lnTo>
                    <a:lnTo>
                      <a:pt x="136" y="68"/>
                    </a:lnTo>
                    <a:lnTo>
                      <a:pt x="138" y="81"/>
                    </a:lnTo>
                    <a:lnTo>
                      <a:pt x="141" y="94"/>
                    </a:lnTo>
                    <a:lnTo>
                      <a:pt x="143" y="107"/>
                    </a:lnTo>
                    <a:lnTo>
                      <a:pt x="147" y="121"/>
                    </a:lnTo>
                    <a:lnTo>
                      <a:pt x="149" y="133"/>
                    </a:lnTo>
                    <a:lnTo>
                      <a:pt x="152" y="146"/>
                    </a:lnTo>
                    <a:lnTo>
                      <a:pt x="156" y="159"/>
                    </a:lnTo>
                    <a:lnTo>
                      <a:pt x="156" y="160"/>
                    </a:lnTo>
                    <a:lnTo>
                      <a:pt x="253" y="135"/>
                    </a:lnTo>
                    <a:lnTo>
                      <a:pt x="255" y="146"/>
                    </a:lnTo>
                    <a:lnTo>
                      <a:pt x="259" y="157"/>
                    </a:lnTo>
                    <a:lnTo>
                      <a:pt x="262" y="169"/>
                    </a:lnTo>
                    <a:lnTo>
                      <a:pt x="265" y="179"/>
                    </a:lnTo>
                  </a:path>
                </a:pathLst>
              </a:custGeom>
              <a:solidFill>
                <a:srgbClr val="33CCCC"/>
              </a:solidFill>
              <a:ln w="12700" cap="rnd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75" name="Freeform 24"/>
              <p:cNvSpPr>
                <a:spLocks/>
              </p:cNvSpPr>
              <p:nvPr/>
            </p:nvSpPr>
            <p:spPr bwMode="auto">
              <a:xfrm>
                <a:off x="2992" y="2486"/>
                <a:ext cx="233" cy="63"/>
              </a:xfrm>
              <a:custGeom>
                <a:avLst/>
                <a:gdLst>
                  <a:gd name="T0" fmla="*/ 232 w 233"/>
                  <a:gd name="T1" fmla="*/ 47 h 63"/>
                  <a:gd name="T2" fmla="*/ 2 w 233"/>
                  <a:gd name="T3" fmla="*/ 62 h 63"/>
                  <a:gd name="T4" fmla="*/ 2 w 233"/>
                  <a:gd name="T5" fmla="*/ 49 h 63"/>
                  <a:gd name="T6" fmla="*/ 1 w 233"/>
                  <a:gd name="T7" fmla="*/ 34 h 63"/>
                  <a:gd name="T8" fmla="*/ 0 w 233"/>
                  <a:gd name="T9" fmla="*/ 19 h 63"/>
                  <a:gd name="T10" fmla="*/ 0 w 233"/>
                  <a:gd name="T11" fmla="*/ 5 h 63"/>
                  <a:gd name="T12" fmla="*/ 230 w 233"/>
                  <a:gd name="T13" fmla="*/ 0 h 63"/>
                  <a:gd name="T14" fmla="*/ 230 w 233"/>
                  <a:gd name="T15" fmla="*/ 12 h 63"/>
                  <a:gd name="T16" fmla="*/ 230 w 233"/>
                  <a:gd name="T17" fmla="*/ 24 h 63"/>
                  <a:gd name="T18" fmla="*/ 231 w 233"/>
                  <a:gd name="T19" fmla="*/ 36 h 63"/>
                  <a:gd name="T20" fmla="*/ 232 w 233"/>
                  <a:gd name="T21" fmla="*/ 47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63"/>
                  <a:gd name="T35" fmla="*/ 233 w 233"/>
                  <a:gd name="T36" fmla="*/ 63 h 6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63">
                    <a:moveTo>
                      <a:pt x="232" y="47"/>
                    </a:moveTo>
                    <a:lnTo>
                      <a:pt x="2" y="62"/>
                    </a:lnTo>
                    <a:lnTo>
                      <a:pt x="2" y="49"/>
                    </a:lnTo>
                    <a:lnTo>
                      <a:pt x="1" y="34"/>
                    </a:lnTo>
                    <a:lnTo>
                      <a:pt x="0" y="19"/>
                    </a:lnTo>
                    <a:lnTo>
                      <a:pt x="0" y="5"/>
                    </a:lnTo>
                    <a:lnTo>
                      <a:pt x="230" y="0"/>
                    </a:lnTo>
                    <a:lnTo>
                      <a:pt x="230" y="12"/>
                    </a:lnTo>
                    <a:lnTo>
                      <a:pt x="230" y="24"/>
                    </a:lnTo>
                    <a:lnTo>
                      <a:pt x="231" y="36"/>
                    </a:lnTo>
                    <a:lnTo>
                      <a:pt x="232" y="47"/>
                    </a:lnTo>
                  </a:path>
                </a:pathLst>
              </a:custGeom>
              <a:solidFill>
                <a:srgbClr val="33CCCC"/>
              </a:solidFill>
              <a:ln w="12700" cap="rnd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76" name="Freeform 25"/>
              <p:cNvSpPr>
                <a:spLocks/>
              </p:cNvSpPr>
              <p:nvPr/>
            </p:nvSpPr>
            <p:spPr bwMode="auto">
              <a:xfrm>
                <a:off x="2992" y="2214"/>
                <a:ext cx="252" cy="229"/>
              </a:xfrm>
              <a:custGeom>
                <a:avLst/>
                <a:gdLst>
                  <a:gd name="T0" fmla="*/ 230 w 252"/>
                  <a:gd name="T1" fmla="*/ 228 h 229"/>
                  <a:gd name="T2" fmla="*/ 0 w 252"/>
                  <a:gd name="T3" fmla="*/ 223 h 229"/>
                  <a:gd name="T4" fmla="*/ 0 w 252"/>
                  <a:gd name="T5" fmla="*/ 217 h 229"/>
                  <a:gd name="T6" fmla="*/ 1 w 252"/>
                  <a:gd name="T7" fmla="*/ 202 h 229"/>
                  <a:gd name="T8" fmla="*/ 1 w 252"/>
                  <a:gd name="T9" fmla="*/ 187 h 229"/>
                  <a:gd name="T10" fmla="*/ 2 w 252"/>
                  <a:gd name="T11" fmla="*/ 173 h 229"/>
                  <a:gd name="T12" fmla="*/ 3 w 252"/>
                  <a:gd name="T13" fmla="*/ 168 h 229"/>
                  <a:gd name="T14" fmla="*/ 16 w 252"/>
                  <a:gd name="T15" fmla="*/ 159 h 229"/>
                  <a:gd name="T16" fmla="*/ 36 w 252"/>
                  <a:gd name="T17" fmla="*/ 146 h 229"/>
                  <a:gd name="T18" fmla="*/ 58 w 252"/>
                  <a:gd name="T19" fmla="*/ 134 h 229"/>
                  <a:gd name="T20" fmla="*/ 79 w 252"/>
                  <a:gd name="T21" fmla="*/ 121 h 229"/>
                  <a:gd name="T22" fmla="*/ 100 w 252"/>
                  <a:gd name="T23" fmla="*/ 110 h 229"/>
                  <a:gd name="T24" fmla="*/ 121 w 252"/>
                  <a:gd name="T25" fmla="*/ 99 h 229"/>
                  <a:gd name="T26" fmla="*/ 143 w 252"/>
                  <a:gd name="T27" fmla="*/ 88 h 229"/>
                  <a:gd name="T28" fmla="*/ 165 w 252"/>
                  <a:gd name="T29" fmla="*/ 78 h 229"/>
                  <a:gd name="T30" fmla="*/ 168 w 252"/>
                  <a:gd name="T31" fmla="*/ 77 h 229"/>
                  <a:gd name="T32" fmla="*/ 16 w 252"/>
                  <a:gd name="T33" fmla="*/ 52 h 229"/>
                  <a:gd name="T34" fmla="*/ 18 w 252"/>
                  <a:gd name="T35" fmla="*/ 40 h 229"/>
                  <a:gd name="T36" fmla="*/ 21 w 252"/>
                  <a:gd name="T37" fmla="*/ 25 h 229"/>
                  <a:gd name="T38" fmla="*/ 24 w 252"/>
                  <a:gd name="T39" fmla="*/ 10 h 229"/>
                  <a:gd name="T40" fmla="*/ 26 w 252"/>
                  <a:gd name="T41" fmla="*/ 0 h 229"/>
                  <a:gd name="T42" fmla="*/ 251 w 252"/>
                  <a:gd name="T43" fmla="*/ 48 h 229"/>
                  <a:gd name="T44" fmla="*/ 249 w 252"/>
                  <a:gd name="T45" fmla="*/ 56 h 229"/>
                  <a:gd name="T46" fmla="*/ 247 w 252"/>
                  <a:gd name="T47" fmla="*/ 67 h 229"/>
                  <a:gd name="T48" fmla="*/ 245 w 252"/>
                  <a:gd name="T49" fmla="*/ 79 h 229"/>
                  <a:gd name="T50" fmla="*/ 243 w 252"/>
                  <a:gd name="T51" fmla="*/ 91 h 229"/>
                  <a:gd name="T52" fmla="*/ 242 w 252"/>
                  <a:gd name="T53" fmla="*/ 93 h 229"/>
                  <a:gd name="T54" fmla="*/ 224 w 252"/>
                  <a:gd name="T55" fmla="*/ 101 h 229"/>
                  <a:gd name="T56" fmla="*/ 203 w 252"/>
                  <a:gd name="T57" fmla="*/ 110 h 229"/>
                  <a:gd name="T58" fmla="*/ 182 w 252"/>
                  <a:gd name="T59" fmla="*/ 120 h 229"/>
                  <a:gd name="T60" fmla="*/ 161 w 252"/>
                  <a:gd name="T61" fmla="*/ 131 h 229"/>
                  <a:gd name="T62" fmla="*/ 140 w 252"/>
                  <a:gd name="T63" fmla="*/ 142 h 229"/>
                  <a:gd name="T64" fmla="*/ 119 w 252"/>
                  <a:gd name="T65" fmla="*/ 153 h 229"/>
                  <a:gd name="T66" fmla="*/ 99 w 252"/>
                  <a:gd name="T67" fmla="*/ 165 h 229"/>
                  <a:gd name="T68" fmla="*/ 82 w 252"/>
                  <a:gd name="T69" fmla="*/ 175 h 229"/>
                  <a:gd name="T70" fmla="*/ 232 w 252"/>
                  <a:gd name="T71" fmla="*/ 185 h 229"/>
                  <a:gd name="T72" fmla="*/ 232 w 252"/>
                  <a:gd name="T73" fmla="*/ 188 h 229"/>
                  <a:gd name="T74" fmla="*/ 231 w 252"/>
                  <a:gd name="T75" fmla="*/ 199 h 229"/>
                  <a:gd name="T76" fmla="*/ 230 w 252"/>
                  <a:gd name="T77" fmla="*/ 212 h 229"/>
                  <a:gd name="T78" fmla="*/ 230 w 252"/>
                  <a:gd name="T79" fmla="*/ 224 h 229"/>
                  <a:gd name="T80" fmla="*/ 230 w 252"/>
                  <a:gd name="T81" fmla="*/ 228 h 22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52"/>
                  <a:gd name="T124" fmla="*/ 0 h 229"/>
                  <a:gd name="T125" fmla="*/ 252 w 252"/>
                  <a:gd name="T126" fmla="*/ 229 h 22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52" h="229">
                    <a:moveTo>
                      <a:pt x="230" y="228"/>
                    </a:moveTo>
                    <a:lnTo>
                      <a:pt x="0" y="223"/>
                    </a:lnTo>
                    <a:lnTo>
                      <a:pt x="0" y="217"/>
                    </a:lnTo>
                    <a:lnTo>
                      <a:pt x="1" y="202"/>
                    </a:lnTo>
                    <a:lnTo>
                      <a:pt x="1" y="187"/>
                    </a:lnTo>
                    <a:lnTo>
                      <a:pt x="2" y="173"/>
                    </a:lnTo>
                    <a:lnTo>
                      <a:pt x="3" y="168"/>
                    </a:lnTo>
                    <a:lnTo>
                      <a:pt x="16" y="159"/>
                    </a:lnTo>
                    <a:lnTo>
                      <a:pt x="36" y="146"/>
                    </a:lnTo>
                    <a:lnTo>
                      <a:pt x="58" y="134"/>
                    </a:lnTo>
                    <a:lnTo>
                      <a:pt x="79" y="121"/>
                    </a:lnTo>
                    <a:lnTo>
                      <a:pt x="100" y="110"/>
                    </a:lnTo>
                    <a:lnTo>
                      <a:pt x="121" y="99"/>
                    </a:lnTo>
                    <a:lnTo>
                      <a:pt x="143" y="88"/>
                    </a:lnTo>
                    <a:lnTo>
                      <a:pt x="165" y="78"/>
                    </a:lnTo>
                    <a:lnTo>
                      <a:pt x="168" y="77"/>
                    </a:lnTo>
                    <a:lnTo>
                      <a:pt x="16" y="52"/>
                    </a:lnTo>
                    <a:lnTo>
                      <a:pt x="18" y="40"/>
                    </a:lnTo>
                    <a:lnTo>
                      <a:pt x="21" y="25"/>
                    </a:lnTo>
                    <a:lnTo>
                      <a:pt x="24" y="10"/>
                    </a:lnTo>
                    <a:lnTo>
                      <a:pt x="26" y="0"/>
                    </a:lnTo>
                    <a:lnTo>
                      <a:pt x="251" y="48"/>
                    </a:lnTo>
                    <a:lnTo>
                      <a:pt x="249" y="56"/>
                    </a:lnTo>
                    <a:lnTo>
                      <a:pt x="247" y="67"/>
                    </a:lnTo>
                    <a:lnTo>
                      <a:pt x="245" y="79"/>
                    </a:lnTo>
                    <a:lnTo>
                      <a:pt x="243" y="91"/>
                    </a:lnTo>
                    <a:lnTo>
                      <a:pt x="242" y="93"/>
                    </a:lnTo>
                    <a:lnTo>
                      <a:pt x="224" y="101"/>
                    </a:lnTo>
                    <a:lnTo>
                      <a:pt x="203" y="110"/>
                    </a:lnTo>
                    <a:lnTo>
                      <a:pt x="182" y="120"/>
                    </a:lnTo>
                    <a:lnTo>
                      <a:pt x="161" y="131"/>
                    </a:lnTo>
                    <a:lnTo>
                      <a:pt x="140" y="142"/>
                    </a:lnTo>
                    <a:lnTo>
                      <a:pt x="119" y="153"/>
                    </a:lnTo>
                    <a:lnTo>
                      <a:pt x="99" y="165"/>
                    </a:lnTo>
                    <a:lnTo>
                      <a:pt x="82" y="175"/>
                    </a:lnTo>
                    <a:lnTo>
                      <a:pt x="232" y="185"/>
                    </a:lnTo>
                    <a:lnTo>
                      <a:pt x="232" y="188"/>
                    </a:lnTo>
                    <a:lnTo>
                      <a:pt x="231" y="199"/>
                    </a:lnTo>
                    <a:lnTo>
                      <a:pt x="230" y="212"/>
                    </a:lnTo>
                    <a:lnTo>
                      <a:pt x="230" y="224"/>
                    </a:lnTo>
                    <a:lnTo>
                      <a:pt x="230" y="228"/>
                    </a:lnTo>
                  </a:path>
                </a:pathLst>
              </a:custGeom>
              <a:solidFill>
                <a:srgbClr val="33CCCC"/>
              </a:solidFill>
              <a:ln w="12700" cap="rnd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77" name="Freeform 26"/>
              <p:cNvSpPr>
                <a:spLocks/>
              </p:cNvSpPr>
              <p:nvPr/>
            </p:nvSpPr>
            <p:spPr bwMode="auto">
              <a:xfrm>
                <a:off x="3032" y="1922"/>
                <a:ext cx="297" cy="292"/>
              </a:xfrm>
              <a:custGeom>
                <a:avLst/>
                <a:gdLst>
                  <a:gd name="T0" fmla="*/ 222 w 297"/>
                  <a:gd name="T1" fmla="*/ 291 h 292"/>
                  <a:gd name="T2" fmla="*/ 0 w 297"/>
                  <a:gd name="T3" fmla="*/ 232 h 292"/>
                  <a:gd name="T4" fmla="*/ 1 w 297"/>
                  <a:gd name="T5" fmla="*/ 229 h 292"/>
                  <a:gd name="T6" fmla="*/ 4 w 297"/>
                  <a:gd name="T7" fmla="*/ 216 h 292"/>
                  <a:gd name="T8" fmla="*/ 9 w 297"/>
                  <a:gd name="T9" fmla="*/ 200 h 292"/>
                  <a:gd name="T10" fmla="*/ 13 w 297"/>
                  <a:gd name="T11" fmla="*/ 186 h 292"/>
                  <a:gd name="T12" fmla="*/ 16 w 297"/>
                  <a:gd name="T13" fmla="*/ 178 h 292"/>
                  <a:gd name="T14" fmla="*/ 113 w 297"/>
                  <a:gd name="T15" fmla="*/ 209 h 292"/>
                  <a:gd name="T16" fmla="*/ 110 w 297"/>
                  <a:gd name="T17" fmla="*/ 202 h 292"/>
                  <a:gd name="T18" fmla="*/ 102 w 297"/>
                  <a:gd name="T19" fmla="*/ 185 h 292"/>
                  <a:gd name="T20" fmla="*/ 94 w 297"/>
                  <a:gd name="T21" fmla="*/ 167 h 292"/>
                  <a:gd name="T22" fmla="*/ 86 w 297"/>
                  <a:gd name="T23" fmla="*/ 149 h 292"/>
                  <a:gd name="T24" fmla="*/ 78 w 297"/>
                  <a:gd name="T25" fmla="*/ 131 h 292"/>
                  <a:gd name="T26" fmla="*/ 71 w 297"/>
                  <a:gd name="T27" fmla="*/ 113 h 292"/>
                  <a:gd name="T28" fmla="*/ 65 w 297"/>
                  <a:gd name="T29" fmla="*/ 94 h 292"/>
                  <a:gd name="T30" fmla="*/ 58 w 297"/>
                  <a:gd name="T31" fmla="*/ 76 h 292"/>
                  <a:gd name="T32" fmla="*/ 56 w 297"/>
                  <a:gd name="T33" fmla="*/ 70 h 292"/>
                  <a:gd name="T34" fmla="*/ 60 w 297"/>
                  <a:gd name="T35" fmla="*/ 61 h 292"/>
                  <a:gd name="T36" fmla="*/ 66 w 297"/>
                  <a:gd name="T37" fmla="*/ 47 h 292"/>
                  <a:gd name="T38" fmla="*/ 72 w 297"/>
                  <a:gd name="T39" fmla="*/ 33 h 292"/>
                  <a:gd name="T40" fmla="*/ 79 w 297"/>
                  <a:gd name="T41" fmla="*/ 20 h 292"/>
                  <a:gd name="T42" fmla="*/ 85 w 297"/>
                  <a:gd name="T43" fmla="*/ 6 h 292"/>
                  <a:gd name="T44" fmla="*/ 88 w 297"/>
                  <a:gd name="T45" fmla="*/ 0 h 292"/>
                  <a:gd name="T46" fmla="*/ 90 w 297"/>
                  <a:gd name="T47" fmla="*/ 9 h 292"/>
                  <a:gd name="T48" fmla="*/ 95 w 297"/>
                  <a:gd name="T49" fmla="*/ 28 h 292"/>
                  <a:gd name="T50" fmla="*/ 100 w 297"/>
                  <a:gd name="T51" fmla="*/ 46 h 292"/>
                  <a:gd name="T52" fmla="*/ 106 w 297"/>
                  <a:gd name="T53" fmla="*/ 65 h 292"/>
                  <a:gd name="T54" fmla="*/ 111 w 297"/>
                  <a:gd name="T55" fmla="*/ 83 h 292"/>
                  <a:gd name="T56" fmla="*/ 117 w 297"/>
                  <a:gd name="T57" fmla="*/ 101 h 292"/>
                  <a:gd name="T58" fmla="*/ 124 w 297"/>
                  <a:gd name="T59" fmla="*/ 118 h 292"/>
                  <a:gd name="T60" fmla="*/ 128 w 297"/>
                  <a:gd name="T61" fmla="*/ 130 h 292"/>
                  <a:gd name="T62" fmla="*/ 143 w 297"/>
                  <a:gd name="T63" fmla="*/ 126 h 292"/>
                  <a:gd name="T64" fmla="*/ 165 w 297"/>
                  <a:gd name="T65" fmla="*/ 121 h 292"/>
                  <a:gd name="T66" fmla="*/ 188 w 297"/>
                  <a:gd name="T67" fmla="*/ 116 h 292"/>
                  <a:gd name="T68" fmla="*/ 210 w 297"/>
                  <a:gd name="T69" fmla="*/ 111 h 292"/>
                  <a:gd name="T70" fmla="*/ 232 w 297"/>
                  <a:gd name="T71" fmla="*/ 107 h 292"/>
                  <a:gd name="T72" fmla="*/ 255 w 297"/>
                  <a:gd name="T73" fmla="*/ 104 h 292"/>
                  <a:gd name="T74" fmla="*/ 277 w 297"/>
                  <a:gd name="T75" fmla="*/ 101 h 292"/>
                  <a:gd name="T76" fmla="*/ 296 w 297"/>
                  <a:gd name="T77" fmla="*/ 98 h 292"/>
                  <a:gd name="T78" fmla="*/ 291 w 297"/>
                  <a:gd name="T79" fmla="*/ 107 h 292"/>
                  <a:gd name="T80" fmla="*/ 286 w 297"/>
                  <a:gd name="T81" fmla="*/ 119 h 292"/>
                  <a:gd name="T82" fmla="*/ 281 w 297"/>
                  <a:gd name="T83" fmla="*/ 129 h 292"/>
                  <a:gd name="T84" fmla="*/ 276 w 297"/>
                  <a:gd name="T85" fmla="*/ 140 h 292"/>
                  <a:gd name="T86" fmla="*/ 271 w 297"/>
                  <a:gd name="T87" fmla="*/ 151 h 292"/>
                  <a:gd name="T88" fmla="*/ 270 w 297"/>
                  <a:gd name="T89" fmla="*/ 153 h 292"/>
                  <a:gd name="T90" fmla="*/ 249 w 297"/>
                  <a:gd name="T91" fmla="*/ 155 h 292"/>
                  <a:gd name="T92" fmla="*/ 225 w 297"/>
                  <a:gd name="T93" fmla="*/ 159 h 292"/>
                  <a:gd name="T94" fmla="*/ 201 w 297"/>
                  <a:gd name="T95" fmla="*/ 164 h 292"/>
                  <a:gd name="T96" fmla="*/ 177 w 297"/>
                  <a:gd name="T97" fmla="*/ 168 h 292"/>
                  <a:gd name="T98" fmla="*/ 153 w 297"/>
                  <a:gd name="T99" fmla="*/ 173 h 292"/>
                  <a:gd name="T100" fmla="*/ 146 w 297"/>
                  <a:gd name="T101" fmla="*/ 175 h 292"/>
                  <a:gd name="T102" fmla="*/ 151 w 297"/>
                  <a:gd name="T103" fmla="*/ 187 h 292"/>
                  <a:gd name="T104" fmla="*/ 158 w 297"/>
                  <a:gd name="T105" fmla="*/ 203 h 292"/>
                  <a:gd name="T106" fmla="*/ 166 w 297"/>
                  <a:gd name="T107" fmla="*/ 220 h 292"/>
                  <a:gd name="T108" fmla="*/ 169 w 297"/>
                  <a:gd name="T109" fmla="*/ 226 h 292"/>
                  <a:gd name="T110" fmla="*/ 235 w 297"/>
                  <a:gd name="T111" fmla="*/ 247 h 292"/>
                  <a:gd name="T112" fmla="*/ 233 w 297"/>
                  <a:gd name="T113" fmla="*/ 253 h 292"/>
                  <a:gd name="T114" fmla="*/ 230 w 297"/>
                  <a:gd name="T115" fmla="*/ 265 h 292"/>
                  <a:gd name="T116" fmla="*/ 226 w 297"/>
                  <a:gd name="T117" fmla="*/ 278 h 292"/>
                  <a:gd name="T118" fmla="*/ 223 w 297"/>
                  <a:gd name="T119" fmla="*/ 288 h 292"/>
                  <a:gd name="T120" fmla="*/ 222 w 297"/>
                  <a:gd name="T121" fmla="*/ 291 h 29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97"/>
                  <a:gd name="T184" fmla="*/ 0 h 292"/>
                  <a:gd name="T185" fmla="*/ 297 w 297"/>
                  <a:gd name="T186" fmla="*/ 292 h 29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97" h="292">
                    <a:moveTo>
                      <a:pt x="222" y="291"/>
                    </a:moveTo>
                    <a:lnTo>
                      <a:pt x="0" y="232"/>
                    </a:lnTo>
                    <a:lnTo>
                      <a:pt x="1" y="229"/>
                    </a:lnTo>
                    <a:lnTo>
                      <a:pt x="4" y="216"/>
                    </a:lnTo>
                    <a:lnTo>
                      <a:pt x="9" y="200"/>
                    </a:lnTo>
                    <a:lnTo>
                      <a:pt x="13" y="186"/>
                    </a:lnTo>
                    <a:lnTo>
                      <a:pt x="16" y="178"/>
                    </a:lnTo>
                    <a:lnTo>
                      <a:pt x="113" y="209"/>
                    </a:lnTo>
                    <a:lnTo>
                      <a:pt x="110" y="202"/>
                    </a:lnTo>
                    <a:lnTo>
                      <a:pt x="102" y="185"/>
                    </a:lnTo>
                    <a:lnTo>
                      <a:pt x="94" y="167"/>
                    </a:lnTo>
                    <a:lnTo>
                      <a:pt x="86" y="149"/>
                    </a:lnTo>
                    <a:lnTo>
                      <a:pt x="78" y="131"/>
                    </a:lnTo>
                    <a:lnTo>
                      <a:pt x="71" y="113"/>
                    </a:lnTo>
                    <a:lnTo>
                      <a:pt x="65" y="94"/>
                    </a:lnTo>
                    <a:lnTo>
                      <a:pt x="58" y="76"/>
                    </a:lnTo>
                    <a:lnTo>
                      <a:pt x="56" y="70"/>
                    </a:lnTo>
                    <a:lnTo>
                      <a:pt x="60" y="61"/>
                    </a:lnTo>
                    <a:lnTo>
                      <a:pt x="66" y="47"/>
                    </a:lnTo>
                    <a:lnTo>
                      <a:pt x="72" y="33"/>
                    </a:lnTo>
                    <a:lnTo>
                      <a:pt x="79" y="20"/>
                    </a:lnTo>
                    <a:lnTo>
                      <a:pt x="85" y="6"/>
                    </a:lnTo>
                    <a:lnTo>
                      <a:pt x="88" y="0"/>
                    </a:lnTo>
                    <a:lnTo>
                      <a:pt x="90" y="9"/>
                    </a:lnTo>
                    <a:lnTo>
                      <a:pt x="95" y="28"/>
                    </a:lnTo>
                    <a:lnTo>
                      <a:pt x="100" y="46"/>
                    </a:lnTo>
                    <a:lnTo>
                      <a:pt x="106" y="65"/>
                    </a:lnTo>
                    <a:lnTo>
                      <a:pt x="111" y="83"/>
                    </a:lnTo>
                    <a:lnTo>
                      <a:pt x="117" y="101"/>
                    </a:lnTo>
                    <a:lnTo>
                      <a:pt x="124" y="118"/>
                    </a:lnTo>
                    <a:lnTo>
                      <a:pt x="128" y="130"/>
                    </a:lnTo>
                    <a:lnTo>
                      <a:pt x="143" y="126"/>
                    </a:lnTo>
                    <a:lnTo>
                      <a:pt x="165" y="121"/>
                    </a:lnTo>
                    <a:lnTo>
                      <a:pt x="188" y="116"/>
                    </a:lnTo>
                    <a:lnTo>
                      <a:pt x="210" y="111"/>
                    </a:lnTo>
                    <a:lnTo>
                      <a:pt x="232" y="107"/>
                    </a:lnTo>
                    <a:lnTo>
                      <a:pt x="255" y="104"/>
                    </a:lnTo>
                    <a:lnTo>
                      <a:pt x="277" y="101"/>
                    </a:lnTo>
                    <a:lnTo>
                      <a:pt x="296" y="98"/>
                    </a:lnTo>
                    <a:lnTo>
                      <a:pt x="291" y="107"/>
                    </a:lnTo>
                    <a:lnTo>
                      <a:pt x="286" y="119"/>
                    </a:lnTo>
                    <a:lnTo>
                      <a:pt x="281" y="129"/>
                    </a:lnTo>
                    <a:lnTo>
                      <a:pt x="276" y="140"/>
                    </a:lnTo>
                    <a:lnTo>
                      <a:pt x="271" y="151"/>
                    </a:lnTo>
                    <a:lnTo>
                      <a:pt x="270" y="153"/>
                    </a:lnTo>
                    <a:lnTo>
                      <a:pt x="249" y="155"/>
                    </a:lnTo>
                    <a:lnTo>
                      <a:pt x="225" y="159"/>
                    </a:lnTo>
                    <a:lnTo>
                      <a:pt x="201" y="164"/>
                    </a:lnTo>
                    <a:lnTo>
                      <a:pt x="177" y="168"/>
                    </a:lnTo>
                    <a:lnTo>
                      <a:pt x="153" y="173"/>
                    </a:lnTo>
                    <a:lnTo>
                      <a:pt x="146" y="175"/>
                    </a:lnTo>
                    <a:lnTo>
                      <a:pt x="151" y="187"/>
                    </a:lnTo>
                    <a:lnTo>
                      <a:pt x="158" y="203"/>
                    </a:lnTo>
                    <a:lnTo>
                      <a:pt x="166" y="220"/>
                    </a:lnTo>
                    <a:lnTo>
                      <a:pt x="169" y="226"/>
                    </a:lnTo>
                    <a:lnTo>
                      <a:pt x="235" y="247"/>
                    </a:lnTo>
                    <a:lnTo>
                      <a:pt x="233" y="253"/>
                    </a:lnTo>
                    <a:lnTo>
                      <a:pt x="230" y="265"/>
                    </a:lnTo>
                    <a:lnTo>
                      <a:pt x="226" y="278"/>
                    </a:lnTo>
                    <a:lnTo>
                      <a:pt x="223" y="288"/>
                    </a:lnTo>
                    <a:lnTo>
                      <a:pt x="222" y="291"/>
                    </a:lnTo>
                  </a:path>
                </a:pathLst>
              </a:custGeom>
              <a:solidFill>
                <a:srgbClr val="33CCCC"/>
              </a:solidFill>
              <a:ln w="12700" cap="rnd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78" name="Freeform 27"/>
              <p:cNvSpPr>
                <a:spLocks/>
              </p:cNvSpPr>
              <p:nvPr/>
            </p:nvSpPr>
            <p:spPr bwMode="auto">
              <a:xfrm>
                <a:off x="3136" y="1842"/>
                <a:ext cx="226" cy="160"/>
              </a:xfrm>
              <a:custGeom>
                <a:avLst/>
                <a:gdLst>
                  <a:gd name="T0" fmla="*/ 202 w 226"/>
                  <a:gd name="T1" fmla="*/ 159 h 160"/>
                  <a:gd name="T2" fmla="*/ 0 w 226"/>
                  <a:gd name="T3" fmla="*/ 50 h 160"/>
                  <a:gd name="T4" fmla="*/ 2 w 226"/>
                  <a:gd name="T5" fmla="*/ 46 h 160"/>
                  <a:gd name="T6" fmla="*/ 9 w 226"/>
                  <a:gd name="T7" fmla="*/ 33 h 160"/>
                  <a:gd name="T8" fmla="*/ 16 w 226"/>
                  <a:gd name="T9" fmla="*/ 20 h 160"/>
                  <a:gd name="T10" fmla="*/ 24 w 226"/>
                  <a:gd name="T11" fmla="*/ 7 h 160"/>
                  <a:gd name="T12" fmla="*/ 28 w 226"/>
                  <a:gd name="T13" fmla="*/ 0 h 160"/>
                  <a:gd name="T14" fmla="*/ 225 w 226"/>
                  <a:gd name="T15" fmla="*/ 118 h 160"/>
                  <a:gd name="T16" fmla="*/ 222 w 226"/>
                  <a:gd name="T17" fmla="*/ 124 h 160"/>
                  <a:gd name="T18" fmla="*/ 216 w 226"/>
                  <a:gd name="T19" fmla="*/ 134 h 160"/>
                  <a:gd name="T20" fmla="*/ 210 w 226"/>
                  <a:gd name="T21" fmla="*/ 145 h 160"/>
                  <a:gd name="T22" fmla="*/ 204 w 226"/>
                  <a:gd name="T23" fmla="*/ 156 h 160"/>
                  <a:gd name="T24" fmla="*/ 202 w 226"/>
                  <a:gd name="T25" fmla="*/ 159 h 1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6"/>
                  <a:gd name="T40" fmla="*/ 0 h 160"/>
                  <a:gd name="T41" fmla="*/ 226 w 226"/>
                  <a:gd name="T42" fmla="*/ 160 h 16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6" h="160">
                    <a:moveTo>
                      <a:pt x="202" y="159"/>
                    </a:moveTo>
                    <a:lnTo>
                      <a:pt x="0" y="50"/>
                    </a:lnTo>
                    <a:lnTo>
                      <a:pt x="2" y="46"/>
                    </a:lnTo>
                    <a:lnTo>
                      <a:pt x="9" y="33"/>
                    </a:lnTo>
                    <a:lnTo>
                      <a:pt x="16" y="20"/>
                    </a:lnTo>
                    <a:lnTo>
                      <a:pt x="24" y="7"/>
                    </a:lnTo>
                    <a:lnTo>
                      <a:pt x="28" y="0"/>
                    </a:lnTo>
                    <a:lnTo>
                      <a:pt x="225" y="118"/>
                    </a:lnTo>
                    <a:lnTo>
                      <a:pt x="222" y="124"/>
                    </a:lnTo>
                    <a:lnTo>
                      <a:pt x="216" y="134"/>
                    </a:lnTo>
                    <a:lnTo>
                      <a:pt x="210" y="145"/>
                    </a:lnTo>
                    <a:lnTo>
                      <a:pt x="204" y="156"/>
                    </a:lnTo>
                    <a:lnTo>
                      <a:pt x="202" y="159"/>
                    </a:lnTo>
                  </a:path>
                </a:pathLst>
              </a:custGeom>
              <a:solidFill>
                <a:srgbClr val="33CCCC"/>
              </a:solidFill>
              <a:ln w="12700" cap="rnd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79" name="Freeform 28"/>
              <p:cNvSpPr>
                <a:spLocks/>
              </p:cNvSpPr>
              <p:nvPr/>
            </p:nvSpPr>
            <p:spPr bwMode="auto">
              <a:xfrm>
                <a:off x="3193" y="1621"/>
                <a:ext cx="307" cy="302"/>
              </a:xfrm>
              <a:custGeom>
                <a:avLst/>
                <a:gdLst>
                  <a:gd name="T0" fmla="*/ 192 w 307"/>
                  <a:gd name="T1" fmla="*/ 301 h 302"/>
                  <a:gd name="T2" fmla="*/ 0 w 307"/>
                  <a:gd name="T3" fmla="*/ 174 h 302"/>
                  <a:gd name="T4" fmla="*/ 7 w 307"/>
                  <a:gd name="T5" fmla="*/ 165 h 302"/>
                  <a:gd name="T6" fmla="*/ 15 w 307"/>
                  <a:gd name="T7" fmla="*/ 153 h 302"/>
                  <a:gd name="T8" fmla="*/ 23 w 307"/>
                  <a:gd name="T9" fmla="*/ 141 h 302"/>
                  <a:gd name="T10" fmla="*/ 32 w 307"/>
                  <a:gd name="T11" fmla="*/ 129 h 302"/>
                  <a:gd name="T12" fmla="*/ 33 w 307"/>
                  <a:gd name="T13" fmla="*/ 129 h 302"/>
                  <a:gd name="T14" fmla="*/ 58 w 307"/>
                  <a:gd name="T15" fmla="*/ 129 h 302"/>
                  <a:gd name="T16" fmla="*/ 83 w 307"/>
                  <a:gd name="T17" fmla="*/ 129 h 302"/>
                  <a:gd name="T18" fmla="*/ 107 w 307"/>
                  <a:gd name="T19" fmla="*/ 130 h 302"/>
                  <a:gd name="T20" fmla="*/ 131 w 307"/>
                  <a:gd name="T21" fmla="*/ 131 h 302"/>
                  <a:gd name="T22" fmla="*/ 155 w 307"/>
                  <a:gd name="T23" fmla="*/ 133 h 302"/>
                  <a:gd name="T24" fmla="*/ 179 w 307"/>
                  <a:gd name="T25" fmla="*/ 135 h 302"/>
                  <a:gd name="T26" fmla="*/ 203 w 307"/>
                  <a:gd name="T27" fmla="*/ 138 h 302"/>
                  <a:gd name="T28" fmla="*/ 219 w 307"/>
                  <a:gd name="T29" fmla="*/ 141 h 302"/>
                  <a:gd name="T30" fmla="*/ 104 w 307"/>
                  <a:gd name="T31" fmla="*/ 39 h 302"/>
                  <a:gd name="T32" fmla="*/ 107 w 307"/>
                  <a:gd name="T33" fmla="*/ 36 h 302"/>
                  <a:gd name="T34" fmla="*/ 117 w 307"/>
                  <a:gd name="T35" fmla="*/ 25 h 302"/>
                  <a:gd name="T36" fmla="*/ 127 w 307"/>
                  <a:gd name="T37" fmla="*/ 13 h 302"/>
                  <a:gd name="T38" fmla="*/ 138 w 307"/>
                  <a:gd name="T39" fmla="*/ 3 h 302"/>
                  <a:gd name="T40" fmla="*/ 141 w 307"/>
                  <a:gd name="T41" fmla="*/ 0 h 302"/>
                  <a:gd name="T42" fmla="*/ 306 w 307"/>
                  <a:gd name="T43" fmla="*/ 159 h 302"/>
                  <a:gd name="T44" fmla="*/ 304 w 307"/>
                  <a:gd name="T45" fmla="*/ 161 h 302"/>
                  <a:gd name="T46" fmla="*/ 295 w 307"/>
                  <a:gd name="T47" fmla="*/ 170 h 302"/>
                  <a:gd name="T48" fmla="*/ 287 w 307"/>
                  <a:gd name="T49" fmla="*/ 179 h 302"/>
                  <a:gd name="T50" fmla="*/ 279 w 307"/>
                  <a:gd name="T51" fmla="*/ 188 h 302"/>
                  <a:gd name="T52" fmla="*/ 274 w 307"/>
                  <a:gd name="T53" fmla="*/ 193 h 302"/>
                  <a:gd name="T54" fmla="*/ 265 w 307"/>
                  <a:gd name="T55" fmla="*/ 192 h 302"/>
                  <a:gd name="T56" fmla="*/ 242 w 307"/>
                  <a:gd name="T57" fmla="*/ 188 h 302"/>
                  <a:gd name="T58" fmla="*/ 219 w 307"/>
                  <a:gd name="T59" fmla="*/ 185 h 302"/>
                  <a:gd name="T60" fmla="*/ 196 w 307"/>
                  <a:gd name="T61" fmla="*/ 183 h 302"/>
                  <a:gd name="T62" fmla="*/ 172 w 307"/>
                  <a:gd name="T63" fmla="*/ 181 h 302"/>
                  <a:gd name="T64" fmla="*/ 148 w 307"/>
                  <a:gd name="T65" fmla="*/ 179 h 302"/>
                  <a:gd name="T66" fmla="*/ 124 w 307"/>
                  <a:gd name="T67" fmla="*/ 178 h 302"/>
                  <a:gd name="T68" fmla="*/ 100 w 307"/>
                  <a:gd name="T69" fmla="*/ 178 h 302"/>
                  <a:gd name="T70" fmla="*/ 95 w 307"/>
                  <a:gd name="T71" fmla="*/ 178 h 302"/>
                  <a:gd name="T72" fmla="*/ 216 w 307"/>
                  <a:gd name="T73" fmla="*/ 266 h 302"/>
                  <a:gd name="T74" fmla="*/ 211 w 307"/>
                  <a:gd name="T75" fmla="*/ 273 h 302"/>
                  <a:gd name="T76" fmla="*/ 204 w 307"/>
                  <a:gd name="T77" fmla="*/ 283 h 302"/>
                  <a:gd name="T78" fmla="*/ 197 w 307"/>
                  <a:gd name="T79" fmla="*/ 293 h 302"/>
                  <a:gd name="T80" fmla="*/ 192 w 307"/>
                  <a:gd name="T81" fmla="*/ 301 h 30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07"/>
                  <a:gd name="T124" fmla="*/ 0 h 302"/>
                  <a:gd name="T125" fmla="*/ 307 w 307"/>
                  <a:gd name="T126" fmla="*/ 302 h 30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07" h="302">
                    <a:moveTo>
                      <a:pt x="192" y="301"/>
                    </a:moveTo>
                    <a:lnTo>
                      <a:pt x="0" y="174"/>
                    </a:lnTo>
                    <a:lnTo>
                      <a:pt x="7" y="165"/>
                    </a:lnTo>
                    <a:lnTo>
                      <a:pt x="15" y="153"/>
                    </a:lnTo>
                    <a:lnTo>
                      <a:pt x="23" y="141"/>
                    </a:lnTo>
                    <a:lnTo>
                      <a:pt x="32" y="129"/>
                    </a:lnTo>
                    <a:lnTo>
                      <a:pt x="33" y="129"/>
                    </a:lnTo>
                    <a:lnTo>
                      <a:pt x="58" y="129"/>
                    </a:lnTo>
                    <a:lnTo>
                      <a:pt x="83" y="129"/>
                    </a:lnTo>
                    <a:lnTo>
                      <a:pt x="107" y="130"/>
                    </a:lnTo>
                    <a:lnTo>
                      <a:pt x="131" y="131"/>
                    </a:lnTo>
                    <a:lnTo>
                      <a:pt x="155" y="133"/>
                    </a:lnTo>
                    <a:lnTo>
                      <a:pt x="179" y="135"/>
                    </a:lnTo>
                    <a:lnTo>
                      <a:pt x="203" y="138"/>
                    </a:lnTo>
                    <a:lnTo>
                      <a:pt x="219" y="141"/>
                    </a:lnTo>
                    <a:lnTo>
                      <a:pt x="104" y="39"/>
                    </a:lnTo>
                    <a:lnTo>
                      <a:pt x="107" y="36"/>
                    </a:lnTo>
                    <a:lnTo>
                      <a:pt x="117" y="25"/>
                    </a:lnTo>
                    <a:lnTo>
                      <a:pt x="127" y="13"/>
                    </a:lnTo>
                    <a:lnTo>
                      <a:pt x="138" y="3"/>
                    </a:lnTo>
                    <a:lnTo>
                      <a:pt x="141" y="0"/>
                    </a:lnTo>
                    <a:lnTo>
                      <a:pt x="306" y="159"/>
                    </a:lnTo>
                    <a:lnTo>
                      <a:pt x="304" y="161"/>
                    </a:lnTo>
                    <a:lnTo>
                      <a:pt x="295" y="170"/>
                    </a:lnTo>
                    <a:lnTo>
                      <a:pt x="287" y="179"/>
                    </a:lnTo>
                    <a:lnTo>
                      <a:pt x="279" y="188"/>
                    </a:lnTo>
                    <a:lnTo>
                      <a:pt x="274" y="193"/>
                    </a:lnTo>
                    <a:lnTo>
                      <a:pt x="265" y="192"/>
                    </a:lnTo>
                    <a:lnTo>
                      <a:pt x="242" y="188"/>
                    </a:lnTo>
                    <a:lnTo>
                      <a:pt x="219" y="185"/>
                    </a:lnTo>
                    <a:lnTo>
                      <a:pt x="196" y="183"/>
                    </a:lnTo>
                    <a:lnTo>
                      <a:pt x="172" y="181"/>
                    </a:lnTo>
                    <a:lnTo>
                      <a:pt x="148" y="179"/>
                    </a:lnTo>
                    <a:lnTo>
                      <a:pt x="124" y="178"/>
                    </a:lnTo>
                    <a:lnTo>
                      <a:pt x="100" y="178"/>
                    </a:lnTo>
                    <a:lnTo>
                      <a:pt x="95" y="178"/>
                    </a:lnTo>
                    <a:lnTo>
                      <a:pt x="216" y="266"/>
                    </a:lnTo>
                    <a:lnTo>
                      <a:pt x="211" y="273"/>
                    </a:lnTo>
                    <a:lnTo>
                      <a:pt x="204" y="283"/>
                    </a:lnTo>
                    <a:lnTo>
                      <a:pt x="197" y="293"/>
                    </a:lnTo>
                    <a:lnTo>
                      <a:pt x="192" y="301"/>
                    </a:lnTo>
                  </a:path>
                </a:pathLst>
              </a:custGeom>
              <a:solidFill>
                <a:srgbClr val="33CCCC"/>
              </a:solidFill>
              <a:ln w="12700" cap="rnd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0" name="Freeform 29"/>
              <p:cNvSpPr>
                <a:spLocks/>
              </p:cNvSpPr>
              <p:nvPr/>
            </p:nvSpPr>
            <p:spPr bwMode="auto">
              <a:xfrm>
                <a:off x="3415" y="1459"/>
                <a:ext cx="268" cy="251"/>
              </a:xfrm>
              <a:custGeom>
                <a:avLst/>
                <a:gdLst>
                  <a:gd name="T0" fmla="*/ 136 w 268"/>
                  <a:gd name="T1" fmla="*/ 113 h 251"/>
                  <a:gd name="T2" fmla="*/ 169 w 268"/>
                  <a:gd name="T3" fmla="*/ 89 h 251"/>
                  <a:gd name="T4" fmla="*/ 204 w 268"/>
                  <a:gd name="T5" fmla="*/ 67 h 251"/>
                  <a:gd name="T6" fmla="*/ 267 w 268"/>
                  <a:gd name="T7" fmla="*/ 135 h 251"/>
                  <a:gd name="T8" fmla="*/ 258 w 268"/>
                  <a:gd name="T9" fmla="*/ 156 h 251"/>
                  <a:gd name="T10" fmla="*/ 244 w 268"/>
                  <a:gd name="T11" fmla="*/ 179 h 251"/>
                  <a:gd name="T12" fmla="*/ 229 w 268"/>
                  <a:gd name="T13" fmla="*/ 197 h 251"/>
                  <a:gd name="T14" fmla="*/ 215 w 268"/>
                  <a:gd name="T15" fmla="*/ 211 h 251"/>
                  <a:gd name="T16" fmla="*/ 202 w 268"/>
                  <a:gd name="T17" fmla="*/ 222 h 251"/>
                  <a:gd name="T18" fmla="*/ 181 w 268"/>
                  <a:gd name="T19" fmla="*/ 234 h 251"/>
                  <a:gd name="T20" fmla="*/ 160 w 268"/>
                  <a:gd name="T21" fmla="*/ 244 h 251"/>
                  <a:gd name="T22" fmla="*/ 130 w 268"/>
                  <a:gd name="T23" fmla="*/ 250 h 251"/>
                  <a:gd name="T24" fmla="*/ 100 w 268"/>
                  <a:gd name="T25" fmla="*/ 248 h 251"/>
                  <a:gd name="T26" fmla="*/ 71 w 268"/>
                  <a:gd name="T27" fmla="*/ 237 h 251"/>
                  <a:gd name="T28" fmla="*/ 45 w 268"/>
                  <a:gd name="T29" fmla="*/ 220 h 251"/>
                  <a:gd name="T30" fmla="*/ 13 w 268"/>
                  <a:gd name="T31" fmla="*/ 181 h 251"/>
                  <a:gd name="T32" fmla="*/ 2 w 268"/>
                  <a:gd name="T33" fmla="*/ 150 h 251"/>
                  <a:gd name="T34" fmla="*/ 1 w 268"/>
                  <a:gd name="T35" fmla="*/ 125 h 251"/>
                  <a:gd name="T36" fmla="*/ 6 w 268"/>
                  <a:gd name="T37" fmla="*/ 101 h 251"/>
                  <a:gd name="T38" fmla="*/ 17 w 268"/>
                  <a:gd name="T39" fmla="*/ 77 h 251"/>
                  <a:gd name="T40" fmla="*/ 31 w 268"/>
                  <a:gd name="T41" fmla="*/ 58 h 251"/>
                  <a:gd name="T42" fmla="*/ 47 w 268"/>
                  <a:gd name="T43" fmla="*/ 42 h 251"/>
                  <a:gd name="T44" fmla="*/ 71 w 268"/>
                  <a:gd name="T45" fmla="*/ 24 h 251"/>
                  <a:gd name="T46" fmla="*/ 97 w 268"/>
                  <a:gd name="T47" fmla="*/ 10 h 251"/>
                  <a:gd name="T48" fmla="*/ 119 w 268"/>
                  <a:gd name="T49" fmla="*/ 2 h 251"/>
                  <a:gd name="T50" fmla="*/ 145 w 268"/>
                  <a:gd name="T51" fmla="*/ 1 h 251"/>
                  <a:gd name="T52" fmla="*/ 168 w 268"/>
                  <a:gd name="T53" fmla="*/ 5 h 251"/>
                  <a:gd name="T54" fmla="*/ 194 w 268"/>
                  <a:gd name="T55" fmla="*/ 22 h 251"/>
                  <a:gd name="T56" fmla="*/ 172 w 268"/>
                  <a:gd name="T57" fmla="*/ 42 h 251"/>
                  <a:gd name="T58" fmla="*/ 146 w 268"/>
                  <a:gd name="T59" fmla="*/ 54 h 251"/>
                  <a:gd name="T60" fmla="*/ 130 w 268"/>
                  <a:gd name="T61" fmla="*/ 49 h 251"/>
                  <a:gd name="T62" fmla="*/ 111 w 268"/>
                  <a:gd name="T63" fmla="*/ 50 h 251"/>
                  <a:gd name="T64" fmla="*/ 95 w 268"/>
                  <a:gd name="T65" fmla="*/ 57 h 251"/>
                  <a:gd name="T66" fmla="*/ 72 w 268"/>
                  <a:gd name="T67" fmla="*/ 74 h 251"/>
                  <a:gd name="T68" fmla="*/ 60 w 268"/>
                  <a:gd name="T69" fmla="*/ 88 h 251"/>
                  <a:gd name="T70" fmla="*/ 50 w 268"/>
                  <a:gd name="T71" fmla="*/ 115 h 251"/>
                  <a:gd name="T72" fmla="*/ 53 w 268"/>
                  <a:gd name="T73" fmla="*/ 141 h 251"/>
                  <a:gd name="T74" fmla="*/ 71 w 268"/>
                  <a:gd name="T75" fmla="*/ 172 h 251"/>
                  <a:gd name="T76" fmla="*/ 100 w 268"/>
                  <a:gd name="T77" fmla="*/ 196 h 251"/>
                  <a:gd name="T78" fmla="*/ 126 w 268"/>
                  <a:gd name="T79" fmla="*/ 205 h 251"/>
                  <a:gd name="T80" fmla="*/ 153 w 268"/>
                  <a:gd name="T81" fmla="*/ 203 h 251"/>
                  <a:gd name="T82" fmla="*/ 167 w 268"/>
                  <a:gd name="T83" fmla="*/ 197 h 251"/>
                  <a:gd name="T84" fmla="*/ 189 w 268"/>
                  <a:gd name="T85" fmla="*/ 180 h 251"/>
                  <a:gd name="T86" fmla="*/ 203 w 268"/>
                  <a:gd name="T87" fmla="*/ 161 h 251"/>
                  <a:gd name="T88" fmla="*/ 213 w 268"/>
                  <a:gd name="T89" fmla="*/ 141 h 251"/>
                  <a:gd name="T90" fmla="*/ 180 w 268"/>
                  <a:gd name="T91" fmla="*/ 128 h 251"/>
                  <a:gd name="T92" fmla="*/ 150 w 268"/>
                  <a:gd name="T93" fmla="*/ 151 h 25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68"/>
                  <a:gd name="T142" fmla="*/ 0 h 251"/>
                  <a:gd name="T143" fmla="*/ 268 w 268"/>
                  <a:gd name="T144" fmla="*/ 251 h 25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68" h="251">
                    <a:moveTo>
                      <a:pt x="150" y="151"/>
                    </a:moveTo>
                    <a:lnTo>
                      <a:pt x="126" y="120"/>
                    </a:lnTo>
                    <a:lnTo>
                      <a:pt x="136" y="113"/>
                    </a:lnTo>
                    <a:lnTo>
                      <a:pt x="147" y="105"/>
                    </a:lnTo>
                    <a:lnTo>
                      <a:pt x="158" y="97"/>
                    </a:lnTo>
                    <a:lnTo>
                      <a:pt x="169" y="89"/>
                    </a:lnTo>
                    <a:lnTo>
                      <a:pt x="181" y="81"/>
                    </a:lnTo>
                    <a:lnTo>
                      <a:pt x="192" y="74"/>
                    </a:lnTo>
                    <a:lnTo>
                      <a:pt x="204" y="67"/>
                    </a:lnTo>
                    <a:lnTo>
                      <a:pt x="216" y="60"/>
                    </a:lnTo>
                    <a:lnTo>
                      <a:pt x="220" y="57"/>
                    </a:lnTo>
                    <a:lnTo>
                      <a:pt x="267" y="135"/>
                    </a:lnTo>
                    <a:lnTo>
                      <a:pt x="265" y="140"/>
                    </a:lnTo>
                    <a:lnTo>
                      <a:pt x="259" y="154"/>
                    </a:lnTo>
                    <a:lnTo>
                      <a:pt x="258" y="156"/>
                    </a:lnTo>
                    <a:lnTo>
                      <a:pt x="252" y="167"/>
                    </a:lnTo>
                    <a:lnTo>
                      <a:pt x="245" y="177"/>
                    </a:lnTo>
                    <a:lnTo>
                      <a:pt x="244" y="179"/>
                    </a:lnTo>
                    <a:lnTo>
                      <a:pt x="237" y="188"/>
                    </a:lnTo>
                    <a:lnTo>
                      <a:pt x="234" y="191"/>
                    </a:lnTo>
                    <a:lnTo>
                      <a:pt x="229" y="197"/>
                    </a:lnTo>
                    <a:lnTo>
                      <a:pt x="225" y="202"/>
                    </a:lnTo>
                    <a:lnTo>
                      <a:pt x="220" y="206"/>
                    </a:lnTo>
                    <a:lnTo>
                      <a:pt x="215" y="211"/>
                    </a:lnTo>
                    <a:lnTo>
                      <a:pt x="211" y="214"/>
                    </a:lnTo>
                    <a:lnTo>
                      <a:pt x="204" y="220"/>
                    </a:lnTo>
                    <a:lnTo>
                      <a:pt x="202" y="222"/>
                    </a:lnTo>
                    <a:lnTo>
                      <a:pt x="191" y="228"/>
                    </a:lnTo>
                    <a:lnTo>
                      <a:pt x="189" y="230"/>
                    </a:lnTo>
                    <a:lnTo>
                      <a:pt x="181" y="234"/>
                    </a:lnTo>
                    <a:lnTo>
                      <a:pt x="175" y="238"/>
                    </a:lnTo>
                    <a:lnTo>
                      <a:pt x="170" y="240"/>
                    </a:lnTo>
                    <a:lnTo>
                      <a:pt x="160" y="244"/>
                    </a:lnTo>
                    <a:lnTo>
                      <a:pt x="157" y="245"/>
                    </a:lnTo>
                    <a:lnTo>
                      <a:pt x="145" y="248"/>
                    </a:lnTo>
                    <a:lnTo>
                      <a:pt x="130" y="250"/>
                    </a:lnTo>
                    <a:lnTo>
                      <a:pt x="115" y="250"/>
                    </a:lnTo>
                    <a:lnTo>
                      <a:pt x="113" y="250"/>
                    </a:lnTo>
                    <a:lnTo>
                      <a:pt x="100" y="248"/>
                    </a:lnTo>
                    <a:lnTo>
                      <a:pt x="91" y="245"/>
                    </a:lnTo>
                    <a:lnTo>
                      <a:pt x="86" y="243"/>
                    </a:lnTo>
                    <a:lnTo>
                      <a:pt x="71" y="237"/>
                    </a:lnTo>
                    <a:lnTo>
                      <a:pt x="61" y="231"/>
                    </a:lnTo>
                    <a:lnTo>
                      <a:pt x="57" y="229"/>
                    </a:lnTo>
                    <a:lnTo>
                      <a:pt x="45" y="220"/>
                    </a:lnTo>
                    <a:lnTo>
                      <a:pt x="33" y="209"/>
                    </a:lnTo>
                    <a:lnTo>
                      <a:pt x="22" y="195"/>
                    </a:lnTo>
                    <a:lnTo>
                      <a:pt x="13" y="181"/>
                    </a:lnTo>
                    <a:lnTo>
                      <a:pt x="12" y="179"/>
                    </a:lnTo>
                    <a:lnTo>
                      <a:pt x="6" y="166"/>
                    </a:lnTo>
                    <a:lnTo>
                      <a:pt x="2" y="150"/>
                    </a:lnTo>
                    <a:lnTo>
                      <a:pt x="1" y="147"/>
                    </a:lnTo>
                    <a:lnTo>
                      <a:pt x="0" y="134"/>
                    </a:lnTo>
                    <a:lnTo>
                      <a:pt x="1" y="125"/>
                    </a:lnTo>
                    <a:lnTo>
                      <a:pt x="2" y="118"/>
                    </a:lnTo>
                    <a:lnTo>
                      <a:pt x="4" y="107"/>
                    </a:lnTo>
                    <a:lnTo>
                      <a:pt x="6" y="101"/>
                    </a:lnTo>
                    <a:lnTo>
                      <a:pt x="10" y="91"/>
                    </a:lnTo>
                    <a:lnTo>
                      <a:pt x="13" y="84"/>
                    </a:lnTo>
                    <a:lnTo>
                      <a:pt x="17" y="77"/>
                    </a:lnTo>
                    <a:lnTo>
                      <a:pt x="21" y="71"/>
                    </a:lnTo>
                    <a:lnTo>
                      <a:pt x="26" y="64"/>
                    </a:lnTo>
                    <a:lnTo>
                      <a:pt x="31" y="58"/>
                    </a:lnTo>
                    <a:lnTo>
                      <a:pt x="36" y="53"/>
                    </a:lnTo>
                    <a:lnTo>
                      <a:pt x="44" y="45"/>
                    </a:lnTo>
                    <a:lnTo>
                      <a:pt x="47" y="42"/>
                    </a:lnTo>
                    <a:lnTo>
                      <a:pt x="58" y="33"/>
                    </a:lnTo>
                    <a:lnTo>
                      <a:pt x="59" y="32"/>
                    </a:lnTo>
                    <a:lnTo>
                      <a:pt x="71" y="24"/>
                    </a:lnTo>
                    <a:lnTo>
                      <a:pt x="80" y="19"/>
                    </a:lnTo>
                    <a:lnTo>
                      <a:pt x="84" y="17"/>
                    </a:lnTo>
                    <a:lnTo>
                      <a:pt x="97" y="10"/>
                    </a:lnTo>
                    <a:lnTo>
                      <a:pt x="100" y="8"/>
                    </a:lnTo>
                    <a:lnTo>
                      <a:pt x="112" y="4"/>
                    </a:lnTo>
                    <a:lnTo>
                      <a:pt x="119" y="2"/>
                    </a:lnTo>
                    <a:lnTo>
                      <a:pt x="127" y="1"/>
                    </a:lnTo>
                    <a:lnTo>
                      <a:pt x="137" y="0"/>
                    </a:lnTo>
                    <a:lnTo>
                      <a:pt x="145" y="1"/>
                    </a:lnTo>
                    <a:lnTo>
                      <a:pt x="153" y="1"/>
                    </a:lnTo>
                    <a:lnTo>
                      <a:pt x="164" y="4"/>
                    </a:lnTo>
                    <a:lnTo>
                      <a:pt x="168" y="5"/>
                    </a:lnTo>
                    <a:lnTo>
                      <a:pt x="182" y="12"/>
                    </a:lnTo>
                    <a:lnTo>
                      <a:pt x="191" y="19"/>
                    </a:lnTo>
                    <a:lnTo>
                      <a:pt x="194" y="22"/>
                    </a:lnTo>
                    <a:lnTo>
                      <a:pt x="193" y="23"/>
                    </a:lnTo>
                    <a:lnTo>
                      <a:pt x="182" y="32"/>
                    </a:lnTo>
                    <a:lnTo>
                      <a:pt x="172" y="42"/>
                    </a:lnTo>
                    <a:lnTo>
                      <a:pt x="161" y="52"/>
                    </a:lnTo>
                    <a:lnTo>
                      <a:pt x="154" y="58"/>
                    </a:lnTo>
                    <a:lnTo>
                      <a:pt x="146" y="54"/>
                    </a:lnTo>
                    <a:lnTo>
                      <a:pt x="145" y="53"/>
                    </a:lnTo>
                    <a:lnTo>
                      <a:pt x="138" y="50"/>
                    </a:lnTo>
                    <a:lnTo>
                      <a:pt x="130" y="49"/>
                    </a:lnTo>
                    <a:lnTo>
                      <a:pt x="124" y="49"/>
                    </a:lnTo>
                    <a:lnTo>
                      <a:pt x="121" y="49"/>
                    </a:lnTo>
                    <a:lnTo>
                      <a:pt x="111" y="50"/>
                    </a:lnTo>
                    <a:lnTo>
                      <a:pt x="108" y="51"/>
                    </a:lnTo>
                    <a:lnTo>
                      <a:pt x="102" y="53"/>
                    </a:lnTo>
                    <a:lnTo>
                      <a:pt x="95" y="57"/>
                    </a:lnTo>
                    <a:lnTo>
                      <a:pt x="92" y="58"/>
                    </a:lnTo>
                    <a:lnTo>
                      <a:pt x="83" y="64"/>
                    </a:lnTo>
                    <a:lnTo>
                      <a:pt x="72" y="74"/>
                    </a:lnTo>
                    <a:lnTo>
                      <a:pt x="70" y="76"/>
                    </a:lnTo>
                    <a:lnTo>
                      <a:pt x="62" y="85"/>
                    </a:lnTo>
                    <a:lnTo>
                      <a:pt x="60" y="88"/>
                    </a:lnTo>
                    <a:lnTo>
                      <a:pt x="54" y="99"/>
                    </a:lnTo>
                    <a:lnTo>
                      <a:pt x="53" y="101"/>
                    </a:lnTo>
                    <a:lnTo>
                      <a:pt x="50" y="115"/>
                    </a:lnTo>
                    <a:lnTo>
                      <a:pt x="50" y="116"/>
                    </a:lnTo>
                    <a:lnTo>
                      <a:pt x="50" y="129"/>
                    </a:lnTo>
                    <a:lnTo>
                      <a:pt x="53" y="141"/>
                    </a:lnTo>
                    <a:lnTo>
                      <a:pt x="53" y="143"/>
                    </a:lnTo>
                    <a:lnTo>
                      <a:pt x="60" y="157"/>
                    </a:lnTo>
                    <a:lnTo>
                      <a:pt x="71" y="172"/>
                    </a:lnTo>
                    <a:lnTo>
                      <a:pt x="85" y="185"/>
                    </a:lnTo>
                    <a:lnTo>
                      <a:pt x="98" y="195"/>
                    </a:lnTo>
                    <a:lnTo>
                      <a:pt x="100" y="196"/>
                    </a:lnTo>
                    <a:lnTo>
                      <a:pt x="112" y="202"/>
                    </a:lnTo>
                    <a:lnTo>
                      <a:pt x="125" y="205"/>
                    </a:lnTo>
                    <a:lnTo>
                      <a:pt x="126" y="205"/>
                    </a:lnTo>
                    <a:lnTo>
                      <a:pt x="140" y="206"/>
                    </a:lnTo>
                    <a:lnTo>
                      <a:pt x="141" y="205"/>
                    </a:lnTo>
                    <a:lnTo>
                      <a:pt x="153" y="203"/>
                    </a:lnTo>
                    <a:lnTo>
                      <a:pt x="155" y="202"/>
                    </a:lnTo>
                    <a:lnTo>
                      <a:pt x="166" y="198"/>
                    </a:lnTo>
                    <a:lnTo>
                      <a:pt x="167" y="197"/>
                    </a:lnTo>
                    <a:lnTo>
                      <a:pt x="178" y="190"/>
                    </a:lnTo>
                    <a:lnTo>
                      <a:pt x="187" y="182"/>
                    </a:lnTo>
                    <a:lnTo>
                      <a:pt x="189" y="180"/>
                    </a:lnTo>
                    <a:lnTo>
                      <a:pt x="195" y="172"/>
                    </a:lnTo>
                    <a:lnTo>
                      <a:pt x="199" y="168"/>
                    </a:lnTo>
                    <a:lnTo>
                      <a:pt x="203" y="161"/>
                    </a:lnTo>
                    <a:lnTo>
                      <a:pt x="207" y="155"/>
                    </a:lnTo>
                    <a:lnTo>
                      <a:pt x="210" y="148"/>
                    </a:lnTo>
                    <a:lnTo>
                      <a:pt x="213" y="141"/>
                    </a:lnTo>
                    <a:lnTo>
                      <a:pt x="196" y="117"/>
                    </a:lnTo>
                    <a:lnTo>
                      <a:pt x="191" y="121"/>
                    </a:lnTo>
                    <a:lnTo>
                      <a:pt x="180" y="128"/>
                    </a:lnTo>
                    <a:lnTo>
                      <a:pt x="170" y="136"/>
                    </a:lnTo>
                    <a:lnTo>
                      <a:pt x="159" y="144"/>
                    </a:lnTo>
                    <a:lnTo>
                      <a:pt x="150" y="151"/>
                    </a:lnTo>
                  </a:path>
                </a:pathLst>
              </a:custGeom>
              <a:solidFill>
                <a:srgbClr val="33CCCC"/>
              </a:solidFill>
              <a:ln w="12700" cap="rnd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457200" y="1066800"/>
            <a:ext cx="5867400" cy="6096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Steps to develop positive attitude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74838"/>
            <a:ext cx="8458200" cy="4983162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1800"/>
              </a:spcAft>
              <a:buClrTx/>
              <a:buFont typeface="Trebuchet MS" pitchFamily="-110" charset="0"/>
              <a:buAutoNum type="arabicPeriod"/>
            </a:pPr>
            <a:r>
              <a:rPr lang="en-US" sz="2800" dirty="0" smtClean="0"/>
              <a:t>Look at the bright side of life. Focus at positive.</a:t>
            </a:r>
          </a:p>
          <a:p>
            <a:pPr marL="457200" indent="-457200">
              <a:spcAft>
                <a:spcPts val="1800"/>
              </a:spcAft>
              <a:buClrTx/>
              <a:buFont typeface="Trebuchet MS" pitchFamily="-110" charset="0"/>
              <a:buAutoNum type="arabicPeriod"/>
            </a:pPr>
            <a:r>
              <a:rPr lang="en-US" sz="2800" dirty="0" smtClean="0"/>
              <a:t>Find reasons to smile more often.</a:t>
            </a:r>
          </a:p>
          <a:p>
            <a:pPr marL="457200" indent="-457200">
              <a:spcAft>
                <a:spcPts val="1800"/>
              </a:spcAft>
              <a:buClrTx/>
              <a:buFont typeface="Trebuchet MS" pitchFamily="-110" charset="0"/>
              <a:buAutoNum type="arabicPeriod"/>
            </a:pPr>
            <a:r>
              <a:rPr lang="en-US" sz="2800" dirty="0" smtClean="0"/>
              <a:t>Contemplate upon the futility of negative thinking and worries.</a:t>
            </a:r>
          </a:p>
          <a:p>
            <a:pPr marL="457200" indent="-457200">
              <a:spcAft>
                <a:spcPts val="1800"/>
              </a:spcAft>
              <a:buClrTx/>
              <a:buFont typeface="Trebuchet MS" pitchFamily="-110" charset="0"/>
              <a:buAutoNum type="arabicPeriod"/>
            </a:pPr>
            <a:r>
              <a:rPr lang="en-US" sz="2800" dirty="0" smtClean="0"/>
              <a:t>Associate yourself with happy and positive people.</a:t>
            </a:r>
          </a:p>
          <a:p>
            <a:pPr marL="457200" indent="-457200">
              <a:spcAft>
                <a:spcPts val="1800"/>
              </a:spcAft>
              <a:buClrTx/>
              <a:buFont typeface="Trebuchet MS" pitchFamily="-110" charset="0"/>
              <a:buAutoNum type="arabicPeriod"/>
            </a:pPr>
            <a:r>
              <a:rPr lang="en-US" sz="2800" dirty="0" smtClean="0"/>
              <a:t>Read inspiring stories. Read inspiring quotes.</a:t>
            </a:r>
          </a:p>
          <a:p>
            <a:pPr marL="457200" indent="-457200">
              <a:spcAft>
                <a:spcPts val="1800"/>
              </a:spcAft>
              <a:buFont typeface="Trebuchet MS" pitchFamily="-110" charset="0"/>
              <a:buAutoNum type="arabicPeriod"/>
            </a:pPr>
            <a:r>
              <a:rPr lang="en-US" sz="2800" dirty="0" smtClean="0"/>
              <a:t>Develop an attitude of gratitude</a:t>
            </a:r>
          </a:p>
          <a:p>
            <a:pPr marL="457200" indent="-457200">
              <a:spcAft>
                <a:spcPts val="600"/>
              </a:spcAft>
              <a:buFont typeface="Trebuchet MS" pitchFamily="-110" charset="0"/>
              <a:buAutoNum type="arabicPeriod"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	</a:t>
            </a:r>
          </a:p>
          <a:p>
            <a:pPr>
              <a:buNone/>
            </a:pPr>
            <a:r>
              <a:rPr lang="en-US" sz="3200" b="1" dirty="0" smtClean="0"/>
              <a:t>	You are the designer of your destiny. You are the author. You write the story. The pen is in your hand and the outcome is in your hand. </a:t>
            </a:r>
          </a:p>
          <a:p>
            <a:pPr>
              <a:buFont typeface="Wingdings" pitchFamily="2" charset="2"/>
              <a:buNone/>
            </a:pPr>
            <a:endParaRPr lang="en-US" b="1" dirty="0" smtClean="0"/>
          </a:p>
          <a:p>
            <a:pPr>
              <a:buFont typeface="Wingdings" pitchFamily="2" charset="2"/>
              <a:buNone/>
            </a:pPr>
            <a:r>
              <a:rPr lang="en-US" b="1" dirty="0" smtClean="0"/>
              <a:t>Lisa Nichols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7802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NLP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 smtClean="0"/>
              <a:t>We do not experience the world as it is – we experience a model of the world.  The map is not the territory.</a:t>
            </a:r>
          </a:p>
          <a:p>
            <a:pPr lvl="0"/>
            <a:r>
              <a:rPr lang="en-US" sz="3200" dirty="0" smtClean="0"/>
              <a:t>Must to have respect for other people's model of the world.</a:t>
            </a:r>
          </a:p>
          <a:p>
            <a:pPr lvl="0"/>
            <a:r>
              <a:rPr lang="en-US" sz="3200" dirty="0" smtClean="0"/>
              <a:t>I control my mind and thus my results.</a:t>
            </a:r>
          </a:p>
          <a:p>
            <a:r>
              <a:rPr lang="en-US" sz="3200" dirty="0"/>
              <a:t>There is no failure, only feedback.</a:t>
            </a:r>
          </a:p>
          <a:p>
            <a:pPr lvl="0"/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8839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82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cen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0" y="0"/>
            <a:ext cx="3124200" cy="6872288"/>
          </a:xfrm>
          <a:prstGeom prst="rect">
            <a:avLst/>
          </a:prstGeom>
          <a:solidFill>
            <a:srgbClr val="FFCC00"/>
          </a:solidFill>
          <a:ln w="9525">
            <a:solidFill>
              <a:srgbClr val="E0042E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If </a:t>
            </a:r>
          </a:p>
          <a:p>
            <a:pPr algn="l">
              <a:defRPr/>
            </a:pP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ATTITUDE</a:t>
            </a:r>
            <a:r>
              <a:rPr 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 </a:t>
            </a:r>
          </a:p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is </a:t>
            </a:r>
          </a:p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such </a:t>
            </a:r>
          </a:p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an </a:t>
            </a:r>
          </a:p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important </a:t>
            </a:r>
          </a:p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word, </a:t>
            </a:r>
          </a:p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why </a:t>
            </a:r>
          </a:p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do </a:t>
            </a:r>
          </a:p>
          <a:p>
            <a:pPr algn="l">
              <a:defRPr/>
            </a:pP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SO </a:t>
            </a:r>
            <a:r>
              <a:rPr lang="en-US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?</a:t>
            </a:r>
            <a:endParaRPr lang="en-US" sz="2800" b="1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en" pitchFamily="2" charset="0"/>
            </a:endParaRPr>
          </a:p>
          <a:p>
            <a:pPr algn="l">
              <a:defRPr/>
            </a:pPr>
            <a:r>
              <a:rPr lang="en-US" sz="6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FEW</a:t>
            </a:r>
            <a:r>
              <a:rPr 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 </a:t>
            </a:r>
          </a:p>
          <a:p>
            <a:pPr algn="l">
              <a:defRPr/>
            </a:pPr>
            <a:r>
              <a:rPr lang="en-US" sz="2800" b="1" dirty="0">
                <a:solidFill>
                  <a:srgbClr val="E0042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people </a:t>
            </a:r>
          </a:p>
          <a:p>
            <a:pPr algn="l">
              <a:defRPr/>
            </a:pPr>
            <a:r>
              <a:rPr lang="en-US" sz="2800" b="1" dirty="0">
                <a:solidFill>
                  <a:srgbClr val="E0042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understand </a:t>
            </a:r>
          </a:p>
          <a:p>
            <a:pPr algn="l">
              <a:defRPr/>
            </a:pPr>
            <a:r>
              <a:rPr lang="en-US" sz="2800" b="1" dirty="0">
                <a:solidFill>
                  <a:srgbClr val="E0042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en" pitchFamily="2" charset="0"/>
              </a:rPr>
              <a:t>it?</a:t>
            </a:r>
            <a:r>
              <a:rPr lang="en-US" dirty="0">
                <a:solidFill>
                  <a:srgbClr val="FFFF00"/>
                </a:solidFill>
                <a:latin typeface="Teen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0960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150663" y="617309"/>
            <a:ext cx="4279545" cy="1143490"/>
          </a:xfrm>
        </p:spPr>
        <p:txBody>
          <a:bodyPr tIns="38967"/>
          <a:lstStyle/>
          <a:p>
            <a:r>
              <a:rPr lang="en-US" smtClean="0"/>
              <a:t>Continued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 lIns="77934" tIns="38967" rIns="77934" bIns="38967"/>
          <a:lstStyle/>
          <a:p>
            <a:r>
              <a:rPr lang="en-US" dirty="0" smtClean="0"/>
              <a:t>IF AN EGG IS BROKEN BY AN OUTSIDE FORCE..A LIFE ENDS.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IF AN EGG BREAKS FROM WITHIN...... LIFE BEGINS.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GREAT THINGS ALWAYS BEGIN FROM WITHIN.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y-thank-you-site.com/images/iStock_thank_you_flower_resiz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144000" cy="5715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57400" y="4572000"/>
            <a:ext cx="6248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ANY QUESTION?</a:t>
            </a:r>
          </a:p>
          <a:p>
            <a:pPr algn="ctr"/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WISH YOU VERY HAPPY TIME</a:t>
            </a:r>
            <a:endParaRPr lang="en-US" sz="2400" b="1" dirty="0" smtClean="0"/>
          </a:p>
          <a:p>
            <a:pPr>
              <a:buFont typeface="Wingdings" pitchFamily="2" charset="2"/>
              <a:buNone/>
            </a:pPr>
            <a:r>
              <a:rPr lang="en-US" sz="2400" b="1" dirty="0" smtClean="0"/>
              <a:t>        </a:t>
            </a:r>
          </a:p>
          <a:p>
            <a:pPr>
              <a:buFont typeface="Wingdings" pitchFamily="2" charset="2"/>
              <a:buNone/>
            </a:pPr>
            <a:r>
              <a:rPr lang="en-US" sz="2400" b="1" dirty="0" smtClean="0"/>
              <a:t>                      Mail:  rkedarnp@yahoo.com</a:t>
            </a:r>
          </a:p>
          <a:p>
            <a:pPr>
              <a:buFont typeface="Wingdings" pitchFamily="2" charset="2"/>
              <a:buNone/>
            </a:pPr>
            <a:r>
              <a:rPr lang="en-US" sz="2400" b="1" dirty="0" smtClean="0"/>
              <a:t>                      Phone: 9841344625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09801"/>
            <a:ext cx="6057261" cy="1143000"/>
          </a:xfrm>
        </p:spPr>
        <p:txBody>
          <a:bodyPr tIns="38967">
            <a:normAutofit fontScale="90000"/>
          </a:bodyPr>
          <a:lstStyle/>
          <a:p>
            <a:pPr>
              <a:defRPr/>
            </a:pPr>
            <a:r>
              <a:rPr lang="en-US" sz="31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attitude…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838200" y="3505200"/>
            <a:ext cx="8116790" cy="2057400"/>
          </a:xfrm>
        </p:spPr>
        <p:txBody>
          <a:bodyPr lIns="77934" tIns="38967" rIns="77934" bIns="38967">
            <a:normAutofit fontScale="92500" lnSpcReduction="20000"/>
          </a:bodyPr>
          <a:lstStyle/>
          <a:p>
            <a:pPr>
              <a:buNone/>
            </a:pPr>
            <a:r>
              <a:rPr lang="en-US" sz="3200" b="1" dirty="0" smtClean="0"/>
              <a:t>   Your attitude is your window to the world</a:t>
            </a:r>
            <a:r>
              <a:rPr lang="en-US" sz="3200" dirty="0" smtClean="0"/>
              <a:t> </a:t>
            </a:r>
            <a:r>
              <a:rPr lang="en-US" sz="3200" b="1" dirty="0" smtClean="0"/>
              <a:t>better keep yourself clean and bright; you are the window through which you must see the world.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					— George Bernard Shaw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371600" y="1295400"/>
            <a:ext cx="5257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tx2"/>
                </a:solidFill>
              </a:rPr>
              <a:t>Pause and Ponder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/>
        <p:txBody>
          <a:bodyPr lIns="77934" tIns="38967" rIns="77934" bIns="38967"/>
          <a:lstStyle/>
          <a:p>
            <a:pPr algn="just">
              <a:buFont typeface="Wingdings" pitchFamily="2" charset="2"/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The positive thinker sees the invisible, feels the intangible, and achieves the impossible.</a:t>
            </a:r>
            <a:endParaRPr lang="en-US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en-US" dirty="0" smtClean="0"/>
              <a:t>							Unknown</a:t>
            </a:r>
          </a:p>
          <a:p>
            <a:pPr algn="just">
              <a:buFont typeface="Wingdings" pitchFamily="2" charset="2"/>
              <a:buNone/>
            </a:pPr>
            <a:endParaRPr lang="en-US" dirty="0" smtClean="0"/>
          </a:p>
          <a:p>
            <a:pPr algn="just"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-110" charset="2"/>
              <a:buNone/>
            </a:pPr>
            <a:r>
              <a:rPr lang="en-US" i="1" dirty="0" smtClean="0"/>
              <a:t>“Ninety percent of the input in your minds today is negative.”</a:t>
            </a:r>
          </a:p>
          <a:p>
            <a:pPr>
              <a:buFont typeface="Wingdings" pitchFamily="-110" charset="2"/>
              <a:buNone/>
            </a:pPr>
            <a:r>
              <a:rPr lang="en-US" i="1" dirty="0" smtClean="0"/>
              <a:t>							</a:t>
            </a:r>
            <a:r>
              <a:rPr lang="en-US" i="1" dirty="0" err="1" smtClean="0"/>
              <a:t>Zig</a:t>
            </a:r>
            <a:r>
              <a:rPr lang="en-US" i="1" dirty="0" smtClean="0"/>
              <a:t> </a:t>
            </a:r>
            <a:r>
              <a:rPr lang="en-US" i="1" dirty="0" err="1" smtClean="0"/>
              <a:t>Ziglar</a:t>
            </a:r>
            <a:endParaRPr lang="en-US" dirty="0" smtClean="0"/>
          </a:p>
          <a:p>
            <a:pPr algn="just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2590800" y="1143000"/>
            <a:ext cx="4495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tx2"/>
                </a:solidFill>
              </a:rPr>
              <a:t>Pause and Ponder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b="1" i="1" dirty="0" smtClean="0"/>
          </a:p>
          <a:p>
            <a:pPr>
              <a:buFont typeface="Wingdings" pitchFamily="2" charset="2"/>
              <a:buNone/>
            </a:pPr>
            <a:r>
              <a:rPr lang="en-US" b="1" i="1" dirty="0" smtClean="0"/>
              <a:t>“</a:t>
            </a:r>
            <a:r>
              <a:rPr lang="en-US" i="1" dirty="0" smtClean="0"/>
              <a:t>Any fool can criticize, condemn and complain—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i="1" dirty="0" smtClean="0"/>
              <a:t>And most fools do.</a:t>
            </a:r>
            <a:r>
              <a:rPr lang="en-US" b="1" i="1" dirty="0" smtClean="0"/>
              <a:t>”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b="1" dirty="0" smtClean="0"/>
              <a:t>—DALE CARNEGIE</a:t>
            </a:r>
          </a:p>
          <a:p>
            <a:pPr>
              <a:buFont typeface="Wingdings" pitchFamily="2" charset="2"/>
              <a:buNone/>
            </a:pPr>
            <a:endParaRPr lang="en-US" b="1" dirty="0" smtClean="0"/>
          </a:p>
          <a:p>
            <a:pPr>
              <a:buFont typeface="Wingdings" pitchFamily="-110" charset="2"/>
              <a:buNone/>
            </a:pPr>
            <a:r>
              <a:rPr lang="en-US" b="1" i="1" dirty="0" smtClean="0"/>
              <a:t>“</a:t>
            </a:r>
            <a:r>
              <a:rPr lang="en-US" i="1" dirty="0" smtClean="0"/>
              <a:t>The only disability in life is a bad attitude.</a:t>
            </a:r>
            <a:r>
              <a:rPr lang="en-US" b="1" i="1" dirty="0" smtClean="0"/>
              <a:t>”</a:t>
            </a:r>
            <a:endParaRPr lang="en-US" dirty="0" smtClean="0"/>
          </a:p>
          <a:p>
            <a:pPr>
              <a:buFont typeface="Wingdings" pitchFamily="-110" charset="2"/>
              <a:buNone/>
            </a:pPr>
            <a:r>
              <a:rPr lang="en-US" b="1" dirty="0" smtClean="0"/>
              <a:t>					—SCOTT HAMILTON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1" y="1219200"/>
            <a:ext cx="41135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tx2"/>
                </a:solidFill>
              </a:rPr>
              <a:t>Pause and Ponder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6"/>
          <p:cNvSpPr txBox="1">
            <a:spLocks noChangeArrowheads="1"/>
          </p:cNvSpPr>
          <p:nvPr/>
        </p:nvSpPr>
        <p:spPr bwMode="auto">
          <a:xfrm>
            <a:off x="2084219" y="564397"/>
            <a:ext cx="6375258" cy="30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34" tIns="38967" rIns="77934" bIns="38967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1500" dirty="0">
              <a:latin typeface="Garamond" pitchFamily="18" charset="0"/>
            </a:endParaRPr>
          </a:p>
        </p:txBody>
      </p:sp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152400" y="990600"/>
            <a:ext cx="8915400" cy="584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934" tIns="38967" rIns="77934" bIns="38967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en-US" sz="2700" b="1" dirty="0">
                <a:latin typeface="Book Antiqua" pitchFamily="18" charset="0"/>
              </a:rPr>
              <a:t>Concept of attitude:</a:t>
            </a:r>
          </a:p>
          <a:p>
            <a:pPr algn="just">
              <a:spcBef>
                <a:spcPct val="20000"/>
              </a:spcBef>
            </a:pPr>
            <a:endParaRPr lang="en-US" sz="2700" b="1" dirty="0">
              <a:latin typeface="Book Antiqua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en-US" sz="3100" b="1" dirty="0">
                <a:latin typeface="Book Antiqua" pitchFamily="18" charset="0"/>
              </a:rPr>
              <a:t>“</a:t>
            </a:r>
            <a:r>
              <a:rPr lang="en-US" sz="3100" b="1" i="1" dirty="0">
                <a:latin typeface="Book Antiqua" pitchFamily="18" charset="0"/>
              </a:rPr>
              <a:t>Attitudes</a:t>
            </a:r>
            <a:r>
              <a:rPr lang="en-US" sz="3100" b="1" dirty="0">
                <a:latin typeface="Book Antiqua" pitchFamily="18" charset="0"/>
              </a:rPr>
              <a:t> are </a:t>
            </a:r>
            <a:r>
              <a:rPr lang="en-US" sz="3100" b="1" i="1" dirty="0">
                <a:latin typeface="Book Antiqua" pitchFamily="18" charset="0"/>
              </a:rPr>
              <a:t>likes and dislikes</a:t>
            </a:r>
            <a:r>
              <a:rPr lang="en-US" sz="3100" b="1" dirty="0">
                <a:latin typeface="Book Antiqua" pitchFamily="18" charset="0"/>
              </a:rPr>
              <a:t> – </a:t>
            </a:r>
            <a:r>
              <a:rPr lang="en-US" sz="3100" b="1" i="1" dirty="0">
                <a:latin typeface="Book Antiqua" pitchFamily="18" charset="0"/>
              </a:rPr>
              <a:t>favorable</a:t>
            </a:r>
            <a:r>
              <a:rPr lang="en-US" sz="3100" b="1" dirty="0">
                <a:latin typeface="Book Antiqua" pitchFamily="18" charset="0"/>
              </a:rPr>
              <a:t> or </a:t>
            </a:r>
            <a:r>
              <a:rPr lang="en-US" sz="3100" b="1" i="1" dirty="0">
                <a:latin typeface="Book Antiqua" pitchFamily="18" charset="0"/>
              </a:rPr>
              <a:t>unfavorable</a:t>
            </a:r>
            <a:r>
              <a:rPr lang="en-US" sz="3100" b="1" dirty="0">
                <a:latin typeface="Book Antiqua" pitchFamily="18" charset="0"/>
              </a:rPr>
              <a:t> evaluations of and reactions to </a:t>
            </a:r>
            <a:r>
              <a:rPr lang="en-US" sz="3100" b="1" i="1" dirty="0">
                <a:latin typeface="Book Antiqua" pitchFamily="18" charset="0"/>
              </a:rPr>
              <a:t>objects</a:t>
            </a:r>
            <a:r>
              <a:rPr lang="en-US" sz="3100" b="1" dirty="0">
                <a:latin typeface="Book Antiqua" pitchFamily="18" charset="0"/>
              </a:rPr>
              <a:t>, </a:t>
            </a:r>
            <a:r>
              <a:rPr lang="en-US" sz="3100" b="1" i="1" dirty="0">
                <a:latin typeface="Book Antiqua" pitchFamily="18" charset="0"/>
              </a:rPr>
              <a:t>people</a:t>
            </a:r>
            <a:r>
              <a:rPr lang="en-US" sz="3100" b="1" dirty="0">
                <a:latin typeface="Book Antiqua" pitchFamily="18" charset="0"/>
              </a:rPr>
              <a:t>, </a:t>
            </a:r>
            <a:r>
              <a:rPr lang="en-US" sz="3100" b="1" i="1" dirty="0">
                <a:latin typeface="Book Antiqua" pitchFamily="18" charset="0"/>
              </a:rPr>
              <a:t>situations</a:t>
            </a:r>
            <a:r>
              <a:rPr lang="en-US" sz="3100" b="1" dirty="0">
                <a:latin typeface="Book Antiqua" pitchFamily="18" charset="0"/>
              </a:rPr>
              <a:t>, or </a:t>
            </a:r>
            <a:r>
              <a:rPr lang="en-US" sz="3100" b="1" i="1" dirty="0">
                <a:latin typeface="Book Antiqua" pitchFamily="18" charset="0"/>
              </a:rPr>
              <a:t>any other aspects of the world</a:t>
            </a:r>
            <a:r>
              <a:rPr lang="en-US" sz="3100" b="1" dirty="0">
                <a:latin typeface="Book Antiqua" pitchFamily="18" charset="0"/>
              </a:rPr>
              <a:t> including abstract ideas and social policies</a:t>
            </a:r>
            <a:r>
              <a:rPr lang="en-US" sz="3100" b="1" dirty="0" smtClean="0">
                <a:latin typeface="Book Antiqua" pitchFamily="18" charset="0"/>
              </a:rPr>
              <a:t>”.</a:t>
            </a:r>
          </a:p>
          <a:p>
            <a:pPr algn="just">
              <a:spcBef>
                <a:spcPct val="20000"/>
              </a:spcBef>
            </a:pPr>
            <a:r>
              <a:rPr lang="en-US" sz="3200" b="1" i="1" dirty="0" smtClean="0"/>
              <a:t>An attitude is a person’s point of view towards something. </a:t>
            </a:r>
          </a:p>
          <a:p>
            <a:pPr algn="just">
              <a:spcBef>
                <a:spcPct val="20000"/>
              </a:spcBef>
            </a:pPr>
            <a:endParaRPr lang="en-US" sz="3100" b="1" dirty="0">
              <a:latin typeface="Book Antiqua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3100" b="1" dirty="0">
              <a:latin typeface="Garamond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1035050" y="1265238"/>
            <a:ext cx="6705600" cy="56388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1949450" y="2027238"/>
            <a:ext cx="4800600" cy="434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2711450" y="2560638"/>
            <a:ext cx="3276600" cy="2895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3308350" y="2971800"/>
            <a:ext cx="1828800" cy="19050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Times New Roman" pitchFamily="18" charset="0"/>
              </a:rPr>
              <a:t>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522663" y="2514600"/>
            <a:ext cx="1233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Attitude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625850" y="1951038"/>
            <a:ext cx="995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Values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549650" y="1265238"/>
            <a:ext cx="1508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Personality</a:t>
            </a: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V="1">
            <a:off x="3689350" y="2895600"/>
            <a:ext cx="0" cy="609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V="1">
            <a:off x="3613150" y="2133600"/>
            <a:ext cx="0" cy="5334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V="1">
            <a:off x="3536950" y="1295400"/>
            <a:ext cx="0" cy="5334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4679950" y="1524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4679950" y="2057400"/>
            <a:ext cx="0" cy="5334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4679950" y="2667000"/>
            <a:ext cx="0" cy="762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 flipV="1">
            <a:off x="7848600" y="3856037"/>
            <a:ext cx="654050" cy="45719"/>
          </a:xfrm>
          <a:prstGeom prst="line">
            <a:avLst/>
          </a:prstGeom>
          <a:noFill/>
          <a:ln w="76200">
            <a:solidFill>
              <a:schemeClr val="tx1"/>
            </a:solidFill>
            <a:prstDash val="lgDashDotDot"/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8197850" y="3622675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Times New Roman" pitchFamily="18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7848600" y="3551238"/>
            <a:ext cx="1263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Behaviour</a:t>
            </a: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3168650" y="3505200"/>
            <a:ext cx="2209800" cy="10366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Perception/ Thinking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3657600" y="2526268"/>
            <a:ext cx="99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>
              <a:latin typeface="Times New Roman" pitchFamily="18" charset="0"/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3748088" y="2925763"/>
            <a:ext cx="1071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Beliefs/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Feeling</a:t>
            </a:r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4679950" y="3505200"/>
            <a:ext cx="0" cy="304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24"/>
          <p:cNvSpPr>
            <a:spLocks noChangeShapeType="1"/>
          </p:cNvSpPr>
          <p:nvPr/>
        </p:nvSpPr>
        <p:spPr bwMode="auto">
          <a:xfrm flipV="1">
            <a:off x="3689350" y="3581400"/>
            <a:ext cx="0" cy="304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>
            <a:off x="0" y="627161"/>
            <a:ext cx="77724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1073150"/>
            <a:r>
              <a:rPr lang="en-US" sz="3200" b="1" dirty="0">
                <a:solidFill>
                  <a:schemeClr val="tx2"/>
                </a:solidFill>
              </a:rPr>
              <a:t>Attitudes &amp;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 autoUpdateAnimBg="0"/>
      <p:bldP spid="4" grpId="0" animBg="1" autoUpdateAnimBg="0"/>
      <p:bldP spid="5" grpId="0" animBg="1" autoUpdateAnimBg="0"/>
      <p:bldP spid="6" grpId="0" autoUpdateAnimBg="0"/>
      <p:bldP spid="7" grpId="0" autoUpdateAnimBg="0"/>
      <p:bldP spid="8" grpId="0" autoUpdateAnimBg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utoUpdateAnimBg="0"/>
      <p:bldP spid="17" grpId="0" autoUpdateAnimBg="0"/>
      <p:bldP spid="18" grpId="0" animBg="1" autoUpdateAnimBg="0"/>
      <p:bldP spid="19" grpId="0" autoUpdateAnimBg="0"/>
      <p:bldP spid="20" grpId="0" autoUpdateAnimBg="0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62001" y="2133600"/>
            <a:ext cx="813420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6">
              <a:schemeClr val="bg2">
                <a:alpha val="50000"/>
              </a:schemeClr>
            </a:prstShdw>
          </a:effectLst>
        </p:spPr>
        <p:txBody>
          <a:bodyPr wrap="square" anchor="ctr">
            <a:spAutoFit/>
          </a:bodyPr>
          <a:lstStyle/>
          <a:p>
            <a:pPr eaLnBrk="0" hangingPunct="0"/>
            <a:r>
              <a:rPr lang="en-US" sz="3200" b="1" dirty="0">
                <a:latin typeface="Calibri" pitchFamily="34" charset="0"/>
                <a:ea typeface="Calibri" pitchFamily="34" charset="0"/>
                <a:cs typeface="JansonText-Roman"/>
              </a:rPr>
              <a:t>The Power of a Positive Attitude</a:t>
            </a:r>
            <a:endParaRPr lang="en-US" sz="3200" dirty="0">
              <a:ea typeface="Calibri" pitchFamily="34" charset="0"/>
              <a:cs typeface="JansonText-Roman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JansonText-Roman"/>
              </a:rPr>
              <a:t>• </a:t>
            </a:r>
            <a:r>
              <a:rPr lang="en-US" sz="3200" i="1" dirty="0">
                <a:latin typeface="Calibri" pitchFamily="34" charset="0"/>
                <a:ea typeface="Calibri" pitchFamily="34" charset="0"/>
                <a:cs typeface="JansonText-Roman"/>
              </a:rPr>
              <a:t>High </a:t>
            </a:r>
            <a:r>
              <a:rPr lang="en-US" sz="3200" i="1" dirty="0">
                <a:latin typeface="Calibri" pitchFamily="34" charset="0"/>
                <a:ea typeface="Calibri" pitchFamily="34" charset="0"/>
                <a:cs typeface="JansonText-Italic"/>
              </a:rPr>
              <a:t>confidence. </a:t>
            </a:r>
            <a:endParaRPr lang="en-US" sz="3200" dirty="0">
              <a:ea typeface="Calibri" pitchFamily="34" charset="0"/>
              <a:cs typeface="JansonText-Roman"/>
            </a:endParaRPr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JansonText-Italic"/>
              </a:rPr>
              <a:t>• </a:t>
            </a:r>
            <a:r>
              <a:rPr lang="en-US" sz="32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Planning ahead</a:t>
            </a:r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endParaRPr lang="en-US" sz="3200" dirty="0"/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• </a:t>
            </a:r>
            <a:r>
              <a:rPr lang="en-US" sz="32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Encouraging others. </a:t>
            </a:r>
            <a:endParaRPr lang="en-US" sz="3200" dirty="0"/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• </a:t>
            </a:r>
            <a:r>
              <a:rPr lang="en-US" sz="32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Showing appreciation</a:t>
            </a:r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endParaRPr lang="en-US" sz="3200" dirty="0"/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• </a:t>
            </a:r>
            <a:r>
              <a:rPr lang="en-US" sz="32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Thoroughness</a:t>
            </a:r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endParaRPr lang="en-US" sz="3200" dirty="0"/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• </a:t>
            </a:r>
            <a:r>
              <a:rPr lang="en-US" sz="32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Conscientiousness</a:t>
            </a:r>
            <a:endParaRPr lang="en-US" sz="3200" dirty="0"/>
          </a:p>
          <a:p>
            <a:pPr eaLnBrk="0" hangingPunct="0"/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• </a:t>
            </a:r>
            <a:r>
              <a:rPr lang="en-US" sz="32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Alertness</a:t>
            </a:r>
            <a:r>
              <a:rPr lang="en-US" sz="3200" dirty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endParaRPr lang="en-US" sz="3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20850" y="914399"/>
            <a:ext cx="5822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3200" b="1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JansonText-Roman"/>
              </a:rPr>
              <a:t>The Power of a Positive Attitude</a:t>
            </a:r>
            <a:endParaRPr lang="en-US" sz="3200">
              <a:solidFill>
                <a:srgbClr val="000000"/>
              </a:solidFill>
              <a:ea typeface="Calibri" pitchFamily="34" charset="0"/>
              <a:cs typeface="JansonText-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431</TotalTime>
  <Words>792</Words>
  <Application>Microsoft Office PowerPoint</Application>
  <PresentationFormat>On-screen Show (4:3)</PresentationFormat>
  <Paragraphs>164</Paragraphs>
  <Slides>31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21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54" baseType="lpstr">
      <vt:lpstr>AdLib BT</vt:lpstr>
      <vt:lpstr>Arial</vt:lpstr>
      <vt:lpstr>Arial Black</vt:lpstr>
      <vt:lpstr>Arial Rounded MT Bold</vt:lpstr>
      <vt:lpstr>Book Antiqua</vt:lpstr>
      <vt:lpstr>Calibri</vt:lpstr>
      <vt:lpstr>Chalkboard</vt:lpstr>
      <vt:lpstr>Constantia</vt:lpstr>
      <vt:lpstr>Garamond</vt:lpstr>
      <vt:lpstr>JansonText-Italic</vt:lpstr>
      <vt:lpstr>JansonText-Roman</vt:lpstr>
      <vt:lpstr>Lucida Sans Unicode</vt:lpstr>
      <vt:lpstr>Stylus BT</vt:lpstr>
      <vt:lpstr>Tahoma</vt:lpstr>
      <vt:lpstr>Teen</vt:lpstr>
      <vt:lpstr>Teen Light</vt:lpstr>
      <vt:lpstr>Times New Roman</vt:lpstr>
      <vt:lpstr>Trebuchet MS</vt:lpstr>
      <vt:lpstr>Wingdings</vt:lpstr>
      <vt:lpstr>Wingdings 2</vt:lpstr>
      <vt:lpstr>Wingdings 3</vt:lpstr>
      <vt:lpstr>Flow</vt:lpstr>
      <vt:lpstr>Clip</vt:lpstr>
      <vt:lpstr>NAMASKAR</vt:lpstr>
      <vt:lpstr>Victor Frankl once wrote,</vt:lpstr>
      <vt:lpstr>PowerPoint Presentation</vt:lpstr>
      <vt:lpstr>This is attitude…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Negative attitude</vt:lpstr>
      <vt:lpstr>PowerPoint Presentation</vt:lpstr>
      <vt:lpstr>Have we ever thought?</vt:lpstr>
      <vt:lpstr>A new way of thinking and doing is the most….</vt:lpstr>
      <vt:lpstr>PowerPoint Presentation</vt:lpstr>
      <vt:lpstr>PowerPoint Presentation</vt:lpstr>
      <vt:lpstr>PowerPoint Presentation</vt:lpstr>
      <vt:lpstr>PowerPoint Presentation</vt:lpstr>
      <vt:lpstr>Unlearning is also equally important </vt:lpstr>
      <vt:lpstr>Attitude learning to change</vt:lpstr>
      <vt:lpstr>FACTORS THAT DETERMINE OUR ATTITUDE</vt:lpstr>
      <vt:lpstr>PowerPoint Presentation</vt:lpstr>
      <vt:lpstr>PowerPoint Presentation</vt:lpstr>
      <vt:lpstr>PowerPoint Presentation</vt:lpstr>
      <vt:lpstr>PowerPoint Presentation</vt:lpstr>
      <vt:lpstr> Putting on the Armor</vt:lpstr>
      <vt:lpstr>Steps to develop positive attitude</vt:lpstr>
      <vt:lpstr>PowerPoint Presentation</vt:lpstr>
      <vt:lpstr>NLP Principles</vt:lpstr>
      <vt:lpstr>PowerPoint Presentation</vt:lpstr>
      <vt:lpstr>Continued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Kedar Rayamajhi</dc:creator>
  <cp:lastModifiedBy>hgfiuhglkjhg</cp:lastModifiedBy>
  <cp:revision>115</cp:revision>
  <dcterms:created xsi:type="dcterms:W3CDTF">2011-08-05T06:38:29Z</dcterms:created>
  <dcterms:modified xsi:type="dcterms:W3CDTF">2017-08-01T10:12:09Z</dcterms:modified>
</cp:coreProperties>
</file>