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8" r:id="rId10"/>
    <p:sldId id="264" r:id="rId11"/>
    <p:sldId id="266" r:id="rId12"/>
    <p:sldId id="267" r:id="rId13"/>
    <p:sldId id="271" r:id="rId14"/>
    <p:sldId id="269" r:id="rId15"/>
    <p:sldId id="270" r:id="rId16"/>
    <p:sldId id="272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94" d="100"/>
          <a:sy n="94" d="100"/>
        </p:scale>
        <p:origin x="-384" y="-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213C0-FB97-408F-B886-88D9CDA4111D}" type="datetimeFigureOut">
              <a:rPr lang="en-US" smtClean="0"/>
              <a:t>8/17/2017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93AA5-D11A-43F3-A845-D36E82D35305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55372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213C0-FB97-408F-B886-88D9CDA4111D}" type="datetimeFigureOut">
              <a:rPr lang="en-US" smtClean="0"/>
              <a:t>8/17/2017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93AA5-D11A-43F3-A845-D36E82D353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3652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213C0-FB97-408F-B886-88D9CDA4111D}" type="datetimeFigureOut">
              <a:rPr lang="en-US" smtClean="0"/>
              <a:t>8/17/2017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93AA5-D11A-43F3-A845-D36E82D353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30337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213C0-FB97-408F-B886-88D9CDA4111D}" type="datetimeFigureOut">
              <a:rPr lang="en-US" smtClean="0"/>
              <a:t>8/17/2017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93AA5-D11A-43F3-A845-D36E82D353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76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213C0-FB97-408F-B886-88D9CDA4111D}" type="datetimeFigureOut">
              <a:rPr lang="en-US" smtClean="0"/>
              <a:t>8/17/2017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93AA5-D11A-43F3-A845-D36E82D35305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00216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213C0-FB97-408F-B886-88D9CDA4111D}" type="datetimeFigureOut">
              <a:rPr lang="en-US" smtClean="0"/>
              <a:t>8/17/2017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93AA5-D11A-43F3-A845-D36E82D353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970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213C0-FB97-408F-B886-88D9CDA4111D}" type="datetimeFigureOut">
              <a:rPr lang="en-US" smtClean="0"/>
              <a:t>8/17/2017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93AA5-D11A-43F3-A845-D36E82D353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2514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213C0-FB97-408F-B886-88D9CDA4111D}" type="datetimeFigureOut">
              <a:rPr lang="en-US" smtClean="0"/>
              <a:t>8/17/2017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93AA5-D11A-43F3-A845-D36E82D353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2109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213C0-FB97-408F-B886-88D9CDA4111D}" type="datetimeFigureOut">
              <a:rPr lang="en-US" smtClean="0"/>
              <a:t>8/17/2017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93AA5-D11A-43F3-A845-D36E82D353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2768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CF4213C0-FB97-408F-B886-88D9CDA4111D}" type="datetimeFigureOut">
              <a:rPr lang="en-US" smtClean="0"/>
              <a:t>8/17/2017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A793AA5-D11A-43F3-A845-D36E82D353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6301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4213C0-FB97-408F-B886-88D9CDA4111D}" type="datetimeFigureOut">
              <a:rPr lang="en-US" smtClean="0"/>
              <a:t>8/17/2017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93AA5-D11A-43F3-A845-D36E82D353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098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F4213C0-FB97-408F-B886-88D9CDA4111D}" type="datetimeFigureOut">
              <a:rPr lang="en-US" smtClean="0"/>
              <a:t>8/17/2017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6A793AA5-D11A-43F3-A845-D36E82D35305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5093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67352" y="1825008"/>
            <a:ext cx="9144000" cy="1649713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chemeClr val="tx1"/>
                </a:solidFill>
              </a:rPr>
              <a:t/>
            </a:r>
            <a:br>
              <a:rPr lang="en-US" b="1" dirty="0" smtClean="0">
                <a:solidFill>
                  <a:schemeClr val="tx1"/>
                </a:solidFill>
              </a:rPr>
            </a:br>
            <a:r>
              <a:rPr lang="en-US" b="1" dirty="0">
                <a:solidFill>
                  <a:schemeClr val="tx1"/>
                </a:solidFill>
              </a:rPr>
              <a:t/>
            </a:r>
            <a:br>
              <a:rPr lang="en-US" b="1" dirty="0">
                <a:solidFill>
                  <a:schemeClr val="tx1"/>
                </a:solidFill>
              </a:rPr>
            </a:br>
            <a:r>
              <a:rPr lang="en-US" b="1" dirty="0" smtClean="0">
                <a:solidFill>
                  <a:schemeClr val="tx1"/>
                </a:solidFill>
              </a:rPr>
              <a:t>Performance Improvement Plan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042611" y="4167739"/>
            <a:ext cx="5428648" cy="2136808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FFFF00"/>
                </a:solidFill>
              </a:rPr>
              <a:t>SURESH ADHIKARI</a:t>
            </a:r>
          </a:p>
        </p:txBody>
      </p:sp>
    </p:spTree>
    <p:extLst>
      <p:ext uri="{BB962C8B-B14F-4D97-AF65-F5344CB8AC3E}">
        <p14:creationId xmlns:p14="http://schemas.microsoft.com/office/powerpoint/2010/main" val="3724357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09086"/>
            <a:ext cx="8596668" cy="1320800"/>
          </a:xfrm>
        </p:spPr>
        <p:txBody>
          <a:bodyPr>
            <a:normAutofit/>
          </a:bodyPr>
          <a:lstStyle/>
          <a:p>
            <a:r>
              <a:rPr lang="en-US" sz="6000" b="1" u="sng" dirty="0" err="1" smtClean="0"/>
              <a:t>Cont</a:t>
            </a:r>
            <a:r>
              <a:rPr lang="en-US" sz="6000" b="1" u="sng" dirty="0" smtClean="0"/>
              <a:t>…</a:t>
            </a:r>
            <a:endParaRPr lang="en-US" sz="60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456" y="1082559"/>
            <a:ext cx="8596668" cy="55781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dirty="0" smtClean="0"/>
              <a:t>Career Development:</a:t>
            </a:r>
          </a:p>
          <a:p>
            <a:pPr marL="0" indent="0">
              <a:buNone/>
            </a:pPr>
            <a:r>
              <a:rPr lang="en-US" sz="3600" dirty="0"/>
              <a:t> </a:t>
            </a:r>
            <a:r>
              <a:rPr lang="en-US" sz="3600" dirty="0" smtClean="0"/>
              <a:t>Promotion, transfer, leadership</a:t>
            </a:r>
            <a:endParaRPr lang="en-US" sz="3600" dirty="0"/>
          </a:p>
          <a:p>
            <a:pPr marL="0" indent="0">
              <a:buNone/>
            </a:pPr>
            <a:r>
              <a:rPr lang="en-US" sz="3600" b="1" dirty="0" smtClean="0"/>
              <a:t>Motivational plan:</a:t>
            </a:r>
          </a:p>
          <a:p>
            <a:pPr marL="0" indent="0">
              <a:buNone/>
            </a:pPr>
            <a:r>
              <a:rPr lang="en-US" sz="3600" dirty="0"/>
              <a:t> </a:t>
            </a:r>
            <a:r>
              <a:rPr lang="en-US" sz="2800" dirty="0" smtClean="0"/>
              <a:t>PBP, Incentives, work environment, Team work</a:t>
            </a:r>
          </a:p>
          <a:p>
            <a:pPr marL="0" indent="0">
              <a:buNone/>
            </a:pPr>
            <a:r>
              <a:rPr lang="en-US" sz="3600" b="1" dirty="0" smtClean="0"/>
              <a:t>Smartness plan </a:t>
            </a:r>
            <a:r>
              <a:rPr lang="en-US" sz="3600" dirty="0" smtClean="0"/>
              <a:t>: e-governance friendly workforce</a:t>
            </a:r>
            <a:endParaRPr lang="en-US" sz="3600" dirty="0"/>
          </a:p>
          <a:p>
            <a:pPr marL="0" indent="0">
              <a:buNone/>
            </a:pPr>
            <a:r>
              <a:rPr lang="en-US" sz="3600" b="1" dirty="0" smtClean="0"/>
              <a:t>Security plan: </a:t>
            </a:r>
            <a:r>
              <a:rPr lang="en-US" sz="3600" dirty="0" smtClean="0"/>
              <a:t>Physical, Job and social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531251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24564"/>
          </a:xfrm>
        </p:spPr>
        <p:txBody>
          <a:bodyPr>
            <a:normAutofit/>
          </a:bodyPr>
          <a:lstStyle/>
          <a:p>
            <a:r>
              <a:rPr lang="en-US" sz="4400" b="1" u="sng" dirty="0" smtClean="0"/>
              <a:t>Pulling force to implement PIP</a:t>
            </a:r>
            <a:endParaRPr lang="en-US" sz="44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Commitment of leader</a:t>
            </a:r>
          </a:p>
          <a:p>
            <a:r>
              <a:rPr lang="en-US" sz="4000" dirty="0" smtClean="0"/>
              <a:t>Motivation to and morale of employees</a:t>
            </a:r>
          </a:p>
          <a:p>
            <a:r>
              <a:rPr lang="en-US" sz="4000" dirty="0" smtClean="0"/>
              <a:t>Better work environment</a:t>
            </a:r>
          </a:p>
          <a:p>
            <a:r>
              <a:rPr lang="en-US" sz="4000" dirty="0" smtClean="0"/>
              <a:t>Reputation of organization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2631702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400" b="1" u="sng" dirty="0" smtClean="0"/>
              <a:t>Pushing force to implement PIP</a:t>
            </a:r>
            <a:endParaRPr lang="en-US" sz="44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Public hearing</a:t>
            </a:r>
          </a:p>
          <a:p>
            <a:r>
              <a:rPr lang="en-US" sz="3600" dirty="0" smtClean="0"/>
              <a:t>Progress report/ periodic review</a:t>
            </a:r>
          </a:p>
          <a:p>
            <a:r>
              <a:rPr lang="en-US" sz="3600" dirty="0" smtClean="0"/>
              <a:t>Managerial/ financial audit</a:t>
            </a:r>
          </a:p>
          <a:p>
            <a:r>
              <a:rPr lang="en-US" sz="3600" dirty="0" smtClean="0"/>
              <a:t>Public report card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4334378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507" y="609600"/>
            <a:ext cx="9365381" cy="1320800"/>
          </a:xfrm>
        </p:spPr>
        <p:txBody>
          <a:bodyPr>
            <a:normAutofit fontScale="90000"/>
          </a:bodyPr>
          <a:lstStyle/>
          <a:p>
            <a:r>
              <a:rPr lang="en-US" b="1" u="sng" dirty="0" smtClean="0"/>
              <a:t>Practices for improvement of performance </a:t>
            </a:r>
            <a:endParaRPr lang="en-US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endParaRPr lang="en-US" sz="3600" dirty="0" smtClean="0"/>
          </a:p>
          <a:p>
            <a:r>
              <a:rPr lang="en-US" sz="3600" dirty="0" smtClean="0"/>
              <a:t>KIZEN model of Japan</a:t>
            </a:r>
          </a:p>
          <a:p>
            <a:r>
              <a:rPr lang="en-US" sz="3600" dirty="0" smtClean="0"/>
              <a:t>Quality Circle </a:t>
            </a:r>
          </a:p>
          <a:p>
            <a:r>
              <a:rPr lang="en-US" sz="3600" dirty="0" smtClean="0"/>
              <a:t>Social Audit panel / Charter mark in UK</a:t>
            </a:r>
          </a:p>
          <a:p>
            <a:r>
              <a:rPr lang="en-US" sz="3600" dirty="0" smtClean="0"/>
              <a:t>Public Report card</a:t>
            </a:r>
          </a:p>
          <a:p>
            <a:r>
              <a:rPr lang="en-US" sz="3600" dirty="0" smtClean="0"/>
              <a:t>Management contract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903454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u="sng" dirty="0" smtClean="0"/>
              <a:t>Do we have PIP in Nepali bureaucracy?</a:t>
            </a:r>
            <a:endParaRPr lang="en-US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578" y="1270000"/>
            <a:ext cx="8596668" cy="3880773"/>
          </a:xfrm>
        </p:spPr>
        <p:txBody>
          <a:bodyPr>
            <a:noAutofit/>
          </a:bodyPr>
          <a:lstStyle/>
          <a:p>
            <a:endParaRPr lang="en-US" sz="2800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en-US" sz="2800" dirty="0" smtClean="0"/>
              <a:t>Job  description of every one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dirty="0" smtClean="0"/>
              <a:t>Performance evaluation system for measurement of employee’s capacity, behavior and result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dirty="0" smtClean="0"/>
              <a:t>Performance evaluation for promotion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dirty="0" smtClean="0"/>
              <a:t>Introducing Performance </a:t>
            </a:r>
            <a:r>
              <a:rPr lang="en-US" sz="2800" dirty="0"/>
              <a:t>C</a:t>
            </a:r>
            <a:r>
              <a:rPr lang="en-US" sz="2800" dirty="0" smtClean="0"/>
              <a:t>ontract </a:t>
            </a:r>
            <a:r>
              <a:rPr lang="en-US" sz="2800" dirty="0"/>
              <a:t>S</a:t>
            </a:r>
            <a:r>
              <a:rPr lang="en-US" sz="2800" dirty="0" smtClean="0"/>
              <a:t>ystem (PCS)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dirty="0" smtClean="0"/>
              <a:t>Some managerial efforts like team formation, group and task force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dirty="0" smtClean="0"/>
              <a:t>PBP in some organization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dirty="0" smtClean="0"/>
              <a:t>Intervention through pushing forces  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7384696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u="sng" dirty="0" smtClean="0"/>
              <a:t>Issues</a:t>
            </a:r>
            <a:endParaRPr lang="en-US" sz="60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2160589"/>
            <a:ext cx="8596668" cy="4269087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2800" dirty="0" smtClean="0"/>
              <a:t>Are the current efforts enough for improvement of performance?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dirty="0" smtClean="0"/>
              <a:t>Is holistic PIP possible in our context ?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dirty="0" smtClean="0"/>
              <a:t>Who should take initiatives for improving performance ?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dirty="0" smtClean="0"/>
              <a:t>Is PIP panacea  for better result ?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dirty="0" smtClean="0"/>
              <a:t>Should PIP be similar for all organizations or should it be specific as nature of organization ?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5152122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en-US" sz="3200" b="1" u="sng" dirty="0" smtClean="0">
              <a:solidFill>
                <a:srgbClr val="7030A0"/>
              </a:solidFill>
            </a:endParaRPr>
          </a:p>
          <a:p>
            <a:pPr marL="0" indent="0" algn="ctr">
              <a:buNone/>
            </a:pPr>
            <a:endParaRPr lang="en-US" sz="3200" b="1" u="sng" dirty="0">
              <a:solidFill>
                <a:srgbClr val="7030A0"/>
              </a:solidFill>
            </a:endParaRPr>
          </a:p>
          <a:p>
            <a:pPr marL="0" indent="0" algn="ctr">
              <a:buNone/>
            </a:pPr>
            <a:r>
              <a:rPr lang="en-US" sz="3200" b="1" u="sng" dirty="0" smtClean="0">
                <a:solidFill>
                  <a:srgbClr val="7030A0"/>
                </a:solidFill>
              </a:rPr>
              <a:t>Thank you for your Kind Attention</a:t>
            </a:r>
          </a:p>
          <a:p>
            <a:pPr marL="0" indent="0" algn="ctr">
              <a:buNone/>
            </a:pPr>
            <a:endParaRPr lang="en-US" sz="3200" b="1" u="sng" dirty="0">
              <a:solidFill>
                <a:srgbClr val="7030A0"/>
              </a:solidFill>
            </a:endParaRPr>
          </a:p>
          <a:p>
            <a:pPr marL="0" indent="0" algn="ctr">
              <a:buNone/>
            </a:pPr>
            <a:r>
              <a:rPr lang="en-US" sz="3200" b="1" u="sng" dirty="0" smtClean="0">
                <a:solidFill>
                  <a:srgbClr val="7030A0"/>
                </a:solidFill>
              </a:rPr>
              <a:t>Any Queries ???</a:t>
            </a:r>
            <a:endParaRPr lang="en-US" sz="3200" b="1" u="sng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2045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b="1" u="sng" dirty="0" smtClean="0"/>
              <a:t>Introduction</a:t>
            </a:r>
            <a:endParaRPr lang="en-US" sz="60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Performance means assignment on something to somebody as his/her duty.</a:t>
            </a:r>
          </a:p>
          <a:p>
            <a:r>
              <a:rPr lang="en-US" sz="2800" dirty="0" smtClean="0"/>
              <a:t>Performance improvement refers to enhancing capacity of employees to perform the assigned duty effectively and efficiently.</a:t>
            </a:r>
          </a:p>
          <a:p>
            <a:r>
              <a:rPr lang="en-US" sz="2800" dirty="0" smtClean="0"/>
              <a:t>Extending performance capacity to achieve expected goal within given time frame and allocated resources.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286105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947" y="522973"/>
            <a:ext cx="9506194" cy="1320800"/>
          </a:xfrm>
        </p:spPr>
        <p:txBody>
          <a:bodyPr>
            <a:noAutofit/>
          </a:bodyPr>
          <a:lstStyle/>
          <a:p>
            <a:r>
              <a:rPr lang="en-US" sz="4000" b="1" u="sng" dirty="0" smtClean="0"/>
              <a:t>Areas of performance improvement</a:t>
            </a:r>
            <a:endParaRPr lang="en-US" sz="40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Accomplishing given task.</a:t>
            </a:r>
          </a:p>
          <a:p>
            <a:r>
              <a:rPr lang="en-US" sz="3600" dirty="0" smtClean="0"/>
              <a:t>Achieving expected result</a:t>
            </a:r>
          </a:p>
          <a:p>
            <a:r>
              <a:rPr lang="en-US" sz="3600" dirty="0" smtClean="0"/>
              <a:t>Minimizing </a:t>
            </a:r>
            <a:r>
              <a:rPr lang="en-US" sz="3600" dirty="0"/>
              <a:t>production cost</a:t>
            </a:r>
            <a:endParaRPr lang="en-US" sz="3600" dirty="0" smtClean="0"/>
          </a:p>
          <a:p>
            <a:r>
              <a:rPr lang="en-US" sz="3600" dirty="0" smtClean="0"/>
              <a:t>Consumer satisfaction</a:t>
            </a:r>
          </a:p>
          <a:p>
            <a:r>
              <a:rPr lang="en-US" sz="3600" dirty="0" smtClean="0"/>
              <a:t>Increasing trust of stakeholders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40508525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u="sng" dirty="0" smtClean="0"/>
              <a:t>Broader framework for PI </a:t>
            </a:r>
            <a:endParaRPr lang="en-US" sz="54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Policy clarity and fixing objectives</a:t>
            </a:r>
          </a:p>
          <a:p>
            <a:r>
              <a:rPr lang="en-US" sz="4000" dirty="0" smtClean="0"/>
              <a:t>Structural change</a:t>
            </a:r>
          </a:p>
          <a:p>
            <a:r>
              <a:rPr lang="en-US" sz="4000" dirty="0" smtClean="0"/>
              <a:t>Managerial reform</a:t>
            </a:r>
          </a:p>
          <a:p>
            <a:r>
              <a:rPr lang="en-US" sz="4000" dirty="0" smtClean="0"/>
              <a:t>Procedural simplification</a:t>
            </a:r>
          </a:p>
          <a:p>
            <a:r>
              <a:rPr lang="en-US" sz="4000" dirty="0" smtClean="0"/>
              <a:t>Maintaining ethics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8881519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400" b="1" u="sng" dirty="0" smtClean="0"/>
              <a:t>Performance improvement Plan</a:t>
            </a:r>
            <a:endParaRPr lang="en-US" sz="44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3600" dirty="0" smtClean="0"/>
              <a:t>A well designed framework for performance improvement.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600" dirty="0" smtClean="0"/>
              <a:t>Performance improvement plan is a constructive framework aiming to achieve expected result from the employees. </a:t>
            </a:r>
          </a:p>
        </p:txBody>
      </p:sp>
    </p:spTree>
    <p:extLst>
      <p:ext uri="{BB962C8B-B14F-4D97-AF65-F5344CB8AC3E}">
        <p14:creationId xmlns:p14="http://schemas.microsoft.com/office/powerpoint/2010/main" val="246363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b="1" u="sng" dirty="0" smtClean="0"/>
              <a:t>Why PIP ? </a:t>
            </a:r>
            <a:endParaRPr lang="en-US" sz="66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3000" dirty="0" smtClean="0"/>
              <a:t>Make personnel able to deliver better services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000" dirty="0" smtClean="0"/>
              <a:t>Enhance personnel’s competency for development delivery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000" dirty="0" smtClean="0"/>
              <a:t>Improve personnel behavior towards his /her clients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000" dirty="0" smtClean="0"/>
              <a:t>For appropriate use of resources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000" dirty="0" smtClean="0"/>
              <a:t>Building people’s trust.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369405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u="sng" dirty="0" smtClean="0"/>
              <a:t>Pre-requisite for PIP</a:t>
            </a:r>
            <a:endParaRPr lang="en-US" sz="54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Assessment of existing performance</a:t>
            </a:r>
          </a:p>
          <a:p>
            <a:r>
              <a:rPr lang="en-US" sz="3600" dirty="0" smtClean="0"/>
              <a:t>Assessment of allocated resources</a:t>
            </a:r>
          </a:p>
          <a:p>
            <a:r>
              <a:rPr lang="en-US" sz="3600" dirty="0" smtClean="0"/>
              <a:t>Expected performance</a:t>
            </a:r>
          </a:p>
          <a:p>
            <a:r>
              <a:rPr lang="en-US" sz="3600" dirty="0" smtClean="0"/>
              <a:t>Gap Analysis ( capacity, resource, support, environment)</a:t>
            </a:r>
          </a:p>
        </p:txBody>
      </p:sp>
    </p:spTree>
    <p:extLst>
      <p:ext uri="{BB962C8B-B14F-4D97-AF65-F5344CB8AC3E}">
        <p14:creationId xmlns:p14="http://schemas.microsoft.com/office/powerpoint/2010/main" val="1952093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u="sng" dirty="0" smtClean="0"/>
              <a:t> Content of PIP </a:t>
            </a:r>
            <a:endParaRPr lang="en-US" sz="54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dirty="0" smtClean="0"/>
              <a:t>Capacity development Plan:</a:t>
            </a:r>
          </a:p>
          <a:p>
            <a:r>
              <a:rPr lang="en-US" sz="3200" dirty="0"/>
              <a:t> </a:t>
            </a:r>
            <a:r>
              <a:rPr lang="en-US" sz="3200" dirty="0" smtClean="0"/>
              <a:t> Skill development</a:t>
            </a:r>
          </a:p>
          <a:p>
            <a:r>
              <a:rPr lang="en-US" sz="3200" dirty="0" smtClean="0"/>
              <a:t>  Training</a:t>
            </a:r>
          </a:p>
          <a:p>
            <a:r>
              <a:rPr lang="en-US" sz="3200" dirty="0"/>
              <a:t> </a:t>
            </a:r>
            <a:r>
              <a:rPr lang="en-US" sz="3200" dirty="0" smtClean="0"/>
              <a:t> Study</a:t>
            </a:r>
          </a:p>
          <a:p>
            <a:r>
              <a:rPr lang="en-US" sz="3200" dirty="0"/>
              <a:t> </a:t>
            </a:r>
            <a:r>
              <a:rPr lang="en-US" sz="3200" dirty="0" smtClean="0"/>
              <a:t> Research</a:t>
            </a: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5746523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80211"/>
            <a:ext cx="8596668" cy="1320800"/>
          </a:xfrm>
        </p:spPr>
        <p:txBody>
          <a:bodyPr>
            <a:normAutofit/>
          </a:bodyPr>
          <a:lstStyle/>
          <a:p>
            <a:r>
              <a:rPr lang="en-US" sz="6000" b="1" u="sng" dirty="0" err="1" smtClean="0"/>
              <a:t>Cont</a:t>
            </a:r>
            <a:r>
              <a:rPr lang="en-US" sz="6000" b="1" u="sng" dirty="0" smtClean="0"/>
              <a:t>… </a:t>
            </a:r>
            <a:endParaRPr lang="en-US" sz="6000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015182"/>
            <a:ext cx="8596668" cy="558774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en-US" sz="3200" b="1" dirty="0" smtClean="0"/>
          </a:p>
          <a:p>
            <a:pPr marL="0" indent="0">
              <a:buNone/>
            </a:pPr>
            <a:r>
              <a:rPr lang="en-US" sz="3200" b="1" dirty="0" smtClean="0"/>
              <a:t>Managerial Plan:     </a:t>
            </a:r>
          </a:p>
          <a:p>
            <a:pPr marL="0" indent="0">
              <a:buNone/>
            </a:pPr>
            <a:r>
              <a:rPr lang="en-US" sz="3200" dirty="0" smtClean="0"/>
              <a:t>Job description</a:t>
            </a:r>
          </a:p>
          <a:p>
            <a:pPr marL="0" indent="0">
              <a:buNone/>
            </a:pPr>
            <a:r>
              <a:rPr lang="en-US" sz="3200" dirty="0" smtClean="0"/>
              <a:t>Contracting out/ out sourcing</a:t>
            </a:r>
          </a:p>
          <a:p>
            <a:pPr marL="0" indent="0">
              <a:buNone/>
            </a:pPr>
            <a:r>
              <a:rPr lang="en-US" sz="3200" dirty="0" smtClean="0"/>
              <a:t>Management contract </a:t>
            </a:r>
          </a:p>
          <a:p>
            <a:pPr marL="0" indent="0">
              <a:buNone/>
            </a:pPr>
            <a:r>
              <a:rPr lang="en-US" sz="3200" dirty="0" smtClean="0"/>
              <a:t>Control from clients</a:t>
            </a:r>
          </a:p>
          <a:p>
            <a:pPr marL="0" indent="0">
              <a:buNone/>
            </a:pPr>
            <a:r>
              <a:rPr lang="en-US" sz="3200" dirty="0" smtClean="0"/>
              <a:t>Team/ task force</a:t>
            </a:r>
          </a:p>
          <a:p>
            <a:pPr marL="0" indent="0">
              <a:buNone/>
            </a:pPr>
            <a:r>
              <a:rPr lang="en-US" sz="3200" dirty="0" smtClean="0"/>
              <a:t>Personnel swap</a:t>
            </a:r>
          </a:p>
          <a:p>
            <a:pPr marL="0" indent="0">
              <a:buNone/>
            </a:pPr>
            <a:r>
              <a:rPr lang="en-US" sz="3200" dirty="0" smtClean="0"/>
              <a:t>Flexi time</a:t>
            </a:r>
          </a:p>
          <a:p>
            <a:pPr marL="0" indent="0">
              <a:buNone/>
            </a:pPr>
            <a:r>
              <a:rPr lang="en-US" sz="3200" dirty="0" smtClean="0"/>
              <a:t>Co-ordination                   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174705959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173</TotalTime>
  <Words>426</Words>
  <Application>Microsoft Office PowerPoint</Application>
  <PresentationFormat>Custom</PresentationFormat>
  <Paragraphs>93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Retrospect</vt:lpstr>
      <vt:lpstr>  Performance Improvement Plan</vt:lpstr>
      <vt:lpstr>Introduction</vt:lpstr>
      <vt:lpstr>Areas of performance improvement</vt:lpstr>
      <vt:lpstr>Broader framework for PI </vt:lpstr>
      <vt:lpstr>Performance improvement Plan</vt:lpstr>
      <vt:lpstr>Why PIP ? </vt:lpstr>
      <vt:lpstr>Pre-requisite for PIP</vt:lpstr>
      <vt:lpstr> Content of PIP </vt:lpstr>
      <vt:lpstr>Cont… </vt:lpstr>
      <vt:lpstr>Cont…</vt:lpstr>
      <vt:lpstr>Pulling force to implement PIP</vt:lpstr>
      <vt:lpstr>Pushing force to implement PIP</vt:lpstr>
      <vt:lpstr>Practices for improvement of performance </vt:lpstr>
      <vt:lpstr>Do we have PIP in Nepali bureaucracy?</vt:lpstr>
      <vt:lpstr>Issues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Performance Improvement Plan</dc:title>
  <dc:creator>Windows User</dc:creator>
  <cp:lastModifiedBy>Admin</cp:lastModifiedBy>
  <cp:revision>38</cp:revision>
  <dcterms:created xsi:type="dcterms:W3CDTF">2017-08-08T10:00:01Z</dcterms:created>
  <dcterms:modified xsi:type="dcterms:W3CDTF">2017-08-17T10:41:07Z</dcterms:modified>
</cp:coreProperties>
</file>