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sldIdLst>
    <p:sldId id="299" r:id="rId2"/>
    <p:sldId id="323" r:id="rId3"/>
    <p:sldId id="307" r:id="rId4"/>
    <p:sldId id="338" r:id="rId5"/>
    <p:sldId id="339" r:id="rId6"/>
    <p:sldId id="304" r:id="rId7"/>
    <p:sldId id="306" r:id="rId8"/>
    <p:sldId id="319" r:id="rId9"/>
    <p:sldId id="329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94" r:id="rId27"/>
    <p:sldId id="333" r:id="rId28"/>
    <p:sldId id="335" r:id="rId29"/>
    <p:sldId id="331" r:id="rId30"/>
    <p:sldId id="341" r:id="rId31"/>
    <p:sldId id="342" r:id="rId32"/>
    <p:sldId id="340" r:id="rId33"/>
    <p:sldId id="297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>
      <p:cViewPr varScale="1">
        <p:scale>
          <a:sx n="83" d="100"/>
          <a:sy n="83" d="100"/>
        </p:scale>
        <p:origin x="1435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3829AA-C266-4455-BB99-EEBDC549E086}" type="doc">
      <dgm:prSet loTypeId="urn:microsoft.com/office/officeart/2005/8/layout/chevron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68F48C7-B885-4832-B898-62CC9F9357E4}">
      <dgm:prSet phldrT="[Text]"/>
      <dgm:spPr/>
      <dgm:t>
        <a:bodyPr/>
        <a:lstStyle/>
        <a:p>
          <a:r>
            <a:rPr lang="en-US" dirty="0" smtClean="0"/>
            <a:t>1</a:t>
          </a:r>
          <a:endParaRPr lang="en-US" dirty="0"/>
        </a:p>
      </dgm:t>
    </dgm:pt>
    <dgm:pt modelId="{735914F1-1639-46EF-A661-CB33D73D1E4C}" type="parTrans" cxnId="{F62AFC38-41E6-41C8-BDDF-62EC34A73043}">
      <dgm:prSet/>
      <dgm:spPr/>
      <dgm:t>
        <a:bodyPr/>
        <a:lstStyle/>
        <a:p>
          <a:endParaRPr lang="en-US"/>
        </a:p>
      </dgm:t>
    </dgm:pt>
    <dgm:pt modelId="{DB108D3F-3002-426C-9BF4-0757265EB832}" type="sibTrans" cxnId="{F62AFC38-41E6-41C8-BDDF-62EC34A73043}">
      <dgm:prSet/>
      <dgm:spPr/>
      <dgm:t>
        <a:bodyPr/>
        <a:lstStyle/>
        <a:p>
          <a:endParaRPr lang="en-US"/>
        </a:p>
      </dgm:t>
    </dgm:pt>
    <dgm:pt modelId="{0B873ED1-861B-41CB-A4CD-B9B4E4C32D9D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Introduction: DOCPR &amp; PIS</a:t>
          </a:r>
          <a:endParaRPr lang="en-US" b="1" dirty="0">
            <a:solidFill>
              <a:srgbClr val="FF0000"/>
            </a:solidFill>
          </a:endParaRPr>
        </a:p>
      </dgm:t>
    </dgm:pt>
    <dgm:pt modelId="{C28CB23B-EED4-4B89-AC05-D3523D3ED5D8}" type="parTrans" cxnId="{15A74E8E-52FA-4508-9509-35517B5B128F}">
      <dgm:prSet/>
      <dgm:spPr/>
      <dgm:t>
        <a:bodyPr/>
        <a:lstStyle/>
        <a:p>
          <a:endParaRPr lang="en-US"/>
        </a:p>
      </dgm:t>
    </dgm:pt>
    <dgm:pt modelId="{FB5E9778-D65C-449F-B5B8-43FDB5556C23}" type="sibTrans" cxnId="{15A74E8E-52FA-4508-9509-35517B5B128F}">
      <dgm:prSet/>
      <dgm:spPr/>
      <dgm:t>
        <a:bodyPr/>
        <a:lstStyle/>
        <a:p>
          <a:endParaRPr lang="en-US"/>
        </a:p>
      </dgm:t>
    </dgm:pt>
    <dgm:pt modelId="{34CF29E9-566C-4E1C-8E31-AF5ED58C3035}">
      <dgm:prSet phldrT="[Text]"/>
      <dgm:spPr/>
      <dgm:t>
        <a:bodyPr/>
        <a:lstStyle/>
        <a:p>
          <a:r>
            <a:rPr lang="en-US" dirty="0" smtClean="0"/>
            <a:t>2</a:t>
          </a:r>
          <a:endParaRPr lang="en-US" dirty="0"/>
        </a:p>
      </dgm:t>
    </dgm:pt>
    <dgm:pt modelId="{FD5488A7-4593-443A-8E58-634C302F6B7C}" type="parTrans" cxnId="{ABB9B34E-946D-4B8B-98FA-8C3A2AC67036}">
      <dgm:prSet/>
      <dgm:spPr/>
      <dgm:t>
        <a:bodyPr/>
        <a:lstStyle/>
        <a:p>
          <a:endParaRPr lang="en-US"/>
        </a:p>
      </dgm:t>
    </dgm:pt>
    <dgm:pt modelId="{C0DC575D-B9E8-4F3F-9D56-BC5C2DB6AA74}" type="sibTrans" cxnId="{ABB9B34E-946D-4B8B-98FA-8C3A2AC67036}">
      <dgm:prSet/>
      <dgm:spPr/>
      <dgm:t>
        <a:bodyPr/>
        <a:lstStyle/>
        <a:p>
          <a:endParaRPr lang="en-US"/>
        </a:p>
      </dgm:t>
    </dgm:pt>
    <dgm:pt modelId="{65F18F93-4885-46C3-91E1-6719073099D1}">
      <dgm:prSet phldrT="[Text]"/>
      <dgm:spPr/>
      <dgm:t>
        <a:bodyPr/>
        <a:lstStyle/>
        <a:p>
          <a:r>
            <a:rPr lang="en-US" b="1" dirty="0" smtClean="0"/>
            <a:t>Process In PIS</a:t>
          </a:r>
          <a:endParaRPr lang="en-US" b="1" dirty="0"/>
        </a:p>
      </dgm:t>
    </dgm:pt>
    <dgm:pt modelId="{94A3F4E7-484A-417C-B201-2A71F2D00406}" type="parTrans" cxnId="{B8CBEF6B-1D2D-4800-82F1-CF379DB60C8B}">
      <dgm:prSet/>
      <dgm:spPr/>
      <dgm:t>
        <a:bodyPr/>
        <a:lstStyle/>
        <a:p>
          <a:endParaRPr lang="en-US"/>
        </a:p>
      </dgm:t>
    </dgm:pt>
    <dgm:pt modelId="{4A338E1C-AECD-4F5B-B87F-23622FE70211}" type="sibTrans" cxnId="{B8CBEF6B-1D2D-4800-82F1-CF379DB60C8B}">
      <dgm:prSet/>
      <dgm:spPr/>
      <dgm:t>
        <a:bodyPr/>
        <a:lstStyle/>
        <a:p>
          <a:endParaRPr lang="en-US"/>
        </a:p>
      </dgm:t>
    </dgm:pt>
    <dgm:pt modelId="{E2772F50-D85D-4293-9082-45EE1E330C07}">
      <dgm:prSet phldrT="[Text]"/>
      <dgm:spPr/>
      <dgm:t>
        <a:bodyPr/>
        <a:lstStyle/>
        <a:p>
          <a:r>
            <a:rPr lang="en-US" dirty="0" smtClean="0"/>
            <a:t>3</a:t>
          </a:r>
          <a:endParaRPr lang="en-US" dirty="0"/>
        </a:p>
      </dgm:t>
    </dgm:pt>
    <dgm:pt modelId="{AEC1E872-A328-46B8-AE32-313800908E47}" type="parTrans" cxnId="{BFDBAABA-8C30-432D-9DD6-CE0960089E24}">
      <dgm:prSet/>
      <dgm:spPr/>
      <dgm:t>
        <a:bodyPr/>
        <a:lstStyle/>
        <a:p>
          <a:endParaRPr lang="en-US"/>
        </a:p>
      </dgm:t>
    </dgm:pt>
    <dgm:pt modelId="{1491FE18-0C5D-4122-B373-45A30C7F5D5A}" type="sibTrans" cxnId="{BFDBAABA-8C30-432D-9DD6-CE0960089E24}">
      <dgm:prSet/>
      <dgm:spPr/>
      <dgm:t>
        <a:bodyPr/>
        <a:lstStyle/>
        <a:p>
          <a:endParaRPr lang="en-US"/>
        </a:p>
      </dgm:t>
    </dgm:pt>
    <dgm:pt modelId="{D24BC6D1-498F-4EF4-84FF-D66E731E9BCE}">
      <dgm:prSet phldrT="[Text]"/>
      <dgm:spPr/>
      <dgm:t>
        <a:bodyPr/>
        <a:lstStyle/>
        <a:p>
          <a:r>
            <a:rPr lang="en-US" b="1" dirty="0" smtClean="0"/>
            <a:t>Challenges</a:t>
          </a:r>
          <a:endParaRPr lang="en-US" b="1" dirty="0"/>
        </a:p>
      </dgm:t>
    </dgm:pt>
    <dgm:pt modelId="{D57219C6-58E4-4341-AD2A-C144D0454041}" type="parTrans" cxnId="{9A3C3771-066D-496E-9DFC-B46EDA3DDBBC}">
      <dgm:prSet/>
      <dgm:spPr/>
      <dgm:t>
        <a:bodyPr/>
        <a:lstStyle/>
        <a:p>
          <a:endParaRPr lang="en-US"/>
        </a:p>
      </dgm:t>
    </dgm:pt>
    <dgm:pt modelId="{FA98434B-75FB-47EF-B040-BB2C61C913CE}" type="sibTrans" cxnId="{9A3C3771-066D-496E-9DFC-B46EDA3DDBBC}">
      <dgm:prSet/>
      <dgm:spPr/>
      <dgm:t>
        <a:bodyPr/>
        <a:lstStyle/>
        <a:p>
          <a:endParaRPr lang="en-US"/>
        </a:p>
      </dgm:t>
    </dgm:pt>
    <dgm:pt modelId="{B8472BE1-2774-43F0-A639-6BDDAF90C7EE}" type="pres">
      <dgm:prSet presAssocID="{3F3829AA-C266-4455-BB99-EEBDC549E08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997AF67-8C08-4D5A-B4E4-13B2ABBC2979}" type="pres">
      <dgm:prSet presAssocID="{E68F48C7-B885-4832-B898-62CC9F9357E4}" presName="composite" presStyleCnt="0"/>
      <dgm:spPr/>
    </dgm:pt>
    <dgm:pt modelId="{BF7F7841-BCEC-484E-9B4C-BBB1E9B58D0C}" type="pres">
      <dgm:prSet presAssocID="{E68F48C7-B885-4832-B898-62CC9F9357E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BC20DC-E438-48DF-BE1B-31AA315133C3}" type="pres">
      <dgm:prSet presAssocID="{E68F48C7-B885-4832-B898-62CC9F9357E4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8F9B2-E472-43F4-A409-B41BC01C70FD}" type="pres">
      <dgm:prSet presAssocID="{DB108D3F-3002-426C-9BF4-0757265EB832}" presName="sp" presStyleCnt="0"/>
      <dgm:spPr/>
    </dgm:pt>
    <dgm:pt modelId="{9893C448-5DCE-412D-974A-35CE8646404A}" type="pres">
      <dgm:prSet presAssocID="{34CF29E9-566C-4E1C-8E31-AF5ED58C3035}" presName="composite" presStyleCnt="0"/>
      <dgm:spPr/>
    </dgm:pt>
    <dgm:pt modelId="{F00ACAD4-6A22-4841-A1ED-6941D335D4E1}" type="pres">
      <dgm:prSet presAssocID="{34CF29E9-566C-4E1C-8E31-AF5ED58C303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1B62DA-AED5-4279-9587-A71124AEB66D}" type="pres">
      <dgm:prSet presAssocID="{34CF29E9-566C-4E1C-8E31-AF5ED58C303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BD75A6-AB1E-4B07-A403-A8B4E5003C14}" type="pres">
      <dgm:prSet presAssocID="{C0DC575D-B9E8-4F3F-9D56-BC5C2DB6AA74}" presName="sp" presStyleCnt="0"/>
      <dgm:spPr/>
    </dgm:pt>
    <dgm:pt modelId="{0816E583-1A63-402C-9166-DB632CFDD55E}" type="pres">
      <dgm:prSet presAssocID="{E2772F50-D85D-4293-9082-45EE1E330C07}" presName="composite" presStyleCnt="0"/>
      <dgm:spPr/>
    </dgm:pt>
    <dgm:pt modelId="{7C2CE00D-D5AB-48AE-90B6-D71E075C2098}" type="pres">
      <dgm:prSet presAssocID="{E2772F50-D85D-4293-9082-45EE1E330C0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BB2595-B6A9-4247-BAC9-87C142C21779}" type="pres">
      <dgm:prSet presAssocID="{E2772F50-D85D-4293-9082-45EE1E330C07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3C3771-066D-496E-9DFC-B46EDA3DDBBC}" srcId="{E2772F50-D85D-4293-9082-45EE1E330C07}" destId="{D24BC6D1-498F-4EF4-84FF-D66E731E9BCE}" srcOrd="0" destOrd="0" parTransId="{D57219C6-58E4-4341-AD2A-C144D0454041}" sibTransId="{FA98434B-75FB-47EF-B040-BB2C61C913CE}"/>
    <dgm:cxn modelId="{B8CBEF6B-1D2D-4800-82F1-CF379DB60C8B}" srcId="{34CF29E9-566C-4E1C-8E31-AF5ED58C3035}" destId="{65F18F93-4885-46C3-91E1-6719073099D1}" srcOrd="0" destOrd="0" parTransId="{94A3F4E7-484A-417C-B201-2A71F2D00406}" sibTransId="{4A338E1C-AECD-4F5B-B87F-23622FE70211}"/>
    <dgm:cxn modelId="{C8BF742D-3309-4DD5-82C9-0DED4F66AD16}" type="presOf" srcId="{E2772F50-D85D-4293-9082-45EE1E330C07}" destId="{7C2CE00D-D5AB-48AE-90B6-D71E075C2098}" srcOrd="0" destOrd="0" presId="urn:microsoft.com/office/officeart/2005/8/layout/chevron2"/>
    <dgm:cxn modelId="{B99668C2-C802-4D14-9CC9-2FA367998B12}" type="presOf" srcId="{3F3829AA-C266-4455-BB99-EEBDC549E086}" destId="{B8472BE1-2774-43F0-A639-6BDDAF90C7EE}" srcOrd="0" destOrd="0" presId="urn:microsoft.com/office/officeart/2005/8/layout/chevron2"/>
    <dgm:cxn modelId="{4863A75D-9F7B-45E7-8527-FBFCE2F49788}" type="presOf" srcId="{0B873ED1-861B-41CB-A4CD-B9B4E4C32D9D}" destId="{2EBC20DC-E438-48DF-BE1B-31AA315133C3}" srcOrd="0" destOrd="0" presId="urn:microsoft.com/office/officeart/2005/8/layout/chevron2"/>
    <dgm:cxn modelId="{BFDBAABA-8C30-432D-9DD6-CE0960089E24}" srcId="{3F3829AA-C266-4455-BB99-EEBDC549E086}" destId="{E2772F50-D85D-4293-9082-45EE1E330C07}" srcOrd="2" destOrd="0" parTransId="{AEC1E872-A328-46B8-AE32-313800908E47}" sibTransId="{1491FE18-0C5D-4122-B373-45A30C7F5D5A}"/>
    <dgm:cxn modelId="{15A74E8E-52FA-4508-9509-35517B5B128F}" srcId="{E68F48C7-B885-4832-B898-62CC9F9357E4}" destId="{0B873ED1-861B-41CB-A4CD-B9B4E4C32D9D}" srcOrd="0" destOrd="0" parTransId="{C28CB23B-EED4-4B89-AC05-D3523D3ED5D8}" sibTransId="{FB5E9778-D65C-449F-B5B8-43FDB5556C23}"/>
    <dgm:cxn modelId="{C4948ECB-1DF0-45F2-BF8A-EB5C2B2718C6}" type="presOf" srcId="{D24BC6D1-498F-4EF4-84FF-D66E731E9BCE}" destId="{27BB2595-B6A9-4247-BAC9-87C142C21779}" srcOrd="0" destOrd="0" presId="urn:microsoft.com/office/officeart/2005/8/layout/chevron2"/>
    <dgm:cxn modelId="{E70EE31E-A51F-4FD9-9ED7-745FB3C4CD04}" type="presOf" srcId="{E68F48C7-B885-4832-B898-62CC9F9357E4}" destId="{BF7F7841-BCEC-484E-9B4C-BBB1E9B58D0C}" srcOrd="0" destOrd="0" presId="urn:microsoft.com/office/officeart/2005/8/layout/chevron2"/>
    <dgm:cxn modelId="{A4056AF1-922B-4F92-A3F7-41A4C651DE23}" type="presOf" srcId="{65F18F93-4885-46C3-91E1-6719073099D1}" destId="{AA1B62DA-AED5-4279-9587-A71124AEB66D}" srcOrd="0" destOrd="0" presId="urn:microsoft.com/office/officeart/2005/8/layout/chevron2"/>
    <dgm:cxn modelId="{F62AFC38-41E6-41C8-BDDF-62EC34A73043}" srcId="{3F3829AA-C266-4455-BB99-EEBDC549E086}" destId="{E68F48C7-B885-4832-B898-62CC9F9357E4}" srcOrd="0" destOrd="0" parTransId="{735914F1-1639-46EF-A661-CB33D73D1E4C}" sibTransId="{DB108D3F-3002-426C-9BF4-0757265EB832}"/>
    <dgm:cxn modelId="{05D68021-8D5A-44D8-A6DF-C57B791E0613}" type="presOf" srcId="{34CF29E9-566C-4E1C-8E31-AF5ED58C3035}" destId="{F00ACAD4-6A22-4841-A1ED-6941D335D4E1}" srcOrd="0" destOrd="0" presId="urn:microsoft.com/office/officeart/2005/8/layout/chevron2"/>
    <dgm:cxn modelId="{ABB9B34E-946D-4B8B-98FA-8C3A2AC67036}" srcId="{3F3829AA-C266-4455-BB99-EEBDC549E086}" destId="{34CF29E9-566C-4E1C-8E31-AF5ED58C3035}" srcOrd="1" destOrd="0" parTransId="{FD5488A7-4593-443A-8E58-634C302F6B7C}" sibTransId="{C0DC575D-B9E8-4F3F-9D56-BC5C2DB6AA74}"/>
    <dgm:cxn modelId="{969FCC5F-46F9-4E87-8C07-1B6BE4C23AE8}" type="presParOf" srcId="{B8472BE1-2774-43F0-A639-6BDDAF90C7EE}" destId="{F997AF67-8C08-4D5A-B4E4-13B2ABBC2979}" srcOrd="0" destOrd="0" presId="urn:microsoft.com/office/officeart/2005/8/layout/chevron2"/>
    <dgm:cxn modelId="{0B2334F3-898C-491B-9FF3-D9FA9F383B29}" type="presParOf" srcId="{F997AF67-8C08-4D5A-B4E4-13B2ABBC2979}" destId="{BF7F7841-BCEC-484E-9B4C-BBB1E9B58D0C}" srcOrd="0" destOrd="0" presId="urn:microsoft.com/office/officeart/2005/8/layout/chevron2"/>
    <dgm:cxn modelId="{7F20EBC9-60FA-41A9-B30B-49FE0DC94B3A}" type="presParOf" srcId="{F997AF67-8C08-4D5A-B4E4-13B2ABBC2979}" destId="{2EBC20DC-E438-48DF-BE1B-31AA315133C3}" srcOrd="1" destOrd="0" presId="urn:microsoft.com/office/officeart/2005/8/layout/chevron2"/>
    <dgm:cxn modelId="{74334C17-22EB-4C99-9E5C-3AADE76D6251}" type="presParOf" srcId="{B8472BE1-2774-43F0-A639-6BDDAF90C7EE}" destId="{1248F9B2-E472-43F4-A409-B41BC01C70FD}" srcOrd="1" destOrd="0" presId="urn:microsoft.com/office/officeart/2005/8/layout/chevron2"/>
    <dgm:cxn modelId="{B3CE866A-22C7-49B5-BE6E-698DB8806CC4}" type="presParOf" srcId="{B8472BE1-2774-43F0-A639-6BDDAF90C7EE}" destId="{9893C448-5DCE-412D-974A-35CE8646404A}" srcOrd="2" destOrd="0" presId="urn:microsoft.com/office/officeart/2005/8/layout/chevron2"/>
    <dgm:cxn modelId="{7AC2D6D9-3779-4EE3-8105-DBC1BA529EAD}" type="presParOf" srcId="{9893C448-5DCE-412D-974A-35CE8646404A}" destId="{F00ACAD4-6A22-4841-A1ED-6941D335D4E1}" srcOrd="0" destOrd="0" presId="urn:microsoft.com/office/officeart/2005/8/layout/chevron2"/>
    <dgm:cxn modelId="{AD605AC0-35F3-47A7-B2A6-1F030D3BBE7E}" type="presParOf" srcId="{9893C448-5DCE-412D-974A-35CE8646404A}" destId="{AA1B62DA-AED5-4279-9587-A71124AEB66D}" srcOrd="1" destOrd="0" presId="urn:microsoft.com/office/officeart/2005/8/layout/chevron2"/>
    <dgm:cxn modelId="{32D431F0-774C-4722-955B-EDF7472CA741}" type="presParOf" srcId="{B8472BE1-2774-43F0-A639-6BDDAF90C7EE}" destId="{D7BD75A6-AB1E-4B07-A403-A8B4E5003C14}" srcOrd="3" destOrd="0" presId="urn:microsoft.com/office/officeart/2005/8/layout/chevron2"/>
    <dgm:cxn modelId="{43B67DFA-14C9-436D-9B1B-B404B7F2FD7A}" type="presParOf" srcId="{B8472BE1-2774-43F0-A639-6BDDAF90C7EE}" destId="{0816E583-1A63-402C-9166-DB632CFDD55E}" srcOrd="4" destOrd="0" presId="urn:microsoft.com/office/officeart/2005/8/layout/chevron2"/>
    <dgm:cxn modelId="{196CE6FA-4D55-4288-B208-47D3B73CD8B3}" type="presParOf" srcId="{0816E583-1A63-402C-9166-DB632CFDD55E}" destId="{7C2CE00D-D5AB-48AE-90B6-D71E075C2098}" srcOrd="0" destOrd="0" presId="urn:microsoft.com/office/officeart/2005/8/layout/chevron2"/>
    <dgm:cxn modelId="{47F1894B-41F5-4842-9391-A5B1366A92D5}" type="presParOf" srcId="{0816E583-1A63-402C-9166-DB632CFDD55E}" destId="{27BB2595-B6A9-4247-BAC9-87C142C2177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E4737D-EDBE-4A94-B7F4-687157F47986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1140E8F-64A3-4C6B-9A37-3534A7FAD841}">
      <dgm:prSet phldrT="[Text]"/>
      <dgm:spPr/>
      <dgm:t>
        <a:bodyPr/>
        <a:lstStyle/>
        <a:p>
          <a:r>
            <a:rPr lang="en-US" dirty="0" smtClean="0"/>
            <a:t>Capture</a:t>
          </a:r>
          <a:endParaRPr lang="en-US" dirty="0"/>
        </a:p>
      </dgm:t>
    </dgm:pt>
    <dgm:pt modelId="{311D7403-CF97-4734-8CBE-28F382E44837}" type="parTrans" cxnId="{D527FF54-1E2E-4758-A7A1-2611D5175BBF}">
      <dgm:prSet/>
      <dgm:spPr/>
      <dgm:t>
        <a:bodyPr/>
        <a:lstStyle/>
        <a:p>
          <a:endParaRPr lang="en-US"/>
        </a:p>
      </dgm:t>
    </dgm:pt>
    <dgm:pt modelId="{6769F434-82B9-4787-B767-18897CDAB597}" type="sibTrans" cxnId="{D527FF54-1E2E-4758-A7A1-2611D5175BBF}">
      <dgm:prSet/>
      <dgm:spPr/>
      <dgm:t>
        <a:bodyPr/>
        <a:lstStyle/>
        <a:p>
          <a:endParaRPr lang="en-US"/>
        </a:p>
      </dgm:t>
    </dgm:pt>
    <dgm:pt modelId="{41A662E2-F97F-41C1-8D8B-02FBA1DE06F3}">
      <dgm:prSet phldrT="[Text]"/>
      <dgm:spPr/>
      <dgm:t>
        <a:bodyPr/>
        <a:lstStyle/>
        <a:p>
          <a:r>
            <a:rPr lang="en-US" dirty="0" smtClean="0"/>
            <a:t>Organize</a:t>
          </a:r>
          <a:endParaRPr lang="en-US" dirty="0"/>
        </a:p>
      </dgm:t>
    </dgm:pt>
    <dgm:pt modelId="{874DBAE4-E4E5-4B2C-BDC1-1FE8D997980B}" type="parTrans" cxnId="{5803AB7E-7BA8-4357-8FB3-97388C588D5F}">
      <dgm:prSet/>
      <dgm:spPr/>
      <dgm:t>
        <a:bodyPr/>
        <a:lstStyle/>
        <a:p>
          <a:endParaRPr lang="en-US"/>
        </a:p>
      </dgm:t>
    </dgm:pt>
    <dgm:pt modelId="{EB974D6B-DF9F-450D-8735-0C31DD7D42DE}" type="sibTrans" cxnId="{5803AB7E-7BA8-4357-8FB3-97388C588D5F}">
      <dgm:prSet/>
      <dgm:spPr/>
      <dgm:t>
        <a:bodyPr/>
        <a:lstStyle/>
        <a:p>
          <a:endParaRPr lang="en-US"/>
        </a:p>
      </dgm:t>
    </dgm:pt>
    <dgm:pt modelId="{AD4E4574-4445-40DB-8AFA-57AA1A4F3242}">
      <dgm:prSet phldrT="[Text]"/>
      <dgm:spPr/>
      <dgm:t>
        <a:bodyPr/>
        <a:lstStyle/>
        <a:p>
          <a:r>
            <a:rPr lang="en-US" dirty="0" smtClean="0"/>
            <a:t>Process</a:t>
          </a:r>
          <a:endParaRPr lang="en-US" dirty="0"/>
        </a:p>
      </dgm:t>
    </dgm:pt>
    <dgm:pt modelId="{526A845A-938F-4A58-82DB-8E5ED224610F}" type="parTrans" cxnId="{F194D381-FE2F-4FCE-B36A-516FCBFD86F1}">
      <dgm:prSet/>
      <dgm:spPr/>
      <dgm:t>
        <a:bodyPr/>
        <a:lstStyle/>
        <a:p>
          <a:endParaRPr lang="en-US"/>
        </a:p>
      </dgm:t>
    </dgm:pt>
    <dgm:pt modelId="{40D25F67-AE53-4385-828F-C58B86FB3DA1}" type="sibTrans" cxnId="{F194D381-FE2F-4FCE-B36A-516FCBFD86F1}">
      <dgm:prSet/>
      <dgm:spPr/>
      <dgm:t>
        <a:bodyPr/>
        <a:lstStyle/>
        <a:p>
          <a:endParaRPr lang="en-US"/>
        </a:p>
      </dgm:t>
    </dgm:pt>
    <dgm:pt modelId="{E81A021F-829B-41FF-9A92-192277226DB6}">
      <dgm:prSet phldrT="[Text]"/>
      <dgm:spPr/>
      <dgm:t>
        <a:bodyPr/>
        <a:lstStyle/>
        <a:p>
          <a:r>
            <a:rPr lang="en-US" dirty="0" smtClean="0"/>
            <a:t>Maintain</a:t>
          </a:r>
          <a:endParaRPr lang="en-US" dirty="0"/>
        </a:p>
      </dgm:t>
    </dgm:pt>
    <dgm:pt modelId="{5F10AF81-DB81-4FF4-BE8B-A2D3A103DB42}" type="parTrans" cxnId="{4475D33E-CB15-4331-ABC6-3A8C3A000AEB}">
      <dgm:prSet/>
      <dgm:spPr/>
      <dgm:t>
        <a:bodyPr/>
        <a:lstStyle/>
        <a:p>
          <a:endParaRPr lang="en-US"/>
        </a:p>
      </dgm:t>
    </dgm:pt>
    <dgm:pt modelId="{36D31FCB-FD31-48DB-8AA9-9F564E3DDB8D}" type="sibTrans" cxnId="{4475D33E-CB15-4331-ABC6-3A8C3A000AEB}">
      <dgm:prSet/>
      <dgm:spPr/>
      <dgm:t>
        <a:bodyPr/>
        <a:lstStyle/>
        <a:p>
          <a:endParaRPr lang="en-US"/>
        </a:p>
      </dgm:t>
    </dgm:pt>
    <dgm:pt modelId="{62796450-8A63-4C68-954B-4DEACE9122C8}">
      <dgm:prSet phldrT="[Text]"/>
      <dgm:spPr/>
      <dgm:t>
        <a:bodyPr/>
        <a:lstStyle/>
        <a:p>
          <a:r>
            <a:rPr lang="en-US" dirty="0" smtClean="0"/>
            <a:t>Destroy</a:t>
          </a:r>
          <a:endParaRPr lang="en-US" dirty="0"/>
        </a:p>
      </dgm:t>
    </dgm:pt>
    <dgm:pt modelId="{E101F7AA-65AD-4A4A-A76E-A8C5DC34E5CD}" type="parTrans" cxnId="{56B6D3EA-1E01-4B61-BAE4-8EA6408DF89D}">
      <dgm:prSet/>
      <dgm:spPr/>
      <dgm:t>
        <a:bodyPr/>
        <a:lstStyle/>
        <a:p>
          <a:endParaRPr lang="en-US"/>
        </a:p>
      </dgm:t>
    </dgm:pt>
    <dgm:pt modelId="{CF78AB8E-4C6D-4E1E-B876-12D5030C3F01}" type="sibTrans" cxnId="{56B6D3EA-1E01-4B61-BAE4-8EA6408DF89D}">
      <dgm:prSet/>
      <dgm:spPr/>
      <dgm:t>
        <a:bodyPr/>
        <a:lstStyle/>
        <a:p>
          <a:endParaRPr lang="en-US"/>
        </a:p>
      </dgm:t>
    </dgm:pt>
    <dgm:pt modelId="{D9DDD3E5-C133-4F76-866E-C98F4B250C7E}" type="pres">
      <dgm:prSet presAssocID="{8BE4737D-EDBE-4A94-B7F4-687157F4798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6402E44-6C9B-4EB5-8C17-885AF223E272}" type="pres">
      <dgm:prSet presAssocID="{A1140E8F-64A3-4C6B-9A37-3534A7FAD841}" presName="dummy" presStyleCnt="0"/>
      <dgm:spPr/>
    </dgm:pt>
    <dgm:pt modelId="{55DBD35C-4AF1-4406-A527-F6F67824C639}" type="pres">
      <dgm:prSet presAssocID="{A1140E8F-64A3-4C6B-9A37-3534A7FAD841}" presName="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2EE5F8-7553-4FC6-816F-61B732E09DF5}" type="pres">
      <dgm:prSet presAssocID="{6769F434-82B9-4787-B767-18897CDAB597}" presName="sibTrans" presStyleLbl="node1" presStyleIdx="0" presStyleCnt="5"/>
      <dgm:spPr/>
      <dgm:t>
        <a:bodyPr/>
        <a:lstStyle/>
        <a:p>
          <a:endParaRPr lang="en-US"/>
        </a:p>
      </dgm:t>
    </dgm:pt>
    <dgm:pt modelId="{903691CF-EDF9-48EA-8576-3D2B32ECAAD9}" type="pres">
      <dgm:prSet presAssocID="{41A662E2-F97F-41C1-8D8B-02FBA1DE06F3}" presName="dummy" presStyleCnt="0"/>
      <dgm:spPr/>
    </dgm:pt>
    <dgm:pt modelId="{C2853989-28DE-436B-9EE9-F19B82CD4BE0}" type="pres">
      <dgm:prSet presAssocID="{41A662E2-F97F-41C1-8D8B-02FBA1DE06F3}" presName="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C8A613-3CD6-4C60-8474-C22E04A4169D}" type="pres">
      <dgm:prSet presAssocID="{EB974D6B-DF9F-450D-8735-0C31DD7D42DE}" presName="sibTrans" presStyleLbl="node1" presStyleIdx="1" presStyleCnt="5"/>
      <dgm:spPr/>
      <dgm:t>
        <a:bodyPr/>
        <a:lstStyle/>
        <a:p>
          <a:endParaRPr lang="en-US"/>
        </a:p>
      </dgm:t>
    </dgm:pt>
    <dgm:pt modelId="{ED2AD54C-A5D5-4CDB-9CD5-35C117D1F14C}" type="pres">
      <dgm:prSet presAssocID="{AD4E4574-4445-40DB-8AFA-57AA1A4F3242}" presName="dummy" presStyleCnt="0"/>
      <dgm:spPr/>
    </dgm:pt>
    <dgm:pt modelId="{BDAF9036-AECA-49F0-8069-A6D269A772C7}" type="pres">
      <dgm:prSet presAssocID="{AD4E4574-4445-40DB-8AFA-57AA1A4F3242}" presName="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DB4F51-7E01-42A6-A4D2-E4E292BCDE26}" type="pres">
      <dgm:prSet presAssocID="{40D25F67-AE53-4385-828F-C58B86FB3DA1}" presName="sibTrans" presStyleLbl="node1" presStyleIdx="2" presStyleCnt="5"/>
      <dgm:spPr/>
      <dgm:t>
        <a:bodyPr/>
        <a:lstStyle/>
        <a:p>
          <a:endParaRPr lang="en-US"/>
        </a:p>
      </dgm:t>
    </dgm:pt>
    <dgm:pt modelId="{51ED4B16-0A07-4AEE-82EC-39C28F68723A}" type="pres">
      <dgm:prSet presAssocID="{E81A021F-829B-41FF-9A92-192277226DB6}" presName="dummy" presStyleCnt="0"/>
      <dgm:spPr/>
    </dgm:pt>
    <dgm:pt modelId="{1E16CA18-1B33-4F4A-9CCA-C2E957FD6A76}" type="pres">
      <dgm:prSet presAssocID="{E81A021F-829B-41FF-9A92-192277226DB6}" presName="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6C6A03-A90D-4D65-91F5-83CA29FA6B74}" type="pres">
      <dgm:prSet presAssocID="{36D31FCB-FD31-48DB-8AA9-9F564E3DDB8D}" presName="sibTrans" presStyleLbl="node1" presStyleIdx="3" presStyleCnt="5"/>
      <dgm:spPr/>
      <dgm:t>
        <a:bodyPr/>
        <a:lstStyle/>
        <a:p>
          <a:endParaRPr lang="en-US"/>
        </a:p>
      </dgm:t>
    </dgm:pt>
    <dgm:pt modelId="{7676F8AF-6AD5-4B3B-8EDA-482326C47EDC}" type="pres">
      <dgm:prSet presAssocID="{62796450-8A63-4C68-954B-4DEACE9122C8}" presName="dummy" presStyleCnt="0"/>
      <dgm:spPr/>
    </dgm:pt>
    <dgm:pt modelId="{985A7C41-02FB-4A69-BC40-A33C027CF408}" type="pres">
      <dgm:prSet presAssocID="{62796450-8A63-4C68-954B-4DEACE9122C8}" presName="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292A4C-AE31-4808-AA3E-B1EB92D88883}" type="pres">
      <dgm:prSet presAssocID="{CF78AB8E-4C6D-4E1E-B876-12D5030C3F01}" presName="sibTrans" presStyleLbl="node1" presStyleIdx="4" presStyleCnt="5"/>
      <dgm:spPr/>
      <dgm:t>
        <a:bodyPr/>
        <a:lstStyle/>
        <a:p>
          <a:endParaRPr lang="en-US"/>
        </a:p>
      </dgm:t>
    </dgm:pt>
  </dgm:ptLst>
  <dgm:cxnLst>
    <dgm:cxn modelId="{D527FF54-1E2E-4758-A7A1-2611D5175BBF}" srcId="{8BE4737D-EDBE-4A94-B7F4-687157F47986}" destId="{A1140E8F-64A3-4C6B-9A37-3534A7FAD841}" srcOrd="0" destOrd="0" parTransId="{311D7403-CF97-4734-8CBE-28F382E44837}" sibTransId="{6769F434-82B9-4787-B767-18897CDAB597}"/>
    <dgm:cxn modelId="{F194D381-FE2F-4FCE-B36A-516FCBFD86F1}" srcId="{8BE4737D-EDBE-4A94-B7F4-687157F47986}" destId="{AD4E4574-4445-40DB-8AFA-57AA1A4F3242}" srcOrd="2" destOrd="0" parTransId="{526A845A-938F-4A58-82DB-8E5ED224610F}" sibTransId="{40D25F67-AE53-4385-828F-C58B86FB3DA1}"/>
    <dgm:cxn modelId="{4650E510-03C0-471F-AD9B-BF75DD9528F4}" type="presOf" srcId="{8BE4737D-EDBE-4A94-B7F4-687157F47986}" destId="{D9DDD3E5-C133-4F76-866E-C98F4B250C7E}" srcOrd="0" destOrd="0" presId="urn:microsoft.com/office/officeart/2005/8/layout/cycle1"/>
    <dgm:cxn modelId="{D0A92989-E8E4-4ABA-A4BA-D053215D5074}" type="presOf" srcId="{36D31FCB-FD31-48DB-8AA9-9F564E3DDB8D}" destId="{C66C6A03-A90D-4D65-91F5-83CA29FA6B74}" srcOrd="0" destOrd="0" presId="urn:microsoft.com/office/officeart/2005/8/layout/cycle1"/>
    <dgm:cxn modelId="{76372150-EB73-453B-89F2-F19CBE49D0C9}" type="presOf" srcId="{62796450-8A63-4C68-954B-4DEACE9122C8}" destId="{985A7C41-02FB-4A69-BC40-A33C027CF408}" srcOrd="0" destOrd="0" presId="urn:microsoft.com/office/officeart/2005/8/layout/cycle1"/>
    <dgm:cxn modelId="{6E40C182-753D-43C9-A518-D8B532013869}" type="presOf" srcId="{A1140E8F-64A3-4C6B-9A37-3534A7FAD841}" destId="{55DBD35C-4AF1-4406-A527-F6F67824C639}" srcOrd="0" destOrd="0" presId="urn:microsoft.com/office/officeart/2005/8/layout/cycle1"/>
    <dgm:cxn modelId="{56B6D3EA-1E01-4B61-BAE4-8EA6408DF89D}" srcId="{8BE4737D-EDBE-4A94-B7F4-687157F47986}" destId="{62796450-8A63-4C68-954B-4DEACE9122C8}" srcOrd="4" destOrd="0" parTransId="{E101F7AA-65AD-4A4A-A76E-A8C5DC34E5CD}" sibTransId="{CF78AB8E-4C6D-4E1E-B876-12D5030C3F01}"/>
    <dgm:cxn modelId="{40854CF3-5F25-437A-BD38-840D59DCA424}" type="presOf" srcId="{AD4E4574-4445-40DB-8AFA-57AA1A4F3242}" destId="{BDAF9036-AECA-49F0-8069-A6D269A772C7}" srcOrd="0" destOrd="0" presId="urn:microsoft.com/office/officeart/2005/8/layout/cycle1"/>
    <dgm:cxn modelId="{79B0FB3C-ABF1-4C88-ACA4-90011C570A98}" type="presOf" srcId="{E81A021F-829B-41FF-9A92-192277226DB6}" destId="{1E16CA18-1B33-4F4A-9CCA-C2E957FD6A76}" srcOrd="0" destOrd="0" presId="urn:microsoft.com/office/officeart/2005/8/layout/cycle1"/>
    <dgm:cxn modelId="{293A4963-6453-4880-81E1-56765A61E8C6}" type="presOf" srcId="{40D25F67-AE53-4385-828F-C58B86FB3DA1}" destId="{F0DB4F51-7E01-42A6-A4D2-E4E292BCDE26}" srcOrd="0" destOrd="0" presId="urn:microsoft.com/office/officeart/2005/8/layout/cycle1"/>
    <dgm:cxn modelId="{7308E862-CA2B-42A7-AF0B-40C226613DBB}" type="presOf" srcId="{EB974D6B-DF9F-450D-8735-0C31DD7D42DE}" destId="{C6C8A613-3CD6-4C60-8474-C22E04A4169D}" srcOrd="0" destOrd="0" presId="urn:microsoft.com/office/officeart/2005/8/layout/cycle1"/>
    <dgm:cxn modelId="{4475D33E-CB15-4331-ABC6-3A8C3A000AEB}" srcId="{8BE4737D-EDBE-4A94-B7F4-687157F47986}" destId="{E81A021F-829B-41FF-9A92-192277226DB6}" srcOrd="3" destOrd="0" parTransId="{5F10AF81-DB81-4FF4-BE8B-A2D3A103DB42}" sibTransId="{36D31FCB-FD31-48DB-8AA9-9F564E3DDB8D}"/>
    <dgm:cxn modelId="{5BD66748-826D-4621-9F34-A139794167F4}" type="presOf" srcId="{41A662E2-F97F-41C1-8D8B-02FBA1DE06F3}" destId="{C2853989-28DE-436B-9EE9-F19B82CD4BE0}" srcOrd="0" destOrd="0" presId="urn:microsoft.com/office/officeart/2005/8/layout/cycle1"/>
    <dgm:cxn modelId="{BC6DA1DF-1F35-43BA-9234-E67EE91AD780}" type="presOf" srcId="{6769F434-82B9-4787-B767-18897CDAB597}" destId="{DA2EE5F8-7553-4FC6-816F-61B732E09DF5}" srcOrd="0" destOrd="0" presId="urn:microsoft.com/office/officeart/2005/8/layout/cycle1"/>
    <dgm:cxn modelId="{5803AB7E-7BA8-4357-8FB3-97388C588D5F}" srcId="{8BE4737D-EDBE-4A94-B7F4-687157F47986}" destId="{41A662E2-F97F-41C1-8D8B-02FBA1DE06F3}" srcOrd="1" destOrd="0" parTransId="{874DBAE4-E4E5-4B2C-BDC1-1FE8D997980B}" sibTransId="{EB974D6B-DF9F-450D-8735-0C31DD7D42DE}"/>
    <dgm:cxn modelId="{C32DCDC2-FACD-4431-8A49-7BE8793A408A}" type="presOf" srcId="{CF78AB8E-4C6D-4E1E-B876-12D5030C3F01}" destId="{67292A4C-AE31-4808-AA3E-B1EB92D88883}" srcOrd="0" destOrd="0" presId="urn:microsoft.com/office/officeart/2005/8/layout/cycle1"/>
    <dgm:cxn modelId="{BE74E450-B794-4307-9016-7BC1AF8DB70C}" type="presParOf" srcId="{D9DDD3E5-C133-4F76-866E-C98F4B250C7E}" destId="{76402E44-6C9B-4EB5-8C17-885AF223E272}" srcOrd="0" destOrd="0" presId="urn:microsoft.com/office/officeart/2005/8/layout/cycle1"/>
    <dgm:cxn modelId="{5D468062-48BA-4EA7-ADA6-F0ADF59EA386}" type="presParOf" srcId="{D9DDD3E5-C133-4F76-866E-C98F4B250C7E}" destId="{55DBD35C-4AF1-4406-A527-F6F67824C639}" srcOrd="1" destOrd="0" presId="urn:microsoft.com/office/officeart/2005/8/layout/cycle1"/>
    <dgm:cxn modelId="{AD5D583D-24B9-475B-A95B-4E17E31020CD}" type="presParOf" srcId="{D9DDD3E5-C133-4F76-866E-C98F4B250C7E}" destId="{DA2EE5F8-7553-4FC6-816F-61B732E09DF5}" srcOrd="2" destOrd="0" presId="urn:microsoft.com/office/officeart/2005/8/layout/cycle1"/>
    <dgm:cxn modelId="{16CE36D1-8FF5-4063-BA59-8082A49EA48A}" type="presParOf" srcId="{D9DDD3E5-C133-4F76-866E-C98F4B250C7E}" destId="{903691CF-EDF9-48EA-8576-3D2B32ECAAD9}" srcOrd="3" destOrd="0" presId="urn:microsoft.com/office/officeart/2005/8/layout/cycle1"/>
    <dgm:cxn modelId="{47998E32-96C4-4047-A6F4-5AB57D87671B}" type="presParOf" srcId="{D9DDD3E5-C133-4F76-866E-C98F4B250C7E}" destId="{C2853989-28DE-436B-9EE9-F19B82CD4BE0}" srcOrd="4" destOrd="0" presId="urn:microsoft.com/office/officeart/2005/8/layout/cycle1"/>
    <dgm:cxn modelId="{964904EC-C49C-4661-8180-D2D96DE82840}" type="presParOf" srcId="{D9DDD3E5-C133-4F76-866E-C98F4B250C7E}" destId="{C6C8A613-3CD6-4C60-8474-C22E04A4169D}" srcOrd="5" destOrd="0" presId="urn:microsoft.com/office/officeart/2005/8/layout/cycle1"/>
    <dgm:cxn modelId="{867178D3-857D-4FB3-9AE0-F54C70F85EB2}" type="presParOf" srcId="{D9DDD3E5-C133-4F76-866E-C98F4B250C7E}" destId="{ED2AD54C-A5D5-4CDB-9CD5-35C117D1F14C}" srcOrd="6" destOrd="0" presId="urn:microsoft.com/office/officeart/2005/8/layout/cycle1"/>
    <dgm:cxn modelId="{C802283D-0D1B-468C-809F-3A2F29831A96}" type="presParOf" srcId="{D9DDD3E5-C133-4F76-866E-C98F4B250C7E}" destId="{BDAF9036-AECA-49F0-8069-A6D269A772C7}" srcOrd="7" destOrd="0" presId="urn:microsoft.com/office/officeart/2005/8/layout/cycle1"/>
    <dgm:cxn modelId="{903F4CB7-2245-43A4-BCAC-3776E05049FC}" type="presParOf" srcId="{D9DDD3E5-C133-4F76-866E-C98F4B250C7E}" destId="{F0DB4F51-7E01-42A6-A4D2-E4E292BCDE26}" srcOrd="8" destOrd="0" presId="urn:microsoft.com/office/officeart/2005/8/layout/cycle1"/>
    <dgm:cxn modelId="{A574048C-281B-4058-AE0A-153E6EA4C271}" type="presParOf" srcId="{D9DDD3E5-C133-4F76-866E-C98F4B250C7E}" destId="{51ED4B16-0A07-4AEE-82EC-39C28F68723A}" srcOrd="9" destOrd="0" presId="urn:microsoft.com/office/officeart/2005/8/layout/cycle1"/>
    <dgm:cxn modelId="{0A9213E7-9EA4-4FFB-AE1F-5520417E7728}" type="presParOf" srcId="{D9DDD3E5-C133-4F76-866E-C98F4B250C7E}" destId="{1E16CA18-1B33-4F4A-9CCA-C2E957FD6A76}" srcOrd="10" destOrd="0" presId="urn:microsoft.com/office/officeart/2005/8/layout/cycle1"/>
    <dgm:cxn modelId="{BD67266D-2A0E-421C-9CC0-0F7DF6159339}" type="presParOf" srcId="{D9DDD3E5-C133-4F76-866E-C98F4B250C7E}" destId="{C66C6A03-A90D-4D65-91F5-83CA29FA6B74}" srcOrd="11" destOrd="0" presId="urn:microsoft.com/office/officeart/2005/8/layout/cycle1"/>
    <dgm:cxn modelId="{2A28BD23-B39D-4264-B27D-000AF95EB67F}" type="presParOf" srcId="{D9DDD3E5-C133-4F76-866E-C98F4B250C7E}" destId="{7676F8AF-6AD5-4B3B-8EDA-482326C47EDC}" srcOrd="12" destOrd="0" presId="urn:microsoft.com/office/officeart/2005/8/layout/cycle1"/>
    <dgm:cxn modelId="{00798636-1C4D-49D4-AF86-5F308F765517}" type="presParOf" srcId="{D9DDD3E5-C133-4F76-866E-C98F4B250C7E}" destId="{985A7C41-02FB-4A69-BC40-A33C027CF408}" srcOrd="13" destOrd="0" presId="urn:microsoft.com/office/officeart/2005/8/layout/cycle1"/>
    <dgm:cxn modelId="{C0FD041A-A191-48A8-A7FA-0AAD9DABAFDD}" type="presParOf" srcId="{D9DDD3E5-C133-4F76-866E-C98F4B250C7E}" destId="{67292A4C-AE31-4808-AA3E-B1EB92D88883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5F8E341-693B-42AE-9001-CEB15D04684F}" type="doc">
      <dgm:prSet loTypeId="urn:microsoft.com/office/officeart/2005/8/layout/matrix1" loCatId="matrix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9CEEF4D0-78AE-44AF-A1D1-905AEB78805E}">
      <dgm:prSet phldrT="[Text]"/>
      <dgm:spPr/>
      <dgm:t>
        <a:bodyPr/>
        <a:lstStyle/>
        <a:p>
          <a:r>
            <a:rPr lang="en-US" dirty="0" smtClean="0"/>
            <a:t>PIS</a:t>
          </a:r>
          <a:endParaRPr lang="en-US" dirty="0"/>
        </a:p>
      </dgm:t>
    </dgm:pt>
    <dgm:pt modelId="{3D50E239-B398-4C60-B82B-91BE10C3C814}" type="parTrans" cxnId="{008ABE74-424B-48B3-9EA0-D86FD7915BEB}">
      <dgm:prSet/>
      <dgm:spPr/>
      <dgm:t>
        <a:bodyPr/>
        <a:lstStyle/>
        <a:p>
          <a:endParaRPr lang="en-US"/>
        </a:p>
      </dgm:t>
    </dgm:pt>
    <dgm:pt modelId="{76BC2999-5D83-44A7-B7D0-AF38BA6225FF}" type="sibTrans" cxnId="{008ABE74-424B-48B3-9EA0-D86FD7915BEB}">
      <dgm:prSet/>
      <dgm:spPr/>
      <dgm:t>
        <a:bodyPr/>
        <a:lstStyle/>
        <a:p>
          <a:endParaRPr lang="en-US"/>
        </a:p>
      </dgm:t>
    </dgm:pt>
    <dgm:pt modelId="{F6749D4D-13F6-4106-AF2D-A2D41294B914}">
      <dgm:prSet phldrT="[Text]"/>
      <dgm:spPr/>
      <dgm:t>
        <a:bodyPr/>
        <a:lstStyle/>
        <a:p>
          <a:r>
            <a:rPr lang="en-US" dirty="0" smtClean="0"/>
            <a:t>Post Management System</a:t>
          </a:r>
          <a:endParaRPr lang="en-US" dirty="0"/>
        </a:p>
      </dgm:t>
    </dgm:pt>
    <dgm:pt modelId="{E6D30C37-20C6-406A-81FD-6BC37EDF4058}" type="parTrans" cxnId="{9614730D-90D8-4E24-8E73-7E0D1F41C167}">
      <dgm:prSet/>
      <dgm:spPr/>
      <dgm:t>
        <a:bodyPr/>
        <a:lstStyle/>
        <a:p>
          <a:endParaRPr lang="en-US"/>
        </a:p>
      </dgm:t>
    </dgm:pt>
    <dgm:pt modelId="{E726A240-E238-4740-AEA4-0A98B6C11589}" type="sibTrans" cxnId="{9614730D-90D8-4E24-8E73-7E0D1F41C167}">
      <dgm:prSet/>
      <dgm:spPr/>
      <dgm:t>
        <a:bodyPr/>
        <a:lstStyle/>
        <a:p>
          <a:endParaRPr lang="en-US"/>
        </a:p>
      </dgm:t>
    </dgm:pt>
    <dgm:pt modelId="{C6599E9C-9CDC-4E9D-94CE-9895BA33EDB0}">
      <dgm:prSet phldrT="[Text]"/>
      <dgm:spPr/>
      <dgm:t>
        <a:bodyPr/>
        <a:lstStyle/>
        <a:p>
          <a:r>
            <a:rPr lang="en-US" dirty="0" smtClean="0"/>
            <a:t>Pension and Gratuity System</a:t>
          </a:r>
          <a:endParaRPr lang="en-US" dirty="0"/>
        </a:p>
      </dgm:t>
    </dgm:pt>
    <dgm:pt modelId="{D5B9797C-5393-4298-A9C8-540A6F0CFE9B}" type="parTrans" cxnId="{609A9C7E-34D6-4D97-BA49-3280CE7C9DAF}">
      <dgm:prSet/>
      <dgm:spPr/>
      <dgm:t>
        <a:bodyPr/>
        <a:lstStyle/>
        <a:p>
          <a:endParaRPr lang="en-US"/>
        </a:p>
      </dgm:t>
    </dgm:pt>
    <dgm:pt modelId="{D353FD0B-DD4B-4885-BE5A-B0C8FA5F3BBB}" type="sibTrans" cxnId="{609A9C7E-34D6-4D97-BA49-3280CE7C9DAF}">
      <dgm:prSet/>
      <dgm:spPr/>
      <dgm:t>
        <a:bodyPr/>
        <a:lstStyle/>
        <a:p>
          <a:endParaRPr lang="en-US"/>
        </a:p>
      </dgm:t>
    </dgm:pt>
    <dgm:pt modelId="{64B70D5F-02C0-40C6-964B-3F23A21BF90B}">
      <dgm:prSet phldrT="[Text]"/>
      <dgm:spPr/>
      <dgm:t>
        <a:bodyPr/>
        <a:lstStyle/>
        <a:p>
          <a:r>
            <a:rPr lang="en-US" dirty="0" smtClean="0"/>
            <a:t>Salary Management System</a:t>
          </a:r>
          <a:endParaRPr lang="en-US" dirty="0"/>
        </a:p>
      </dgm:t>
    </dgm:pt>
    <dgm:pt modelId="{2048E610-9039-4C8E-9DF0-6A67F42063E1}" type="parTrans" cxnId="{E19B52EC-42DB-4D7B-B350-63421788EF30}">
      <dgm:prSet/>
      <dgm:spPr/>
      <dgm:t>
        <a:bodyPr/>
        <a:lstStyle/>
        <a:p>
          <a:endParaRPr lang="en-US"/>
        </a:p>
      </dgm:t>
    </dgm:pt>
    <dgm:pt modelId="{99987F2A-7730-4D2D-B145-91E8BA873873}" type="sibTrans" cxnId="{E19B52EC-42DB-4D7B-B350-63421788EF30}">
      <dgm:prSet/>
      <dgm:spPr/>
      <dgm:t>
        <a:bodyPr/>
        <a:lstStyle/>
        <a:p>
          <a:endParaRPr lang="en-US"/>
        </a:p>
      </dgm:t>
    </dgm:pt>
    <dgm:pt modelId="{F11628EC-470C-47F4-9331-63DA610FD181}">
      <dgm:prSet phldrT="[Text]"/>
      <dgm:spPr/>
      <dgm:t>
        <a:bodyPr/>
        <a:lstStyle/>
        <a:p>
          <a:r>
            <a:rPr lang="en-US" dirty="0" smtClean="0"/>
            <a:t>Asset Tracking System</a:t>
          </a:r>
          <a:endParaRPr lang="en-US" dirty="0"/>
        </a:p>
      </dgm:t>
    </dgm:pt>
    <dgm:pt modelId="{ADEB298F-005A-4A82-AFD1-38AEDF651B41}" type="parTrans" cxnId="{03D17356-EA5B-44AD-84CD-421150A57D01}">
      <dgm:prSet/>
      <dgm:spPr/>
      <dgm:t>
        <a:bodyPr/>
        <a:lstStyle/>
        <a:p>
          <a:endParaRPr lang="en-US"/>
        </a:p>
      </dgm:t>
    </dgm:pt>
    <dgm:pt modelId="{5B16D26B-0781-4D3D-8807-92CF451C801B}" type="sibTrans" cxnId="{03D17356-EA5B-44AD-84CD-421150A57D01}">
      <dgm:prSet/>
      <dgm:spPr/>
      <dgm:t>
        <a:bodyPr/>
        <a:lstStyle/>
        <a:p>
          <a:endParaRPr lang="en-US"/>
        </a:p>
      </dgm:t>
    </dgm:pt>
    <dgm:pt modelId="{DF9AE48B-EBCE-4006-8698-1F105EB7B105}" type="pres">
      <dgm:prSet presAssocID="{F5F8E341-693B-42AE-9001-CEB15D04684F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1FE5EAF-D223-4879-B50D-2928A05F5C4E}" type="pres">
      <dgm:prSet presAssocID="{F5F8E341-693B-42AE-9001-CEB15D04684F}" presName="matrix" presStyleCnt="0"/>
      <dgm:spPr/>
    </dgm:pt>
    <dgm:pt modelId="{A8E29B9D-5162-4B4F-87BC-CAB287D7BB52}" type="pres">
      <dgm:prSet presAssocID="{F5F8E341-693B-42AE-9001-CEB15D04684F}" presName="tile1" presStyleLbl="node1" presStyleIdx="0" presStyleCnt="4"/>
      <dgm:spPr/>
      <dgm:t>
        <a:bodyPr/>
        <a:lstStyle/>
        <a:p>
          <a:endParaRPr lang="en-US"/>
        </a:p>
      </dgm:t>
    </dgm:pt>
    <dgm:pt modelId="{B3F65E1E-F7A9-49AE-87CD-D9406CADA9DD}" type="pres">
      <dgm:prSet presAssocID="{F5F8E341-693B-42AE-9001-CEB15D04684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7F094C-4C43-427A-B87E-BC6DC55403EF}" type="pres">
      <dgm:prSet presAssocID="{F5F8E341-693B-42AE-9001-CEB15D04684F}" presName="tile2" presStyleLbl="node1" presStyleIdx="1" presStyleCnt="4"/>
      <dgm:spPr/>
      <dgm:t>
        <a:bodyPr/>
        <a:lstStyle/>
        <a:p>
          <a:endParaRPr lang="en-US"/>
        </a:p>
      </dgm:t>
    </dgm:pt>
    <dgm:pt modelId="{CC58F6B3-A997-4663-914D-C4B1C6B7E89F}" type="pres">
      <dgm:prSet presAssocID="{F5F8E341-693B-42AE-9001-CEB15D04684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3F5BDC-BAB9-4C98-9E63-8E83262A5FF5}" type="pres">
      <dgm:prSet presAssocID="{F5F8E341-693B-42AE-9001-CEB15D04684F}" presName="tile3" presStyleLbl="node1" presStyleIdx="2" presStyleCnt="4"/>
      <dgm:spPr/>
      <dgm:t>
        <a:bodyPr/>
        <a:lstStyle/>
        <a:p>
          <a:endParaRPr lang="en-US"/>
        </a:p>
      </dgm:t>
    </dgm:pt>
    <dgm:pt modelId="{89533F20-733C-45E1-BD44-4B9293B2BF90}" type="pres">
      <dgm:prSet presAssocID="{F5F8E341-693B-42AE-9001-CEB15D04684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732885-968B-4F79-A967-D4D1A3E1D3BD}" type="pres">
      <dgm:prSet presAssocID="{F5F8E341-693B-42AE-9001-CEB15D04684F}" presName="tile4" presStyleLbl="node1" presStyleIdx="3" presStyleCnt="4"/>
      <dgm:spPr/>
      <dgm:t>
        <a:bodyPr/>
        <a:lstStyle/>
        <a:p>
          <a:endParaRPr lang="en-US"/>
        </a:p>
      </dgm:t>
    </dgm:pt>
    <dgm:pt modelId="{A516A297-DBF1-4916-BB22-2BE6CEAC9B9B}" type="pres">
      <dgm:prSet presAssocID="{F5F8E341-693B-42AE-9001-CEB15D04684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896312-91E2-40B3-82DC-3A877BA5F76F}" type="pres">
      <dgm:prSet presAssocID="{F5F8E341-693B-42AE-9001-CEB15D04684F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2EC145A8-1BC4-4803-937E-D0236A83A31D}" type="presOf" srcId="{64B70D5F-02C0-40C6-964B-3F23A21BF90B}" destId="{89533F20-733C-45E1-BD44-4B9293B2BF90}" srcOrd="1" destOrd="0" presId="urn:microsoft.com/office/officeart/2005/8/layout/matrix1"/>
    <dgm:cxn modelId="{2796EB8F-B0DD-45A0-A189-FCD7716FCC49}" type="presOf" srcId="{F5F8E341-693B-42AE-9001-CEB15D04684F}" destId="{DF9AE48B-EBCE-4006-8698-1F105EB7B105}" srcOrd="0" destOrd="0" presId="urn:microsoft.com/office/officeart/2005/8/layout/matrix1"/>
    <dgm:cxn modelId="{0FBD4771-22D8-4A17-80CA-627CC4FE38B5}" type="presOf" srcId="{F11628EC-470C-47F4-9331-63DA610FD181}" destId="{1B732885-968B-4F79-A967-D4D1A3E1D3BD}" srcOrd="0" destOrd="0" presId="urn:microsoft.com/office/officeart/2005/8/layout/matrix1"/>
    <dgm:cxn modelId="{609A9C7E-34D6-4D97-BA49-3280CE7C9DAF}" srcId="{9CEEF4D0-78AE-44AF-A1D1-905AEB78805E}" destId="{C6599E9C-9CDC-4E9D-94CE-9895BA33EDB0}" srcOrd="1" destOrd="0" parTransId="{D5B9797C-5393-4298-A9C8-540A6F0CFE9B}" sibTransId="{D353FD0B-DD4B-4885-BE5A-B0C8FA5F3BBB}"/>
    <dgm:cxn modelId="{3173D56B-BADF-4EC3-9FF4-F30E2BC1E2E2}" type="presOf" srcId="{C6599E9C-9CDC-4E9D-94CE-9895BA33EDB0}" destId="{CC58F6B3-A997-4663-914D-C4B1C6B7E89F}" srcOrd="1" destOrd="0" presId="urn:microsoft.com/office/officeart/2005/8/layout/matrix1"/>
    <dgm:cxn modelId="{A29DDAD2-04ED-46AB-B626-020F4588D5CF}" type="presOf" srcId="{F11628EC-470C-47F4-9331-63DA610FD181}" destId="{A516A297-DBF1-4916-BB22-2BE6CEAC9B9B}" srcOrd="1" destOrd="0" presId="urn:microsoft.com/office/officeart/2005/8/layout/matrix1"/>
    <dgm:cxn modelId="{E19B52EC-42DB-4D7B-B350-63421788EF30}" srcId="{9CEEF4D0-78AE-44AF-A1D1-905AEB78805E}" destId="{64B70D5F-02C0-40C6-964B-3F23A21BF90B}" srcOrd="2" destOrd="0" parTransId="{2048E610-9039-4C8E-9DF0-6A67F42063E1}" sibTransId="{99987F2A-7730-4D2D-B145-91E8BA873873}"/>
    <dgm:cxn modelId="{5B3CF482-CB82-494B-97B9-A6C3108FCBA8}" type="presOf" srcId="{9CEEF4D0-78AE-44AF-A1D1-905AEB78805E}" destId="{4F896312-91E2-40B3-82DC-3A877BA5F76F}" srcOrd="0" destOrd="0" presId="urn:microsoft.com/office/officeart/2005/8/layout/matrix1"/>
    <dgm:cxn modelId="{4C91DC3C-BD96-419A-B29C-5F84199578AF}" type="presOf" srcId="{64B70D5F-02C0-40C6-964B-3F23A21BF90B}" destId="{223F5BDC-BAB9-4C98-9E63-8E83262A5FF5}" srcOrd="0" destOrd="0" presId="urn:microsoft.com/office/officeart/2005/8/layout/matrix1"/>
    <dgm:cxn modelId="{03D17356-EA5B-44AD-84CD-421150A57D01}" srcId="{9CEEF4D0-78AE-44AF-A1D1-905AEB78805E}" destId="{F11628EC-470C-47F4-9331-63DA610FD181}" srcOrd="3" destOrd="0" parTransId="{ADEB298F-005A-4A82-AFD1-38AEDF651B41}" sibTransId="{5B16D26B-0781-4D3D-8807-92CF451C801B}"/>
    <dgm:cxn modelId="{F7492646-5931-4FA3-A8F9-1DD30BEF95EB}" type="presOf" srcId="{F6749D4D-13F6-4106-AF2D-A2D41294B914}" destId="{B3F65E1E-F7A9-49AE-87CD-D9406CADA9DD}" srcOrd="1" destOrd="0" presId="urn:microsoft.com/office/officeart/2005/8/layout/matrix1"/>
    <dgm:cxn modelId="{008ABE74-424B-48B3-9EA0-D86FD7915BEB}" srcId="{F5F8E341-693B-42AE-9001-CEB15D04684F}" destId="{9CEEF4D0-78AE-44AF-A1D1-905AEB78805E}" srcOrd="0" destOrd="0" parTransId="{3D50E239-B398-4C60-B82B-91BE10C3C814}" sibTransId="{76BC2999-5D83-44A7-B7D0-AF38BA6225FF}"/>
    <dgm:cxn modelId="{EF5621CC-7B7D-424D-AD7D-D717E466168B}" type="presOf" srcId="{F6749D4D-13F6-4106-AF2D-A2D41294B914}" destId="{A8E29B9D-5162-4B4F-87BC-CAB287D7BB52}" srcOrd="0" destOrd="0" presId="urn:microsoft.com/office/officeart/2005/8/layout/matrix1"/>
    <dgm:cxn modelId="{8B194167-7DD5-46A5-AD59-660A19B7AE23}" type="presOf" srcId="{C6599E9C-9CDC-4E9D-94CE-9895BA33EDB0}" destId="{8A7F094C-4C43-427A-B87E-BC6DC55403EF}" srcOrd="0" destOrd="0" presId="urn:microsoft.com/office/officeart/2005/8/layout/matrix1"/>
    <dgm:cxn modelId="{9614730D-90D8-4E24-8E73-7E0D1F41C167}" srcId="{9CEEF4D0-78AE-44AF-A1D1-905AEB78805E}" destId="{F6749D4D-13F6-4106-AF2D-A2D41294B914}" srcOrd="0" destOrd="0" parTransId="{E6D30C37-20C6-406A-81FD-6BC37EDF4058}" sibTransId="{E726A240-E238-4740-AEA4-0A98B6C11589}"/>
    <dgm:cxn modelId="{FF96884A-6A70-4961-ACB7-0034C60BD537}" type="presParOf" srcId="{DF9AE48B-EBCE-4006-8698-1F105EB7B105}" destId="{51FE5EAF-D223-4879-B50D-2928A05F5C4E}" srcOrd="0" destOrd="0" presId="urn:microsoft.com/office/officeart/2005/8/layout/matrix1"/>
    <dgm:cxn modelId="{25C9EDA6-111D-49C4-BBAB-9AC074FD8B4A}" type="presParOf" srcId="{51FE5EAF-D223-4879-B50D-2928A05F5C4E}" destId="{A8E29B9D-5162-4B4F-87BC-CAB287D7BB52}" srcOrd="0" destOrd="0" presId="urn:microsoft.com/office/officeart/2005/8/layout/matrix1"/>
    <dgm:cxn modelId="{A1C1137F-6EDC-4146-9DA3-4691E0A20D8F}" type="presParOf" srcId="{51FE5EAF-D223-4879-B50D-2928A05F5C4E}" destId="{B3F65E1E-F7A9-49AE-87CD-D9406CADA9DD}" srcOrd="1" destOrd="0" presId="urn:microsoft.com/office/officeart/2005/8/layout/matrix1"/>
    <dgm:cxn modelId="{CADC0469-960C-4C1C-9397-3AE707BF5E18}" type="presParOf" srcId="{51FE5EAF-D223-4879-B50D-2928A05F5C4E}" destId="{8A7F094C-4C43-427A-B87E-BC6DC55403EF}" srcOrd="2" destOrd="0" presId="urn:microsoft.com/office/officeart/2005/8/layout/matrix1"/>
    <dgm:cxn modelId="{D55A8849-C3D7-4976-8C10-892193F6E832}" type="presParOf" srcId="{51FE5EAF-D223-4879-B50D-2928A05F5C4E}" destId="{CC58F6B3-A997-4663-914D-C4B1C6B7E89F}" srcOrd="3" destOrd="0" presId="urn:microsoft.com/office/officeart/2005/8/layout/matrix1"/>
    <dgm:cxn modelId="{84680A58-BB5A-4AC9-A493-7D47BE76779E}" type="presParOf" srcId="{51FE5EAF-D223-4879-B50D-2928A05F5C4E}" destId="{223F5BDC-BAB9-4C98-9E63-8E83262A5FF5}" srcOrd="4" destOrd="0" presId="urn:microsoft.com/office/officeart/2005/8/layout/matrix1"/>
    <dgm:cxn modelId="{5332F124-C8A0-479E-B8CB-AB235FB51CAA}" type="presParOf" srcId="{51FE5EAF-D223-4879-B50D-2928A05F5C4E}" destId="{89533F20-733C-45E1-BD44-4B9293B2BF90}" srcOrd="5" destOrd="0" presId="urn:microsoft.com/office/officeart/2005/8/layout/matrix1"/>
    <dgm:cxn modelId="{17FCFA1E-93ED-4B64-9A2F-7E8DB894AF76}" type="presParOf" srcId="{51FE5EAF-D223-4879-B50D-2928A05F5C4E}" destId="{1B732885-968B-4F79-A967-D4D1A3E1D3BD}" srcOrd="6" destOrd="0" presId="urn:microsoft.com/office/officeart/2005/8/layout/matrix1"/>
    <dgm:cxn modelId="{574E3D0F-0F47-4139-8D3D-028C5F073BFA}" type="presParOf" srcId="{51FE5EAF-D223-4879-B50D-2928A05F5C4E}" destId="{A516A297-DBF1-4916-BB22-2BE6CEAC9B9B}" srcOrd="7" destOrd="0" presId="urn:microsoft.com/office/officeart/2005/8/layout/matrix1"/>
    <dgm:cxn modelId="{5404C06C-915C-413A-ACDE-4F5CD498ECE0}" type="presParOf" srcId="{DF9AE48B-EBCE-4006-8698-1F105EB7B105}" destId="{4F896312-91E2-40B3-82DC-3A877BA5F76F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F3829AA-C266-4455-BB99-EEBDC549E086}" type="doc">
      <dgm:prSet loTypeId="urn:microsoft.com/office/officeart/2005/8/layout/chevron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68F48C7-B885-4832-B898-62CC9F9357E4}">
      <dgm:prSet phldrT="[Text]"/>
      <dgm:spPr/>
      <dgm:t>
        <a:bodyPr/>
        <a:lstStyle/>
        <a:p>
          <a:r>
            <a:rPr lang="en-US" dirty="0" smtClean="0"/>
            <a:t>1</a:t>
          </a:r>
          <a:endParaRPr lang="en-US" dirty="0"/>
        </a:p>
      </dgm:t>
    </dgm:pt>
    <dgm:pt modelId="{735914F1-1639-46EF-A661-CB33D73D1E4C}" type="parTrans" cxnId="{F62AFC38-41E6-41C8-BDDF-62EC34A73043}">
      <dgm:prSet/>
      <dgm:spPr/>
      <dgm:t>
        <a:bodyPr/>
        <a:lstStyle/>
        <a:p>
          <a:endParaRPr lang="en-US"/>
        </a:p>
      </dgm:t>
    </dgm:pt>
    <dgm:pt modelId="{DB108D3F-3002-426C-9BF4-0757265EB832}" type="sibTrans" cxnId="{F62AFC38-41E6-41C8-BDDF-62EC34A73043}">
      <dgm:prSet/>
      <dgm:spPr/>
      <dgm:t>
        <a:bodyPr/>
        <a:lstStyle/>
        <a:p>
          <a:endParaRPr lang="en-US"/>
        </a:p>
      </dgm:t>
    </dgm:pt>
    <dgm:pt modelId="{0B873ED1-861B-41CB-A4CD-B9B4E4C32D9D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Introduction: DOCPR &amp; PIS</a:t>
          </a:r>
          <a:endParaRPr lang="en-US" b="1" dirty="0">
            <a:solidFill>
              <a:schemeClr val="tx1"/>
            </a:solidFill>
          </a:endParaRPr>
        </a:p>
      </dgm:t>
    </dgm:pt>
    <dgm:pt modelId="{C28CB23B-EED4-4B89-AC05-D3523D3ED5D8}" type="parTrans" cxnId="{15A74E8E-52FA-4508-9509-35517B5B128F}">
      <dgm:prSet/>
      <dgm:spPr/>
      <dgm:t>
        <a:bodyPr/>
        <a:lstStyle/>
        <a:p>
          <a:endParaRPr lang="en-US"/>
        </a:p>
      </dgm:t>
    </dgm:pt>
    <dgm:pt modelId="{FB5E9778-D65C-449F-B5B8-43FDB5556C23}" type="sibTrans" cxnId="{15A74E8E-52FA-4508-9509-35517B5B128F}">
      <dgm:prSet/>
      <dgm:spPr/>
      <dgm:t>
        <a:bodyPr/>
        <a:lstStyle/>
        <a:p>
          <a:endParaRPr lang="en-US"/>
        </a:p>
      </dgm:t>
    </dgm:pt>
    <dgm:pt modelId="{34CF29E9-566C-4E1C-8E31-AF5ED58C3035}">
      <dgm:prSet phldrT="[Text]"/>
      <dgm:spPr/>
      <dgm:t>
        <a:bodyPr/>
        <a:lstStyle/>
        <a:p>
          <a:r>
            <a:rPr lang="en-US" dirty="0" smtClean="0"/>
            <a:t>2</a:t>
          </a:r>
          <a:endParaRPr lang="en-US" dirty="0"/>
        </a:p>
      </dgm:t>
    </dgm:pt>
    <dgm:pt modelId="{FD5488A7-4593-443A-8E58-634C302F6B7C}" type="parTrans" cxnId="{ABB9B34E-946D-4B8B-98FA-8C3A2AC67036}">
      <dgm:prSet/>
      <dgm:spPr/>
      <dgm:t>
        <a:bodyPr/>
        <a:lstStyle/>
        <a:p>
          <a:endParaRPr lang="en-US"/>
        </a:p>
      </dgm:t>
    </dgm:pt>
    <dgm:pt modelId="{C0DC575D-B9E8-4F3F-9D56-BC5C2DB6AA74}" type="sibTrans" cxnId="{ABB9B34E-946D-4B8B-98FA-8C3A2AC67036}">
      <dgm:prSet/>
      <dgm:spPr/>
      <dgm:t>
        <a:bodyPr/>
        <a:lstStyle/>
        <a:p>
          <a:endParaRPr lang="en-US"/>
        </a:p>
      </dgm:t>
    </dgm:pt>
    <dgm:pt modelId="{65F18F93-4885-46C3-91E1-6719073099D1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Process In PIS</a:t>
          </a:r>
          <a:endParaRPr lang="en-US" b="1" dirty="0">
            <a:solidFill>
              <a:srgbClr val="FF0000"/>
            </a:solidFill>
          </a:endParaRPr>
        </a:p>
      </dgm:t>
    </dgm:pt>
    <dgm:pt modelId="{94A3F4E7-484A-417C-B201-2A71F2D00406}" type="parTrans" cxnId="{B8CBEF6B-1D2D-4800-82F1-CF379DB60C8B}">
      <dgm:prSet/>
      <dgm:spPr/>
      <dgm:t>
        <a:bodyPr/>
        <a:lstStyle/>
        <a:p>
          <a:endParaRPr lang="en-US"/>
        </a:p>
      </dgm:t>
    </dgm:pt>
    <dgm:pt modelId="{4A338E1C-AECD-4F5B-B87F-23622FE70211}" type="sibTrans" cxnId="{B8CBEF6B-1D2D-4800-82F1-CF379DB60C8B}">
      <dgm:prSet/>
      <dgm:spPr/>
      <dgm:t>
        <a:bodyPr/>
        <a:lstStyle/>
        <a:p>
          <a:endParaRPr lang="en-US"/>
        </a:p>
      </dgm:t>
    </dgm:pt>
    <dgm:pt modelId="{E2772F50-D85D-4293-9082-45EE1E330C07}">
      <dgm:prSet phldrT="[Text]"/>
      <dgm:spPr/>
      <dgm:t>
        <a:bodyPr/>
        <a:lstStyle/>
        <a:p>
          <a:r>
            <a:rPr lang="en-US" dirty="0" smtClean="0"/>
            <a:t>3</a:t>
          </a:r>
          <a:endParaRPr lang="en-US" dirty="0"/>
        </a:p>
      </dgm:t>
    </dgm:pt>
    <dgm:pt modelId="{AEC1E872-A328-46B8-AE32-313800908E47}" type="parTrans" cxnId="{BFDBAABA-8C30-432D-9DD6-CE0960089E24}">
      <dgm:prSet/>
      <dgm:spPr/>
      <dgm:t>
        <a:bodyPr/>
        <a:lstStyle/>
        <a:p>
          <a:endParaRPr lang="en-US"/>
        </a:p>
      </dgm:t>
    </dgm:pt>
    <dgm:pt modelId="{1491FE18-0C5D-4122-B373-45A30C7F5D5A}" type="sibTrans" cxnId="{BFDBAABA-8C30-432D-9DD6-CE0960089E24}">
      <dgm:prSet/>
      <dgm:spPr/>
      <dgm:t>
        <a:bodyPr/>
        <a:lstStyle/>
        <a:p>
          <a:endParaRPr lang="en-US"/>
        </a:p>
      </dgm:t>
    </dgm:pt>
    <dgm:pt modelId="{D24BC6D1-498F-4EF4-84FF-D66E731E9BCE}">
      <dgm:prSet phldrT="[Text]"/>
      <dgm:spPr/>
      <dgm:t>
        <a:bodyPr/>
        <a:lstStyle/>
        <a:p>
          <a:r>
            <a:rPr lang="en-US" b="1" dirty="0" smtClean="0"/>
            <a:t>Challenges</a:t>
          </a:r>
          <a:endParaRPr lang="en-US" b="1" dirty="0"/>
        </a:p>
      </dgm:t>
    </dgm:pt>
    <dgm:pt modelId="{D57219C6-58E4-4341-AD2A-C144D0454041}" type="parTrans" cxnId="{9A3C3771-066D-496E-9DFC-B46EDA3DDBBC}">
      <dgm:prSet/>
      <dgm:spPr/>
      <dgm:t>
        <a:bodyPr/>
        <a:lstStyle/>
        <a:p>
          <a:endParaRPr lang="en-US"/>
        </a:p>
      </dgm:t>
    </dgm:pt>
    <dgm:pt modelId="{FA98434B-75FB-47EF-B040-BB2C61C913CE}" type="sibTrans" cxnId="{9A3C3771-066D-496E-9DFC-B46EDA3DDBBC}">
      <dgm:prSet/>
      <dgm:spPr/>
      <dgm:t>
        <a:bodyPr/>
        <a:lstStyle/>
        <a:p>
          <a:endParaRPr lang="en-US"/>
        </a:p>
      </dgm:t>
    </dgm:pt>
    <dgm:pt modelId="{B8472BE1-2774-43F0-A639-6BDDAF90C7EE}" type="pres">
      <dgm:prSet presAssocID="{3F3829AA-C266-4455-BB99-EEBDC549E08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997AF67-8C08-4D5A-B4E4-13B2ABBC2979}" type="pres">
      <dgm:prSet presAssocID="{E68F48C7-B885-4832-B898-62CC9F9357E4}" presName="composite" presStyleCnt="0"/>
      <dgm:spPr/>
    </dgm:pt>
    <dgm:pt modelId="{BF7F7841-BCEC-484E-9B4C-BBB1E9B58D0C}" type="pres">
      <dgm:prSet presAssocID="{E68F48C7-B885-4832-B898-62CC9F9357E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BC20DC-E438-48DF-BE1B-31AA315133C3}" type="pres">
      <dgm:prSet presAssocID="{E68F48C7-B885-4832-B898-62CC9F9357E4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8F9B2-E472-43F4-A409-B41BC01C70FD}" type="pres">
      <dgm:prSet presAssocID="{DB108D3F-3002-426C-9BF4-0757265EB832}" presName="sp" presStyleCnt="0"/>
      <dgm:spPr/>
    </dgm:pt>
    <dgm:pt modelId="{9893C448-5DCE-412D-974A-35CE8646404A}" type="pres">
      <dgm:prSet presAssocID="{34CF29E9-566C-4E1C-8E31-AF5ED58C3035}" presName="composite" presStyleCnt="0"/>
      <dgm:spPr/>
    </dgm:pt>
    <dgm:pt modelId="{F00ACAD4-6A22-4841-A1ED-6941D335D4E1}" type="pres">
      <dgm:prSet presAssocID="{34CF29E9-566C-4E1C-8E31-AF5ED58C303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1B62DA-AED5-4279-9587-A71124AEB66D}" type="pres">
      <dgm:prSet presAssocID="{34CF29E9-566C-4E1C-8E31-AF5ED58C303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BD75A6-AB1E-4B07-A403-A8B4E5003C14}" type="pres">
      <dgm:prSet presAssocID="{C0DC575D-B9E8-4F3F-9D56-BC5C2DB6AA74}" presName="sp" presStyleCnt="0"/>
      <dgm:spPr/>
    </dgm:pt>
    <dgm:pt modelId="{0816E583-1A63-402C-9166-DB632CFDD55E}" type="pres">
      <dgm:prSet presAssocID="{E2772F50-D85D-4293-9082-45EE1E330C07}" presName="composite" presStyleCnt="0"/>
      <dgm:spPr/>
    </dgm:pt>
    <dgm:pt modelId="{7C2CE00D-D5AB-48AE-90B6-D71E075C2098}" type="pres">
      <dgm:prSet presAssocID="{E2772F50-D85D-4293-9082-45EE1E330C0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BB2595-B6A9-4247-BAC9-87C142C21779}" type="pres">
      <dgm:prSet presAssocID="{E2772F50-D85D-4293-9082-45EE1E330C07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3C3771-066D-496E-9DFC-B46EDA3DDBBC}" srcId="{E2772F50-D85D-4293-9082-45EE1E330C07}" destId="{D24BC6D1-498F-4EF4-84FF-D66E731E9BCE}" srcOrd="0" destOrd="0" parTransId="{D57219C6-58E4-4341-AD2A-C144D0454041}" sibTransId="{FA98434B-75FB-47EF-B040-BB2C61C913CE}"/>
    <dgm:cxn modelId="{B8CBEF6B-1D2D-4800-82F1-CF379DB60C8B}" srcId="{34CF29E9-566C-4E1C-8E31-AF5ED58C3035}" destId="{65F18F93-4885-46C3-91E1-6719073099D1}" srcOrd="0" destOrd="0" parTransId="{94A3F4E7-484A-417C-B201-2A71F2D00406}" sibTransId="{4A338E1C-AECD-4F5B-B87F-23622FE70211}"/>
    <dgm:cxn modelId="{3B84A614-096F-492F-B833-1CB1D31D0626}" type="presOf" srcId="{0B873ED1-861B-41CB-A4CD-B9B4E4C32D9D}" destId="{2EBC20DC-E438-48DF-BE1B-31AA315133C3}" srcOrd="0" destOrd="0" presId="urn:microsoft.com/office/officeart/2005/8/layout/chevron2"/>
    <dgm:cxn modelId="{5CAD254D-2B1E-4864-A56E-2ECB9AF2B5CC}" type="presOf" srcId="{E2772F50-D85D-4293-9082-45EE1E330C07}" destId="{7C2CE00D-D5AB-48AE-90B6-D71E075C2098}" srcOrd="0" destOrd="0" presId="urn:microsoft.com/office/officeart/2005/8/layout/chevron2"/>
    <dgm:cxn modelId="{3F354733-E603-4DFC-93C5-3A15352F3A7E}" type="presOf" srcId="{65F18F93-4885-46C3-91E1-6719073099D1}" destId="{AA1B62DA-AED5-4279-9587-A71124AEB66D}" srcOrd="0" destOrd="0" presId="urn:microsoft.com/office/officeart/2005/8/layout/chevron2"/>
    <dgm:cxn modelId="{F72F811E-780E-4358-91F3-5EF1C354A453}" type="presOf" srcId="{34CF29E9-566C-4E1C-8E31-AF5ED58C3035}" destId="{F00ACAD4-6A22-4841-A1ED-6941D335D4E1}" srcOrd="0" destOrd="0" presId="urn:microsoft.com/office/officeart/2005/8/layout/chevron2"/>
    <dgm:cxn modelId="{575A55A7-0E85-42B9-A249-921FFE9C1A80}" type="presOf" srcId="{3F3829AA-C266-4455-BB99-EEBDC549E086}" destId="{B8472BE1-2774-43F0-A639-6BDDAF90C7EE}" srcOrd="0" destOrd="0" presId="urn:microsoft.com/office/officeart/2005/8/layout/chevron2"/>
    <dgm:cxn modelId="{BFDBAABA-8C30-432D-9DD6-CE0960089E24}" srcId="{3F3829AA-C266-4455-BB99-EEBDC549E086}" destId="{E2772F50-D85D-4293-9082-45EE1E330C07}" srcOrd="2" destOrd="0" parTransId="{AEC1E872-A328-46B8-AE32-313800908E47}" sibTransId="{1491FE18-0C5D-4122-B373-45A30C7F5D5A}"/>
    <dgm:cxn modelId="{6060F59B-FBED-49D4-A178-3AD583483F5B}" type="presOf" srcId="{E68F48C7-B885-4832-B898-62CC9F9357E4}" destId="{BF7F7841-BCEC-484E-9B4C-BBB1E9B58D0C}" srcOrd="0" destOrd="0" presId="urn:microsoft.com/office/officeart/2005/8/layout/chevron2"/>
    <dgm:cxn modelId="{15A74E8E-52FA-4508-9509-35517B5B128F}" srcId="{E68F48C7-B885-4832-B898-62CC9F9357E4}" destId="{0B873ED1-861B-41CB-A4CD-B9B4E4C32D9D}" srcOrd="0" destOrd="0" parTransId="{C28CB23B-EED4-4B89-AC05-D3523D3ED5D8}" sibTransId="{FB5E9778-D65C-449F-B5B8-43FDB5556C23}"/>
    <dgm:cxn modelId="{9E2E32D9-04A1-444F-BD97-E09C83EF784F}" type="presOf" srcId="{D24BC6D1-498F-4EF4-84FF-D66E731E9BCE}" destId="{27BB2595-B6A9-4247-BAC9-87C142C21779}" srcOrd="0" destOrd="0" presId="urn:microsoft.com/office/officeart/2005/8/layout/chevron2"/>
    <dgm:cxn modelId="{F62AFC38-41E6-41C8-BDDF-62EC34A73043}" srcId="{3F3829AA-C266-4455-BB99-EEBDC549E086}" destId="{E68F48C7-B885-4832-B898-62CC9F9357E4}" srcOrd="0" destOrd="0" parTransId="{735914F1-1639-46EF-A661-CB33D73D1E4C}" sibTransId="{DB108D3F-3002-426C-9BF4-0757265EB832}"/>
    <dgm:cxn modelId="{ABB9B34E-946D-4B8B-98FA-8C3A2AC67036}" srcId="{3F3829AA-C266-4455-BB99-EEBDC549E086}" destId="{34CF29E9-566C-4E1C-8E31-AF5ED58C3035}" srcOrd="1" destOrd="0" parTransId="{FD5488A7-4593-443A-8E58-634C302F6B7C}" sibTransId="{C0DC575D-B9E8-4F3F-9D56-BC5C2DB6AA74}"/>
    <dgm:cxn modelId="{3AB8B7FD-D321-44C9-BE05-A5EAA07520A7}" type="presParOf" srcId="{B8472BE1-2774-43F0-A639-6BDDAF90C7EE}" destId="{F997AF67-8C08-4D5A-B4E4-13B2ABBC2979}" srcOrd="0" destOrd="0" presId="urn:microsoft.com/office/officeart/2005/8/layout/chevron2"/>
    <dgm:cxn modelId="{BBCE3EAC-760A-4663-9A72-FE06C3D3C874}" type="presParOf" srcId="{F997AF67-8C08-4D5A-B4E4-13B2ABBC2979}" destId="{BF7F7841-BCEC-484E-9B4C-BBB1E9B58D0C}" srcOrd="0" destOrd="0" presId="urn:microsoft.com/office/officeart/2005/8/layout/chevron2"/>
    <dgm:cxn modelId="{A6CCFD13-A7F5-483F-B73C-A84063BE0CF0}" type="presParOf" srcId="{F997AF67-8C08-4D5A-B4E4-13B2ABBC2979}" destId="{2EBC20DC-E438-48DF-BE1B-31AA315133C3}" srcOrd="1" destOrd="0" presId="urn:microsoft.com/office/officeart/2005/8/layout/chevron2"/>
    <dgm:cxn modelId="{D6383F64-E6B8-4297-9B2B-606EB1CC0CA4}" type="presParOf" srcId="{B8472BE1-2774-43F0-A639-6BDDAF90C7EE}" destId="{1248F9B2-E472-43F4-A409-B41BC01C70FD}" srcOrd="1" destOrd="0" presId="urn:microsoft.com/office/officeart/2005/8/layout/chevron2"/>
    <dgm:cxn modelId="{C69F0089-23E2-49E9-8496-D3B454CBD51A}" type="presParOf" srcId="{B8472BE1-2774-43F0-A639-6BDDAF90C7EE}" destId="{9893C448-5DCE-412D-974A-35CE8646404A}" srcOrd="2" destOrd="0" presId="urn:microsoft.com/office/officeart/2005/8/layout/chevron2"/>
    <dgm:cxn modelId="{566A3F82-C17A-4907-9511-97F317040302}" type="presParOf" srcId="{9893C448-5DCE-412D-974A-35CE8646404A}" destId="{F00ACAD4-6A22-4841-A1ED-6941D335D4E1}" srcOrd="0" destOrd="0" presId="urn:microsoft.com/office/officeart/2005/8/layout/chevron2"/>
    <dgm:cxn modelId="{4273A408-061D-4FB7-A461-B63804C3179F}" type="presParOf" srcId="{9893C448-5DCE-412D-974A-35CE8646404A}" destId="{AA1B62DA-AED5-4279-9587-A71124AEB66D}" srcOrd="1" destOrd="0" presId="urn:microsoft.com/office/officeart/2005/8/layout/chevron2"/>
    <dgm:cxn modelId="{43ACE87C-5B67-4A19-AE19-CA22DD8FCC8B}" type="presParOf" srcId="{B8472BE1-2774-43F0-A639-6BDDAF90C7EE}" destId="{D7BD75A6-AB1E-4B07-A403-A8B4E5003C14}" srcOrd="3" destOrd="0" presId="urn:microsoft.com/office/officeart/2005/8/layout/chevron2"/>
    <dgm:cxn modelId="{AFE14B77-E0F3-4C19-A016-64079C2C2B39}" type="presParOf" srcId="{B8472BE1-2774-43F0-A639-6BDDAF90C7EE}" destId="{0816E583-1A63-402C-9166-DB632CFDD55E}" srcOrd="4" destOrd="0" presId="urn:microsoft.com/office/officeart/2005/8/layout/chevron2"/>
    <dgm:cxn modelId="{3D4E77A7-D810-41DD-83FD-ADF7B9A1DA0E}" type="presParOf" srcId="{0816E583-1A63-402C-9166-DB632CFDD55E}" destId="{7C2CE00D-D5AB-48AE-90B6-D71E075C2098}" srcOrd="0" destOrd="0" presId="urn:microsoft.com/office/officeart/2005/8/layout/chevron2"/>
    <dgm:cxn modelId="{544D1167-C05D-415C-A7BB-3623D35CE34E}" type="presParOf" srcId="{0816E583-1A63-402C-9166-DB632CFDD55E}" destId="{27BB2595-B6A9-4247-BAC9-87C142C2177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F3829AA-C266-4455-BB99-EEBDC549E086}" type="doc">
      <dgm:prSet loTypeId="urn:microsoft.com/office/officeart/2005/8/layout/chevron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68F48C7-B885-4832-B898-62CC9F9357E4}">
      <dgm:prSet phldrT="[Text]"/>
      <dgm:spPr/>
      <dgm:t>
        <a:bodyPr/>
        <a:lstStyle/>
        <a:p>
          <a:r>
            <a:rPr lang="en-US" dirty="0" smtClean="0"/>
            <a:t>1</a:t>
          </a:r>
          <a:endParaRPr lang="en-US" dirty="0"/>
        </a:p>
      </dgm:t>
    </dgm:pt>
    <dgm:pt modelId="{735914F1-1639-46EF-A661-CB33D73D1E4C}" type="parTrans" cxnId="{F62AFC38-41E6-41C8-BDDF-62EC34A73043}">
      <dgm:prSet/>
      <dgm:spPr/>
      <dgm:t>
        <a:bodyPr/>
        <a:lstStyle/>
        <a:p>
          <a:endParaRPr lang="en-US"/>
        </a:p>
      </dgm:t>
    </dgm:pt>
    <dgm:pt modelId="{DB108D3F-3002-426C-9BF4-0757265EB832}" type="sibTrans" cxnId="{F62AFC38-41E6-41C8-BDDF-62EC34A73043}">
      <dgm:prSet/>
      <dgm:spPr/>
      <dgm:t>
        <a:bodyPr/>
        <a:lstStyle/>
        <a:p>
          <a:endParaRPr lang="en-US"/>
        </a:p>
      </dgm:t>
    </dgm:pt>
    <dgm:pt modelId="{0B873ED1-861B-41CB-A4CD-B9B4E4C32D9D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Introduction: DOCPR &amp; PIS</a:t>
          </a:r>
          <a:endParaRPr lang="en-US" b="1" dirty="0">
            <a:solidFill>
              <a:schemeClr val="tx1"/>
            </a:solidFill>
          </a:endParaRPr>
        </a:p>
      </dgm:t>
    </dgm:pt>
    <dgm:pt modelId="{C28CB23B-EED4-4B89-AC05-D3523D3ED5D8}" type="parTrans" cxnId="{15A74E8E-52FA-4508-9509-35517B5B128F}">
      <dgm:prSet/>
      <dgm:spPr/>
      <dgm:t>
        <a:bodyPr/>
        <a:lstStyle/>
        <a:p>
          <a:endParaRPr lang="en-US"/>
        </a:p>
      </dgm:t>
    </dgm:pt>
    <dgm:pt modelId="{FB5E9778-D65C-449F-B5B8-43FDB5556C23}" type="sibTrans" cxnId="{15A74E8E-52FA-4508-9509-35517B5B128F}">
      <dgm:prSet/>
      <dgm:spPr/>
      <dgm:t>
        <a:bodyPr/>
        <a:lstStyle/>
        <a:p>
          <a:endParaRPr lang="en-US"/>
        </a:p>
      </dgm:t>
    </dgm:pt>
    <dgm:pt modelId="{34CF29E9-566C-4E1C-8E31-AF5ED58C3035}">
      <dgm:prSet phldrT="[Text]"/>
      <dgm:spPr/>
      <dgm:t>
        <a:bodyPr/>
        <a:lstStyle/>
        <a:p>
          <a:r>
            <a:rPr lang="en-US" dirty="0" smtClean="0"/>
            <a:t>2</a:t>
          </a:r>
          <a:endParaRPr lang="en-US" dirty="0"/>
        </a:p>
      </dgm:t>
    </dgm:pt>
    <dgm:pt modelId="{FD5488A7-4593-443A-8E58-634C302F6B7C}" type="parTrans" cxnId="{ABB9B34E-946D-4B8B-98FA-8C3A2AC67036}">
      <dgm:prSet/>
      <dgm:spPr/>
      <dgm:t>
        <a:bodyPr/>
        <a:lstStyle/>
        <a:p>
          <a:endParaRPr lang="en-US"/>
        </a:p>
      </dgm:t>
    </dgm:pt>
    <dgm:pt modelId="{C0DC575D-B9E8-4F3F-9D56-BC5C2DB6AA74}" type="sibTrans" cxnId="{ABB9B34E-946D-4B8B-98FA-8C3A2AC67036}">
      <dgm:prSet/>
      <dgm:spPr/>
      <dgm:t>
        <a:bodyPr/>
        <a:lstStyle/>
        <a:p>
          <a:endParaRPr lang="en-US"/>
        </a:p>
      </dgm:t>
    </dgm:pt>
    <dgm:pt modelId="{65F18F93-4885-46C3-91E1-6719073099D1}">
      <dgm:prSet phldrT="[Text]"/>
      <dgm:spPr/>
      <dgm:t>
        <a:bodyPr/>
        <a:lstStyle/>
        <a:p>
          <a:r>
            <a:rPr lang="en-US" b="1" dirty="0" smtClean="0"/>
            <a:t>Process In PIS</a:t>
          </a:r>
          <a:endParaRPr lang="en-US" b="1" dirty="0"/>
        </a:p>
      </dgm:t>
    </dgm:pt>
    <dgm:pt modelId="{94A3F4E7-484A-417C-B201-2A71F2D00406}" type="parTrans" cxnId="{B8CBEF6B-1D2D-4800-82F1-CF379DB60C8B}">
      <dgm:prSet/>
      <dgm:spPr/>
      <dgm:t>
        <a:bodyPr/>
        <a:lstStyle/>
        <a:p>
          <a:endParaRPr lang="en-US"/>
        </a:p>
      </dgm:t>
    </dgm:pt>
    <dgm:pt modelId="{4A338E1C-AECD-4F5B-B87F-23622FE70211}" type="sibTrans" cxnId="{B8CBEF6B-1D2D-4800-82F1-CF379DB60C8B}">
      <dgm:prSet/>
      <dgm:spPr/>
      <dgm:t>
        <a:bodyPr/>
        <a:lstStyle/>
        <a:p>
          <a:endParaRPr lang="en-US"/>
        </a:p>
      </dgm:t>
    </dgm:pt>
    <dgm:pt modelId="{E2772F50-D85D-4293-9082-45EE1E330C07}">
      <dgm:prSet phldrT="[Text]"/>
      <dgm:spPr/>
      <dgm:t>
        <a:bodyPr/>
        <a:lstStyle/>
        <a:p>
          <a:r>
            <a:rPr lang="en-US" dirty="0" smtClean="0"/>
            <a:t>3</a:t>
          </a:r>
          <a:endParaRPr lang="en-US" dirty="0"/>
        </a:p>
      </dgm:t>
    </dgm:pt>
    <dgm:pt modelId="{AEC1E872-A328-46B8-AE32-313800908E47}" type="parTrans" cxnId="{BFDBAABA-8C30-432D-9DD6-CE0960089E24}">
      <dgm:prSet/>
      <dgm:spPr/>
      <dgm:t>
        <a:bodyPr/>
        <a:lstStyle/>
        <a:p>
          <a:endParaRPr lang="en-US"/>
        </a:p>
      </dgm:t>
    </dgm:pt>
    <dgm:pt modelId="{1491FE18-0C5D-4122-B373-45A30C7F5D5A}" type="sibTrans" cxnId="{BFDBAABA-8C30-432D-9DD6-CE0960089E24}">
      <dgm:prSet/>
      <dgm:spPr/>
      <dgm:t>
        <a:bodyPr/>
        <a:lstStyle/>
        <a:p>
          <a:endParaRPr lang="en-US"/>
        </a:p>
      </dgm:t>
    </dgm:pt>
    <dgm:pt modelId="{D24BC6D1-498F-4EF4-84FF-D66E731E9BCE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Challenges and Future</a:t>
          </a:r>
          <a:endParaRPr lang="en-US" b="1" dirty="0">
            <a:solidFill>
              <a:srgbClr val="FF0000"/>
            </a:solidFill>
          </a:endParaRPr>
        </a:p>
      </dgm:t>
    </dgm:pt>
    <dgm:pt modelId="{D57219C6-58E4-4341-AD2A-C144D0454041}" type="parTrans" cxnId="{9A3C3771-066D-496E-9DFC-B46EDA3DDBBC}">
      <dgm:prSet/>
      <dgm:spPr/>
      <dgm:t>
        <a:bodyPr/>
        <a:lstStyle/>
        <a:p>
          <a:endParaRPr lang="en-US"/>
        </a:p>
      </dgm:t>
    </dgm:pt>
    <dgm:pt modelId="{FA98434B-75FB-47EF-B040-BB2C61C913CE}" type="sibTrans" cxnId="{9A3C3771-066D-496E-9DFC-B46EDA3DDBBC}">
      <dgm:prSet/>
      <dgm:spPr/>
      <dgm:t>
        <a:bodyPr/>
        <a:lstStyle/>
        <a:p>
          <a:endParaRPr lang="en-US"/>
        </a:p>
      </dgm:t>
    </dgm:pt>
    <dgm:pt modelId="{B8472BE1-2774-43F0-A639-6BDDAF90C7EE}" type="pres">
      <dgm:prSet presAssocID="{3F3829AA-C266-4455-BB99-EEBDC549E08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997AF67-8C08-4D5A-B4E4-13B2ABBC2979}" type="pres">
      <dgm:prSet presAssocID="{E68F48C7-B885-4832-B898-62CC9F9357E4}" presName="composite" presStyleCnt="0"/>
      <dgm:spPr/>
    </dgm:pt>
    <dgm:pt modelId="{BF7F7841-BCEC-484E-9B4C-BBB1E9B58D0C}" type="pres">
      <dgm:prSet presAssocID="{E68F48C7-B885-4832-B898-62CC9F9357E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BC20DC-E438-48DF-BE1B-31AA315133C3}" type="pres">
      <dgm:prSet presAssocID="{E68F48C7-B885-4832-B898-62CC9F9357E4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8F9B2-E472-43F4-A409-B41BC01C70FD}" type="pres">
      <dgm:prSet presAssocID="{DB108D3F-3002-426C-9BF4-0757265EB832}" presName="sp" presStyleCnt="0"/>
      <dgm:spPr/>
    </dgm:pt>
    <dgm:pt modelId="{9893C448-5DCE-412D-974A-35CE8646404A}" type="pres">
      <dgm:prSet presAssocID="{34CF29E9-566C-4E1C-8E31-AF5ED58C3035}" presName="composite" presStyleCnt="0"/>
      <dgm:spPr/>
    </dgm:pt>
    <dgm:pt modelId="{F00ACAD4-6A22-4841-A1ED-6941D335D4E1}" type="pres">
      <dgm:prSet presAssocID="{34CF29E9-566C-4E1C-8E31-AF5ED58C303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1B62DA-AED5-4279-9587-A71124AEB66D}" type="pres">
      <dgm:prSet presAssocID="{34CF29E9-566C-4E1C-8E31-AF5ED58C303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BD75A6-AB1E-4B07-A403-A8B4E5003C14}" type="pres">
      <dgm:prSet presAssocID="{C0DC575D-B9E8-4F3F-9D56-BC5C2DB6AA74}" presName="sp" presStyleCnt="0"/>
      <dgm:spPr/>
    </dgm:pt>
    <dgm:pt modelId="{0816E583-1A63-402C-9166-DB632CFDD55E}" type="pres">
      <dgm:prSet presAssocID="{E2772F50-D85D-4293-9082-45EE1E330C07}" presName="composite" presStyleCnt="0"/>
      <dgm:spPr/>
    </dgm:pt>
    <dgm:pt modelId="{7C2CE00D-D5AB-48AE-90B6-D71E075C2098}" type="pres">
      <dgm:prSet presAssocID="{E2772F50-D85D-4293-9082-45EE1E330C0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BB2595-B6A9-4247-BAC9-87C142C21779}" type="pres">
      <dgm:prSet presAssocID="{E2772F50-D85D-4293-9082-45EE1E330C07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BB0A4D8-2A5F-4CAE-8298-69E7D1F0A010}" type="presOf" srcId="{3F3829AA-C266-4455-BB99-EEBDC549E086}" destId="{B8472BE1-2774-43F0-A639-6BDDAF90C7EE}" srcOrd="0" destOrd="0" presId="urn:microsoft.com/office/officeart/2005/8/layout/chevron2"/>
    <dgm:cxn modelId="{6FE5D610-6032-476A-9F30-9B5793DB6C42}" type="presOf" srcId="{65F18F93-4885-46C3-91E1-6719073099D1}" destId="{AA1B62DA-AED5-4279-9587-A71124AEB66D}" srcOrd="0" destOrd="0" presId="urn:microsoft.com/office/officeart/2005/8/layout/chevron2"/>
    <dgm:cxn modelId="{BFDBAABA-8C30-432D-9DD6-CE0960089E24}" srcId="{3F3829AA-C266-4455-BB99-EEBDC549E086}" destId="{E2772F50-D85D-4293-9082-45EE1E330C07}" srcOrd="2" destOrd="0" parTransId="{AEC1E872-A328-46B8-AE32-313800908E47}" sibTransId="{1491FE18-0C5D-4122-B373-45A30C7F5D5A}"/>
    <dgm:cxn modelId="{F761B395-AA34-4B9E-84A3-7472EB9D2468}" type="presOf" srcId="{D24BC6D1-498F-4EF4-84FF-D66E731E9BCE}" destId="{27BB2595-B6A9-4247-BAC9-87C142C21779}" srcOrd="0" destOrd="0" presId="urn:microsoft.com/office/officeart/2005/8/layout/chevron2"/>
    <dgm:cxn modelId="{9A3C3771-066D-496E-9DFC-B46EDA3DDBBC}" srcId="{E2772F50-D85D-4293-9082-45EE1E330C07}" destId="{D24BC6D1-498F-4EF4-84FF-D66E731E9BCE}" srcOrd="0" destOrd="0" parTransId="{D57219C6-58E4-4341-AD2A-C144D0454041}" sibTransId="{FA98434B-75FB-47EF-B040-BB2C61C913CE}"/>
    <dgm:cxn modelId="{7BC137F6-B282-4248-AE3C-37D6AD788A3C}" type="presOf" srcId="{34CF29E9-566C-4E1C-8E31-AF5ED58C3035}" destId="{F00ACAD4-6A22-4841-A1ED-6941D335D4E1}" srcOrd="0" destOrd="0" presId="urn:microsoft.com/office/officeart/2005/8/layout/chevron2"/>
    <dgm:cxn modelId="{A3BFBBBC-E3BC-4A2E-BFF8-2FF104A8669C}" type="presOf" srcId="{E2772F50-D85D-4293-9082-45EE1E330C07}" destId="{7C2CE00D-D5AB-48AE-90B6-D71E075C2098}" srcOrd="0" destOrd="0" presId="urn:microsoft.com/office/officeart/2005/8/layout/chevron2"/>
    <dgm:cxn modelId="{78CE87B3-3A7A-492C-9AB9-081FE5A0A50C}" type="presOf" srcId="{E68F48C7-B885-4832-B898-62CC9F9357E4}" destId="{BF7F7841-BCEC-484E-9B4C-BBB1E9B58D0C}" srcOrd="0" destOrd="0" presId="urn:microsoft.com/office/officeart/2005/8/layout/chevron2"/>
    <dgm:cxn modelId="{ABB9B34E-946D-4B8B-98FA-8C3A2AC67036}" srcId="{3F3829AA-C266-4455-BB99-EEBDC549E086}" destId="{34CF29E9-566C-4E1C-8E31-AF5ED58C3035}" srcOrd="1" destOrd="0" parTransId="{FD5488A7-4593-443A-8E58-634C302F6B7C}" sibTransId="{C0DC575D-B9E8-4F3F-9D56-BC5C2DB6AA74}"/>
    <dgm:cxn modelId="{F62AFC38-41E6-41C8-BDDF-62EC34A73043}" srcId="{3F3829AA-C266-4455-BB99-EEBDC549E086}" destId="{E68F48C7-B885-4832-B898-62CC9F9357E4}" srcOrd="0" destOrd="0" parTransId="{735914F1-1639-46EF-A661-CB33D73D1E4C}" sibTransId="{DB108D3F-3002-426C-9BF4-0757265EB832}"/>
    <dgm:cxn modelId="{B8CBEF6B-1D2D-4800-82F1-CF379DB60C8B}" srcId="{34CF29E9-566C-4E1C-8E31-AF5ED58C3035}" destId="{65F18F93-4885-46C3-91E1-6719073099D1}" srcOrd="0" destOrd="0" parTransId="{94A3F4E7-484A-417C-B201-2A71F2D00406}" sibTransId="{4A338E1C-AECD-4F5B-B87F-23622FE70211}"/>
    <dgm:cxn modelId="{15A74E8E-52FA-4508-9509-35517B5B128F}" srcId="{E68F48C7-B885-4832-B898-62CC9F9357E4}" destId="{0B873ED1-861B-41CB-A4CD-B9B4E4C32D9D}" srcOrd="0" destOrd="0" parTransId="{C28CB23B-EED4-4B89-AC05-D3523D3ED5D8}" sibTransId="{FB5E9778-D65C-449F-B5B8-43FDB5556C23}"/>
    <dgm:cxn modelId="{846DE425-58C3-42A7-81C2-355E4AA6F2EA}" type="presOf" srcId="{0B873ED1-861B-41CB-A4CD-B9B4E4C32D9D}" destId="{2EBC20DC-E438-48DF-BE1B-31AA315133C3}" srcOrd="0" destOrd="0" presId="urn:microsoft.com/office/officeart/2005/8/layout/chevron2"/>
    <dgm:cxn modelId="{3096015F-3262-4EBB-A910-8F0712D71F24}" type="presParOf" srcId="{B8472BE1-2774-43F0-A639-6BDDAF90C7EE}" destId="{F997AF67-8C08-4D5A-B4E4-13B2ABBC2979}" srcOrd="0" destOrd="0" presId="urn:microsoft.com/office/officeart/2005/8/layout/chevron2"/>
    <dgm:cxn modelId="{50F7A50E-E029-4A58-AB50-9B2AC6D539C9}" type="presParOf" srcId="{F997AF67-8C08-4D5A-B4E4-13B2ABBC2979}" destId="{BF7F7841-BCEC-484E-9B4C-BBB1E9B58D0C}" srcOrd="0" destOrd="0" presId="urn:microsoft.com/office/officeart/2005/8/layout/chevron2"/>
    <dgm:cxn modelId="{861657B7-B339-450F-9BB1-8A42DFE7415D}" type="presParOf" srcId="{F997AF67-8C08-4D5A-B4E4-13B2ABBC2979}" destId="{2EBC20DC-E438-48DF-BE1B-31AA315133C3}" srcOrd="1" destOrd="0" presId="urn:microsoft.com/office/officeart/2005/8/layout/chevron2"/>
    <dgm:cxn modelId="{0C9D4198-F3DA-44A0-9631-4FF2DD7C9E61}" type="presParOf" srcId="{B8472BE1-2774-43F0-A639-6BDDAF90C7EE}" destId="{1248F9B2-E472-43F4-A409-B41BC01C70FD}" srcOrd="1" destOrd="0" presId="urn:microsoft.com/office/officeart/2005/8/layout/chevron2"/>
    <dgm:cxn modelId="{4856CDB7-3476-41B2-86D3-2224F83E2CE0}" type="presParOf" srcId="{B8472BE1-2774-43F0-A639-6BDDAF90C7EE}" destId="{9893C448-5DCE-412D-974A-35CE8646404A}" srcOrd="2" destOrd="0" presId="urn:microsoft.com/office/officeart/2005/8/layout/chevron2"/>
    <dgm:cxn modelId="{B7E0DC28-2AA3-4D99-BB50-5914E5AD2D78}" type="presParOf" srcId="{9893C448-5DCE-412D-974A-35CE8646404A}" destId="{F00ACAD4-6A22-4841-A1ED-6941D335D4E1}" srcOrd="0" destOrd="0" presId="urn:microsoft.com/office/officeart/2005/8/layout/chevron2"/>
    <dgm:cxn modelId="{9BB1D33C-0A54-493A-9C92-CE8D8359D2F5}" type="presParOf" srcId="{9893C448-5DCE-412D-974A-35CE8646404A}" destId="{AA1B62DA-AED5-4279-9587-A71124AEB66D}" srcOrd="1" destOrd="0" presId="urn:microsoft.com/office/officeart/2005/8/layout/chevron2"/>
    <dgm:cxn modelId="{6A042EAA-1156-4C58-9F00-0283BE4DC047}" type="presParOf" srcId="{B8472BE1-2774-43F0-A639-6BDDAF90C7EE}" destId="{D7BD75A6-AB1E-4B07-A403-A8B4E5003C14}" srcOrd="3" destOrd="0" presId="urn:microsoft.com/office/officeart/2005/8/layout/chevron2"/>
    <dgm:cxn modelId="{9144E5AD-A03A-4EB2-A3F3-C9C907606CC3}" type="presParOf" srcId="{B8472BE1-2774-43F0-A639-6BDDAF90C7EE}" destId="{0816E583-1A63-402C-9166-DB632CFDD55E}" srcOrd="4" destOrd="0" presId="urn:microsoft.com/office/officeart/2005/8/layout/chevron2"/>
    <dgm:cxn modelId="{68C10FFA-6D3F-4C9D-B10A-83A00C3ED628}" type="presParOf" srcId="{0816E583-1A63-402C-9166-DB632CFDD55E}" destId="{7C2CE00D-D5AB-48AE-90B6-D71E075C2098}" srcOrd="0" destOrd="0" presId="urn:microsoft.com/office/officeart/2005/8/layout/chevron2"/>
    <dgm:cxn modelId="{36FD25B9-7EF7-4845-B811-9703776F7005}" type="presParOf" srcId="{0816E583-1A63-402C-9166-DB632CFDD55E}" destId="{27BB2595-B6A9-4247-BAC9-87C142C2177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7F7841-BCEC-484E-9B4C-BBB1E9B58D0C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4">
              <a:hueOff val="0"/>
              <a:satOff val="0"/>
              <a:lumOff val="0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1</a:t>
          </a:r>
          <a:endParaRPr lang="en-US" sz="3000" kern="1200" dirty="0"/>
        </a:p>
      </dsp:txBody>
      <dsp:txXfrm rot="-5400000">
        <a:off x="1" y="520688"/>
        <a:ext cx="1039018" cy="445294"/>
      </dsp:txXfrm>
    </dsp:sp>
    <dsp:sp modelId="{2EBC20DC-E438-48DF-BE1B-31AA315133C3}">
      <dsp:nvSpPr>
        <dsp:cNvPr id="0" name=""/>
        <dsp:cNvSpPr/>
      </dsp:nvSpPr>
      <dsp:spPr>
        <a:xfrm rot="5400000">
          <a:off x="3085107" y="-2044909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b="1" kern="1200" dirty="0" smtClean="0">
              <a:solidFill>
                <a:srgbClr val="FF0000"/>
              </a:solidFill>
            </a:rPr>
            <a:t>Introduction: DOCPR &amp; PIS</a:t>
          </a:r>
          <a:endParaRPr lang="en-US" sz="3100" b="1" kern="1200" dirty="0">
            <a:solidFill>
              <a:srgbClr val="FF0000"/>
            </a:solidFill>
          </a:endParaRPr>
        </a:p>
      </dsp:txBody>
      <dsp:txXfrm rot="-5400000">
        <a:off x="1039018" y="48278"/>
        <a:ext cx="5009883" cy="870607"/>
      </dsp:txXfrm>
    </dsp:sp>
    <dsp:sp modelId="{F00ACAD4-6A22-4841-A1ED-6941D335D4E1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gradFill rotWithShape="0">
          <a:gsLst>
            <a:gs pos="0">
              <a:schemeClr val="accent4">
                <a:hueOff val="419958"/>
                <a:satOff val="-11217"/>
                <a:lumOff val="-2647"/>
                <a:alphaOff val="0"/>
                <a:shade val="63000"/>
              </a:schemeClr>
            </a:gs>
            <a:gs pos="30000">
              <a:schemeClr val="accent4">
                <a:hueOff val="419958"/>
                <a:satOff val="-11217"/>
                <a:lumOff val="-2647"/>
                <a:alphaOff val="0"/>
                <a:shade val="90000"/>
                <a:satMod val="110000"/>
              </a:schemeClr>
            </a:gs>
            <a:gs pos="45000">
              <a:schemeClr val="accent4">
                <a:hueOff val="419958"/>
                <a:satOff val="-11217"/>
                <a:lumOff val="-2647"/>
                <a:alphaOff val="0"/>
                <a:shade val="100000"/>
                <a:satMod val="118000"/>
              </a:schemeClr>
            </a:gs>
            <a:gs pos="55000">
              <a:schemeClr val="accent4">
                <a:hueOff val="419958"/>
                <a:satOff val="-11217"/>
                <a:lumOff val="-2647"/>
                <a:alphaOff val="0"/>
                <a:shade val="100000"/>
                <a:satMod val="118000"/>
              </a:schemeClr>
            </a:gs>
            <a:gs pos="73000">
              <a:schemeClr val="accent4">
                <a:hueOff val="419958"/>
                <a:satOff val="-11217"/>
                <a:lumOff val="-2647"/>
                <a:alphaOff val="0"/>
                <a:shade val="90000"/>
                <a:satMod val="110000"/>
              </a:schemeClr>
            </a:gs>
            <a:gs pos="100000">
              <a:schemeClr val="accent4">
                <a:hueOff val="419958"/>
                <a:satOff val="-11217"/>
                <a:lumOff val="-2647"/>
                <a:alphaOff val="0"/>
                <a:shade val="63000"/>
              </a:schemeClr>
            </a:gs>
          </a:gsLst>
          <a:lin ang="950000" scaled="1"/>
        </a:gradFill>
        <a:ln w="9525" cap="flat" cmpd="sng" algn="ctr">
          <a:solidFill>
            <a:schemeClr val="accent4">
              <a:hueOff val="419958"/>
              <a:satOff val="-11217"/>
              <a:lumOff val="-2647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4">
              <a:hueOff val="419958"/>
              <a:satOff val="-11217"/>
              <a:lumOff val="-2647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2</a:t>
          </a:r>
          <a:endParaRPr lang="en-US" sz="3000" kern="1200" dirty="0"/>
        </a:p>
      </dsp:txBody>
      <dsp:txXfrm rot="-5400000">
        <a:off x="1" y="1809352"/>
        <a:ext cx="1039018" cy="445294"/>
      </dsp:txXfrm>
    </dsp:sp>
    <dsp:sp modelId="{AA1B62DA-AED5-4279-9587-A71124AEB66D}">
      <dsp:nvSpPr>
        <dsp:cNvPr id="0" name=""/>
        <dsp:cNvSpPr/>
      </dsp:nvSpPr>
      <dsp:spPr>
        <a:xfrm rot="5400000">
          <a:off x="3085107" y="-756245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419958"/>
              <a:satOff val="-11217"/>
              <a:lumOff val="-2647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b="1" kern="1200" dirty="0" smtClean="0"/>
            <a:t>Process In PIS</a:t>
          </a:r>
          <a:endParaRPr lang="en-US" sz="3100" b="1" kern="1200" dirty="0"/>
        </a:p>
      </dsp:txBody>
      <dsp:txXfrm rot="-5400000">
        <a:off x="1039018" y="1336942"/>
        <a:ext cx="5009883" cy="870607"/>
      </dsp:txXfrm>
    </dsp:sp>
    <dsp:sp modelId="{7C2CE00D-D5AB-48AE-90B6-D71E075C2098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gradFill rotWithShape="0">
          <a:gsLst>
            <a:gs pos="0">
              <a:schemeClr val="accent4">
                <a:hueOff val="839917"/>
                <a:satOff val="-22434"/>
                <a:lumOff val="-5294"/>
                <a:alphaOff val="0"/>
                <a:shade val="63000"/>
              </a:schemeClr>
            </a:gs>
            <a:gs pos="30000">
              <a:schemeClr val="accent4">
                <a:hueOff val="839917"/>
                <a:satOff val="-22434"/>
                <a:lumOff val="-5294"/>
                <a:alphaOff val="0"/>
                <a:shade val="90000"/>
                <a:satMod val="110000"/>
              </a:schemeClr>
            </a:gs>
            <a:gs pos="45000">
              <a:schemeClr val="accent4">
                <a:hueOff val="839917"/>
                <a:satOff val="-22434"/>
                <a:lumOff val="-5294"/>
                <a:alphaOff val="0"/>
                <a:shade val="100000"/>
                <a:satMod val="118000"/>
              </a:schemeClr>
            </a:gs>
            <a:gs pos="55000">
              <a:schemeClr val="accent4">
                <a:hueOff val="839917"/>
                <a:satOff val="-22434"/>
                <a:lumOff val="-5294"/>
                <a:alphaOff val="0"/>
                <a:shade val="100000"/>
                <a:satMod val="118000"/>
              </a:schemeClr>
            </a:gs>
            <a:gs pos="73000">
              <a:schemeClr val="accent4">
                <a:hueOff val="839917"/>
                <a:satOff val="-22434"/>
                <a:lumOff val="-5294"/>
                <a:alphaOff val="0"/>
                <a:shade val="90000"/>
                <a:satMod val="110000"/>
              </a:schemeClr>
            </a:gs>
            <a:gs pos="100000">
              <a:schemeClr val="accent4">
                <a:hueOff val="839917"/>
                <a:satOff val="-22434"/>
                <a:lumOff val="-5294"/>
                <a:alphaOff val="0"/>
                <a:shade val="63000"/>
              </a:schemeClr>
            </a:gs>
          </a:gsLst>
          <a:lin ang="950000" scaled="1"/>
        </a:gradFill>
        <a:ln w="9525" cap="flat" cmpd="sng" algn="ctr">
          <a:solidFill>
            <a:schemeClr val="accent4">
              <a:hueOff val="839917"/>
              <a:satOff val="-22434"/>
              <a:lumOff val="-5294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4">
              <a:hueOff val="839917"/>
              <a:satOff val="-22434"/>
              <a:lumOff val="-5294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3</a:t>
          </a:r>
          <a:endParaRPr lang="en-US" sz="3000" kern="1200" dirty="0"/>
        </a:p>
      </dsp:txBody>
      <dsp:txXfrm rot="-5400000">
        <a:off x="1" y="3098016"/>
        <a:ext cx="1039018" cy="445294"/>
      </dsp:txXfrm>
    </dsp:sp>
    <dsp:sp modelId="{27BB2595-B6A9-4247-BAC9-87C142C21779}">
      <dsp:nvSpPr>
        <dsp:cNvPr id="0" name=""/>
        <dsp:cNvSpPr/>
      </dsp:nvSpPr>
      <dsp:spPr>
        <a:xfrm rot="5400000">
          <a:off x="3085107" y="532418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839917"/>
              <a:satOff val="-22434"/>
              <a:lumOff val="-5294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b="1" kern="1200" dirty="0" smtClean="0"/>
            <a:t>Challenges</a:t>
          </a:r>
          <a:endParaRPr lang="en-US" sz="3100" b="1" kern="1200" dirty="0"/>
        </a:p>
      </dsp:txBody>
      <dsp:txXfrm rot="-5400000">
        <a:off x="1039018" y="2625605"/>
        <a:ext cx="5009883" cy="8706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DBD35C-4AF1-4406-A527-F6F67824C639}">
      <dsp:nvSpPr>
        <dsp:cNvPr id="0" name=""/>
        <dsp:cNvSpPr/>
      </dsp:nvSpPr>
      <dsp:spPr>
        <a:xfrm>
          <a:off x="4655771" y="33353"/>
          <a:ext cx="1131168" cy="11311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Capture</a:t>
          </a:r>
          <a:endParaRPr lang="en-US" sz="2200" kern="1200" dirty="0"/>
        </a:p>
      </dsp:txBody>
      <dsp:txXfrm>
        <a:off x="4655771" y="33353"/>
        <a:ext cx="1131168" cy="1131168"/>
      </dsp:txXfrm>
    </dsp:sp>
    <dsp:sp modelId="{DA2EE5F8-7553-4FC6-816F-61B732E09DF5}">
      <dsp:nvSpPr>
        <dsp:cNvPr id="0" name=""/>
        <dsp:cNvSpPr/>
      </dsp:nvSpPr>
      <dsp:spPr>
        <a:xfrm>
          <a:off x="1993256" y="436"/>
          <a:ext cx="4243087" cy="4243087"/>
        </a:xfrm>
        <a:prstGeom prst="circularArrow">
          <a:avLst>
            <a:gd name="adj1" fmla="val 5199"/>
            <a:gd name="adj2" fmla="val 335794"/>
            <a:gd name="adj3" fmla="val 21293728"/>
            <a:gd name="adj4" fmla="val 19765813"/>
            <a:gd name="adj5" fmla="val 606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853989-28DE-436B-9EE9-F19B82CD4BE0}">
      <dsp:nvSpPr>
        <dsp:cNvPr id="0" name=""/>
        <dsp:cNvSpPr/>
      </dsp:nvSpPr>
      <dsp:spPr>
        <a:xfrm>
          <a:off x="5339660" y="2138147"/>
          <a:ext cx="1131168" cy="11311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Organize</a:t>
          </a:r>
          <a:endParaRPr lang="en-US" sz="2200" kern="1200" dirty="0"/>
        </a:p>
      </dsp:txBody>
      <dsp:txXfrm>
        <a:off x="5339660" y="2138147"/>
        <a:ext cx="1131168" cy="1131168"/>
      </dsp:txXfrm>
    </dsp:sp>
    <dsp:sp modelId="{C6C8A613-3CD6-4C60-8474-C22E04A4169D}">
      <dsp:nvSpPr>
        <dsp:cNvPr id="0" name=""/>
        <dsp:cNvSpPr/>
      </dsp:nvSpPr>
      <dsp:spPr>
        <a:xfrm>
          <a:off x="1993256" y="436"/>
          <a:ext cx="4243087" cy="4243087"/>
        </a:xfrm>
        <a:prstGeom prst="circularArrow">
          <a:avLst>
            <a:gd name="adj1" fmla="val 5199"/>
            <a:gd name="adj2" fmla="val 335794"/>
            <a:gd name="adj3" fmla="val 4015202"/>
            <a:gd name="adj4" fmla="val 2252970"/>
            <a:gd name="adj5" fmla="val 606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AF9036-AECA-49F0-8069-A6D269A772C7}">
      <dsp:nvSpPr>
        <dsp:cNvPr id="0" name=""/>
        <dsp:cNvSpPr/>
      </dsp:nvSpPr>
      <dsp:spPr>
        <a:xfrm>
          <a:off x="3549215" y="3438980"/>
          <a:ext cx="1131168" cy="11311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Process</a:t>
          </a:r>
          <a:endParaRPr lang="en-US" sz="2200" kern="1200" dirty="0"/>
        </a:p>
      </dsp:txBody>
      <dsp:txXfrm>
        <a:off x="3549215" y="3438980"/>
        <a:ext cx="1131168" cy="1131168"/>
      </dsp:txXfrm>
    </dsp:sp>
    <dsp:sp modelId="{F0DB4F51-7E01-42A6-A4D2-E4E292BCDE26}">
      <dsp:nvSpPr>
        <dsp:cNvPr id="0" name=""/>
        <dsp:cNvSpPr/>
      </dsp:nvSpPr>
      <dsp:spPr>
        <a:xfrm>
          <a:off x="1993256" y="436"/>
          <a:ext cx="4243087" cy="4243087"/>
        </a:xfrm>
        <a:prstGeom prst="circularArrow">
          <a:avLst>
            <a:gd name="adj1" fmla="val 5199"/>
            <a:gd name="adj2" fmla="val 335794"/>
            <a:gd name="adj3" fmla="val 8211236"/>
            <a:gd name="adj4" fmla="val 6449004"/>
            <a:gd name="adj5" fmla="val 606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16CA18-1B33-4F4A-9CCA-C2E957FD6A76}">
      <dsp:nvSpPr>
        <dsp:cNvPr id="0" name=""/>
        <dsp:cNvSpPr/>
      </dsp:nvSpPr>
      <dsp:spPr>
        <a:xfrm>
          <a:off x="1758771" y="2138147"/>
          <a:ext cx="1131168" cy="11311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Maintain</a:t>
          </a:r>
          <a:endParaRPr lang="en-US" sz="2200" kern="1200" dirty="0"/>
        </a:p>
      </dsp:txBody>
      <dsp:txXfrm>
        <a:off x="1758771" y="2138147"/>
        <a:ext cx="1131168" cy="1131168"/>
      </dsp:txXfrm>
    </dsp:sp>
    <dsp:sp modelId="{C66C6A03-A90D-4D65-91F5-83CA29FA6B74}">
      <dsp:nvSpPr>
        <dsp:cNvPr id="0" name=""/>
        <dsp:cNvSpPr/>
      </dsp:nvSpPr>
      <dsp:spPr>
        <a:xfrm>
          <a:off x="1993256" y="436"/>
          <a:ext cx="4243087" cy="4243087"/>
        </a:xfrm>
        <a:prstGeom prst="circularArrow">
          <a:avLst>
            <a:gd name="adj1" fmla="val 5199"/>
            <a:gd name="adj2" fmla="val 335794"/>
            <a:gd name="adj3" fmla="val 12298393"/>
            <a:gd name="adj4" fmla="val 10770478"/>
            <a:gd name="adj5" fmla="val 606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5A7C41-02FB-4A69-BC40-A33C027CF408}">
      <dsp:nvSpPr>
        <dsp:cNvPr id="0" name=""/>
        <dsp:cNvSpPr/>
      </dsp:nvSpPr>
      <dsp:spPr>
        <a:xfrm>
          <a:off x="2442660" y="33353"/>
          <a:ext cx="1131168" cy="11311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Destroy</a:t>
          </a:r>
          <a:endParaRPr lang="en-US" sz="2200" kern="1200" dirty="0"/>
        </a:p>
      </dsp:txBody>
      <dsp:txXfrm>
        <a:off x="2442660" y="33353"/>
        <a:ext cx="1131168" cy="1131168"/>
      </dsp:txXfrm>
    </dsp:sp>
    <dsp:sp modelId="{67292A4C-AE31-4808-AA3E-B1EB92D88883}">
      <dsp:nvSpPr>
        <dsp:cNvPr id="0" name=""/>
        <dsp:cNvSpPr/>
      </dsp:nvSpPr>
      <dsp:spPr>
        <a:xfrm>
          <a:off x="1993256" y="436"/>
          <a:ext cx="4243087" cy="4243087"/>
        </a:xfrm>
        <a:prstGeom prst="circularArrow">
          <a:avLst>
            <a:gd name="adj1" fmla="val 5199"/>
            <a:gd name="adj2" fmla="val 335794"/>
            <a:gd name="adj3" fmla="val 16866189"/>
            <a:gd name="adj4" fmla="val 15198017"/>
            <a:gd name="adj5" fmla="val 606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E29B9D-5162-4B4F-87BC-CAB287D7BB52}">
      <dsp:nvSpPr>
        <dsp:cNvPr id="0" name=""/>
        <dsp:cNvSpPr/>
      </dsp:nvSpPr>
      <dsp:spPr>
        <a:xfrm rot="16200000">
          <a:off x="749300" y="-749300"/>
          <a:ext cx="1549400" cy="3048000"/>
        </a:xfrm>
        <a:prstGeom prst="round1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Post Management System</a:t>
          </a:r>
          <a:endParaRPr lang="en-US" sz="2600" kern="1200" dirty="0"/>
        </a:p>
      </dsp:txBody>
      <dsp:txXfrm rot="5400000">
        <a:off x="0" y="0"/>
        <a:ext cx="3048000" cy="1162050"/>
      </dsp:txXfrm>
    </dsp:sp>
    <dsp:sp modelId="{8A7F094C-4C43-427A-B87E-BC6DC55403EF}">
      <dsp:nvSpPr>
        <dsp:cNvPr id="0" name=""/>
        <dsp:cNvSpPr/>
      </dsp:nvSpPr>
      <dsp:spPr>
        <a:xfrm>
          <a:off x="3048000" y="0"/>
          <a:ext cx="3048000" cy="1549400"/>
        </a:xfrm>
        <a:prstGeom prst="round1Rect">
          <a:avLst/>
        </a:prstGeom>
        <a:solidFill>
          <a:schemeClr val="accent3">
            <a:hueOff val="350959"/>
            <a:satOff val="5126"/>
            <a:lumOff val="-32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Pension and Gratuity System</a:t>
          </a:r>
          <a:endParaRPr lang="en-US" sz="2600" kern="1200" dirty="0"/>
        </a:p>
      </dsp:txBody>
      <dsp:txXfrm>
        <a:off x="3048000" y="0"/>
        <a:ext cx="3048000" cy="1162050"/>
      </dsp:txXfrm>
    </dsp:sp>
    <dsp:sp modelId="{223F5BDC-BAB9-4C98-9E63-8E83262A5FF5}">
      <dsp:nvSpPr>
        <dsp:cNvPr id="0" name=""/>
        <dsp:cNvSpPr/>
      </dsp:nvSpPr>
      <dsp:spPr>
        <a:xfrm rot="10800000">
          <a:off x="0" y="1549400"/>
          <a:ext cx="3048000" cy="1549400"/>
        </a:xfrm>
        <a:prstGeom prst="round1Rect">
          <a:avLst/>
        </a:prstGeom>
        <a:solidFill>
          <a:schemeClr val="accent3">
            <a:hueOff val="701918"/>
            <a:satOff val="10252"/>
            <a:lumOff val="-65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Salary Management System</a:t>
          </a:r>
          <a:endParaRPr lang="en-US" sz="2600" kern="1200" dirty="0"/>
        </a:p>
      </dsp:txBody>
      <dsp:txXfrm rot="10800000">
        <a:off x="0" y="1936750"/>
        <a:ext cx="3048000" cy="1162050"/>
      </dsp:txXfrm>
    </dsp:sp>
    <dsp:sp modelId="{1B732885-968B-4F79-A967-D4D1A3E1D3BD}">
      <dsp:nvSpPr>
        <dsp:cNvPr id="0" name=""/>
        <dsp:cNvSpPr/>
      </dsp:nvSpPr>
      <dsp:spPr>
        <a:xfrm rot="5400000">
          <a:off x="3797300" y="800100"/>
          <a:ext cx="1549400" cy="3048000"/>
        </a:xfrm>
        <a:prstGeom prst="round1Rect">
          <a:avLst/>
        </a:prstGeom>
        <a:solidFill>
          <a:schemeClr val="accent3">
            <a:hueOff val="1052877"/>
            <a:satOff val="15378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Asset Tracking System</a:t>
          </a:r>
          <a:endParaRPr lang="en-US" sz="2600" kern="1200" dirty="0"/>
        </a:p>
      </dsp:txBody>
      <dsp:txXfrm rot="-5400000">
        <a:off x="3048000" y="1936750"/>
        <a:ext cx="3048000" cy="1162050"/>
      </dsp:txXfrm>
    </dsp:sp>
    <dsp:sp modelId="{4F896312-91E2-40B3-82DC-3A877BA5F76F}">
      <dsp:nvSpPr>
        <dsp:cNvPr id="0" name=""/>
        <dsp:cNvSpPr/>
      </dsp:nvSpPr>
      <dsp:spPr>
        <a:xfrm>
          <a:off x="2133600" y="1162050"/>
          <a:ext cx="1828800" cy="774700"/>
        </a:xfrm>
        <a:prstGeom prst="roundRect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PIS</a:t>
          </a:r>
          <a:endParaRPr lang="en-US" sz="2600" kern="1200" dirty="0"/>
        </a:p>
      </dsp:txBody>
      <dsp:txXfrm>
        <a:off x="2171418" y="1199868"/>
        <a:ext cx="1753164" cy="6990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7F7841-BCEC-484E-9B4C-BBB1E9B58D0C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4">
              <a:hueOff val="0"/>
              <a:satOff val="0"/>
              <a:lumOff val="0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1</a:t>
          </a:r>
          <a:endParaRPr lang="en-US" sz="3000" kern="1200" dirty="0"/>
        </a:p>
      </dsp:txBody>
      <dsp:txXfrm rot="-5400000">
        <a:off x="1" y="520688"/>
        <a:ext cx="1039018" cy="445294"/>
      </dsp:txXfrm>
    </dsp:sp>
    <dsp:sp modelId="{2EBC20DC-E438-48DF-BE1B-31AA315133C3}">
      <dsp:nvSpPr>
        <dsp:cNvPr id="0" name=""/>
        <dsp:cNvSpPr/>
      </dsp:nvSpPr>
      <dsp:spPr>
        <a:xfrm rot="5400000">
          <a:off x="3085107" y="-2044909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b="1" kern="1200" dirty="0" smtClean="0">
              <a:solidFill>
                <a:schemeClr val="tx1"/>
              </a:solidFill>
            </a:rPr>
            <a:t>Introduction: DOCPR &amp; PIS</a:t>
          </a:r>
          <a:endParaRPr lang="en-US" sz="3100" b="1" kern="1200" dirty="0">
            <a:solidFill>
              <a:schemeClr val="tx1"/>
            </a:solidFill>
          </a:endParaRPr>
        </a:p>
      </dsp:txBody>
      <dsp:txXfrm rot="-5400000">
        <a:off x="1039018" y="48278"/>
        <a:ext cx="5009883" cy="870607"/>
      </dsp:txXfrm>
    </dsp:sp>
    <dsp:sp modelId="{F00ACAD4-6A22-4841-A1ED-6941D335D4E1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gradFill rotWithShape="0">
          <a:gsLst>
            <a:gs pos="0">
              <a:schemeClr val="accent4">
                <a:hueOff val="419958"/>
                <a:satOff val="-11217"/>
                <a:lumOff val="-2647"/>
                <a:alphaOff val="0"/>
                <a:shade val="63000"/>
              </a:schemeClr>
            </a:gs>
            <a:gs pos="30000">
              <a:schemeClr val="accent4">
                <a:hueOff val="419958"/>
                <a:satOff val="-11217"/>
                <a:lumOff val="-2647"/>
                <a:alphaOff val="0"/>
                <a:shade val="90000"/>
                <a:satMod val="110000"/>
              </a:schemeClr>
            </a:gs>
            <a:gs pos="45000">
              <a:schemeClr val="accent4">
                <a:hueOff val="419958"/>
                <a:satOff val="-11217"/>
                <a:lumOff val="-2647"/>
                <a:alphaOff val="0"/>
                <a:shade val="100000"/>
                <a:satMod val="118000"/>
              </a:schemeClr>
            </a:gs>
            <a:gs pos="55000">
              <a:schemeClr val="accent4">
                <a:hueOff val="419958"/>
                <a:satOff val="-11217"/>
                <a:lumOff val="-2647"/>
                <a:alphaOff val="0"/>
                <a:shade val="100000"/>
                <a:satMod val="118000"/>
              </a:schemeClr>
            </a:gs>
            <a:gs pos="73000">
              <a:schemeClr val="accent4">
                <a:hueOff val="419958"/>
                <a:satOff val="-11217"/>
                <a:lumOff val="-2647"/>
                <a:alphaOff val="0"/>
                <a:shade val="90000"/>
                <a:satMod val="110000"/>
              </a:schemeClr>
            </a:gs>
            <a:gs pos="100000">
              <a:schemeClr val="accent4">
                <a:hueOff val="419958"/>
                <a:satOff val="-11217"/>
                <a:lumOff val="-2647"/>
                <a:alphaOff val="0"/>
                <a:shade val="63000"/>
              </a:schemeClr>
            </a:gs>
          </a:gsLst>
          <a:lin ang="950000" scaled="1"/>
        </a:gradFill>
        <a:ln w="9525" cap="flat" cmpd="sng" algn="ctr">
          <a:solidFill>
            <a:schemeClr val="accent4">
              <a:hueOff val="419958"/>
              <a:satOff val="-11217"/>
              <a:lumOff val="-2647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4">
              <a:hueOff val="419958"/>
              <a:satOff val="-11217"/>
              <a:lumOff val="-2647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2</a:t>
          </a:r>
          <a:endParaRPr lang="en-US" sz="3000" kern="1200" dirty="0"/>
        </a:p>
      </dsp:txBody>
      <dsp:txXfrm rot="-5400000">
        <a:off x="1" y="1809352"/>
        <a:ext cx="1039018" cy="445294"/>
      </dsp:txXfrm>
    </dsp:sp>
    <dsp:sp modelId="{AA1B62DA-AED5-4279-9587-A71124AEB66D}">
      <dsp:nvSpPr>
        <dsp:cNvPr id="0" name=""/>
        <dsp:cNvSpPr/>
      </dsp:nvSpPr>
      <dsp:spPr>
        <a:xfrm rot="5400000">
          <a:off x="3085107" y="-756245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419958"/>
              <a:satOff val="-11217"/>
              <a:lumOff val="-2647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b="1" kern="1200" dirty="0" smtClean="0">
              <a:solidFill>
                <a:srgbClr val="FF0000"/>
              </a:solidFill>
            </a:rPr>
            <a:t>Process In PIS</a:t>
          </a:r>
          <a:endParaRPr lang="en-US" sz="3100" b="1" kern="1200" dirty="0">
            <a:solidFill>
              <a:srgbClr val="FF0000"/>
            </a:solidFill>
          </a:endParaRPr>
        </a:p>
      </dsp:txBody>
      <dsp:txXfrm rot="-5400000">
        <a:off x="1039018" y="1336942"/>
        <a:ext cx="5009883" cy="870607"/>
      </dsp:txXfrm>
    </dsp:sp>
    <dsp:sp modelId="{7C2CE00D-D5AB-48AE-90B6-D71E075C2098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gradFill rotWithShape="0">
          <a:gsLst>
            <a:gs pos="0">
              <a:schemeClr val="accent4">
                <a:hueOff val="839917"/>
                <a:satOff val="-22434"/>
                <a:lumOff val="-5294"/>
                <a:alphaOff val="0"/>
                <a:shade val="63000"/>
              </a:schemeClr>
            </a:gs>
            <a:gs pos="30000">
              <a:schemeClr val="accent4">
                <a:hueOff val="839917"/>
                <a:satOff val="-22434"/>
                <a:lumOff val="-5294"/>
                <a:alphaOff val="0"/>
                <a:shade val="90000"/>
                <a:satMod val="110000"/>
              </a:schemeClr>
            </a:gs>
            <a:gs pos="45000">
              <a:schemeClr val="accent4">
                <a:hueOff val="839917"/>
                <a:satOff val="-22434"/>
                <a:lumOff val="-5294"/>
                <a:alphaOff val="0"/>
                <a:shade val="100000"/>
                <a:satMod val="118000"/>
              </a:schemeClr>
            </a:gs>
            <a:gs pos="55000">
              <a:schemeClr val="accent4">
                <a:hueOff val="839917"/>
                <a:satOff val="-22434"/>
                <a:lumOff val="-5294"/>
                <a:alphaOff val="0"/>
                <a:shade val="100000"/>
                <a:satMod val="118000"/>
              </a:schemeClr>
            </a:gs>
            <a:gs pos="73000">
              <a:schemeClr val="accent4">
                <a:hueOff val="839917"/>
                <a:satOff val="-22434"/>
                <a:lumOff val="-5294"/>
                <a:alphaOff val="0"/>
                <a:shade val="90000"/>
                <a:satMod val="110000"/>
              </a:schemeClr>
            </a:gs>
            <a:gs pos="100000">
              <a:schemeClr val="accent4">
                <a:hueOff val="839917"/>
                <a:satOff val="-22434"/>
                <a:lumOff val="-5294"/>
                <a:alphaOff val="0"/>
                <a:shade val="63000"/>
              </a:schemeClr>
            </a:gs>
          </a:gsLst>
          <a:lin ang="950000" scaled="1"/>
        </a:gradFill>
        <a:ln w="9525" cap="flat" cmpd="sng" algn="ctr">
          <a:solidFill>
            <a:schemeClr val="accent4">
              <a:hueOff val="839917"/>
              <a:satOff val="-22434"/>
              <a:lumOff val="-5294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4">
              <a:hueOff val="839917"/>
              <a:satOff val="-22434"/>
              <a:lumOff val="-5294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3</a:t>
          </a:r>
          <a:endParaRPr lang="en-US" sz="3000" kern="1200" dirty="0"/>
        </a:p>
      </dsp:txBody>
      <dsp:txXfrm rot="-5400000">
        <a:off x="1" y="3098016"/>
        <a:ext cx="1039018" cy="445294"/>
      </dsp:txXfrm>
    </dsp:sp>
    <dsp:sp modelId="{27BB2595-B6A9-4247-BAC9-87C142C21779}">
      <dsp:nvSpPr>
        <dsp:cNvPr id="0" name=""/>
        <dsp:cNvSpPr/>
      </dsp:nvSpPr>
      <dsp:spPr>
        <a:xfrm rot="5400000">
          <a:off x="3085107" y="532418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839917"/>
              <a:satOff val="-22434"/>
              <a:lumOff val="-5294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b="1" kern="1200" dirty="0" smtClean="0"/>
            <a:t>Challenges</a:t>
          </a:r>
          <a:endParaRPr lang="en-US" sz="3100" b="1" kern="1200" dirty="0"/>
        </a:p>
      </dsp:txBody>
      <dsp:txXfrm rot="-5400000">
        <a:off x="1039018" y="2625605"/>
        <a:ext cx="5009883" cy="87060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7F7841-BCEC-484E-9B4C-BBB1E9B58D0C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4">
              <a:hueOff val="0"/>
              <a:satOff val="0"/>
              <a:lumOff val="0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1</a:t>
          </a:r>
          <a:endParaRPr lang="en-US" sz="3000" kern="1200" dirty="0"/>
        </a:p>
      </dsp:txBody>
      <dsp:txXfrm rot="-5400000">
        <a:off x="1" y="520688"/>
        <a:ext cx="1039018" cy="445294"/>
      </dsp:txXfrm>
    </dsp:sp>
    <dsp:sp modelId="{2EBC20DC-E438-48DF-BE1B-31AA315133C3}">
      <dsp:nvSpPr>
        <dsp:cNvPr id="0" name=""/>
        <dsp:cNvSpPr/>
      </dsp:nvSpPr>
      <dsp:spPr>
        <a:xfrm rot="5400000">
          <a:off x="3085107" y="-2044909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b="1" kern="1200" dirty="0" smtClean="0">
              <a:solidFill>
                <a:schemeClr val="tx1"/>
              </a:solidFill>
            </a:rPr>
            <a:t>Introduction: DOCPR &amp; PIS</a:t>
          </a:r>
          <a:endParaRPr lang="en-US" sz="3100" b="1" kern="1200" dirty="0">
            <a:solidFill>
              <a:schemeClr val="tx1"/>
            </a:solidFill>
          </a:endParaRPr>
        </a:p>
      </dsp:txBody>
      <dsp:txXfrm rot="-5400000">
        <a:off x="1039018" y="48278"/>
        <a:ext cx="5009883" cy="870607"/>
      </dsp:txXfrm>
    </dsp:sp>
    <dsp:sp modelId="{F00ACAD4-6A22-4841-A1ED-6941D335D4E1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gradFill rotWithShape="0">
          <a:gsLst>
            <a:gs pos="0">
              <a:schemeClr val="accent4">
                <a:hueOff val="419958"/>
                <a:satOff val="-11217"/>
                <a:lumOff val="-2647"/>
                <a:alphaOff val="0"/>
                <a:shade val="63000"/>
              </a:schemeClr>
            </a:gs>
            <a:gs pos="30000">
              <a:schemeClr val="accent4">
                <a:hueOff val="419958"/>
                <a:satOff val="-11217"/>
                <a:lumOff val="-2647"/>
                <a:alphaOff val="0"/>
                <a:shade val="90000"/>
                <a:satMod val="110000"/>
              </a:schemeClr>
            </a:gs>
            <a:gs pos="45000">
              <a:schemeClr val="accent4">
                <a:hueOff val="419958"/>
                <a:satOff val="-11217"/>
                <a:lumOff val="-2647"/>
                <a:alphaOff val="0"/>
                <a:shade val="100000"/>
                <a:satMod val="118000"/>
              </a:schemeClr>
            </a:gs>
            <a:gs pos="55000">
              <a:schemeClr val="accent4">
                <a:hueOff val="419958"/>
                <a:satOff val="-11217"/>
                <a:lumOff val="-2647"/>
                <a:alphaOff val="0"/>
                <a:shade val="100000"/>
                <a:satMod val="118000"/>
              </a:schemeClr>
            </a:gs>
            <a:gs pos="73000">
              <a:schemeClr val="accent4">
                <a:hueOff val="419958"/>
                <a:satOff val="-11217"/>
                <a:lumOff val="-2647"/>
                <a:alphaOff val="0"/>
                <a:shade val="90000"/>
                <a:satMod val="110000"/>
              </a:schemeClr>
            </a:gs>
            <a:gs pos="100000">
              <a:schemeClr val="accent4">
                <a:hueOff val="419958"/>
                <a:satOff val="-11217"/>
                <a:lumOff val="-2647"/>
                <a:alphaOff val="0"/>
                <a:shade val="63000"/>
              </a:schemeClr>
            </a:gs>
          </a:gsLst>
          <a:lin ang="950000" scaled="1"/>
        </a:gradFill>
        <a:ln w="9525" cap="flat" cmpd="sng" algn="ctr">
          <a:solidFill>
            <a:schemeClr val="accent4">
              <a:hueOff val="419958"/>
              <a:satOff val="-11217"/>
              <a:lumOff val="-2647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4">
              <a:hueOff val="419958"/>
              <a:satOff val="-11217"/>
              <a:lumOff val="-2647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2</a:t>
          </a:r>
          <a:endParaRPr lang="en-US" sz="3000" kern="1200" dirty="0"/>
        </a:p>
      </dsp:txBody>
      <dsp:txXfrm rot="-5400000">
        <a:off x="1" y="1809352"/>
        <a:ext cx="1039018" cy="445294"/>
      </dsp:txXfrm>
    </dsp:sp>
    <dsp:sp modelId="{AA1B62DA-AED5-4279-9587-A71124AEB66D}">
      <dsp:nvSpPr>
        <dsp:cNvPr id="0" name=""/>
        <dsp:cNvSpPr/>
      </dsp:nvSpPr>
      <dsp:spPr>
        <a:xfrm rot="5400000">
          <a:off x="3085107" y="-756245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419958"/>
              <a:satOff val="-11217"/>
              <a:lumOff val="-2647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b="1" kern="1200" dirty="0" smtClean="0"/>
            <a:t>Process In PIS</a:t>
          </a:r>
          <a:endParaRPr lang="en-US" sz="3100" b="1" kern="1200" dirty="0"/>
        </a:p>
      </dsp:txBody>
      <dsp:txXfrm rot="-5400000">
        <a:off x="1039018" y="1336942"/>
        <a:ext cx="5009883" cy="870607"/>
      </dsp:txXfrm>
    </dsp:sp>
    <dsp:sp modelId="{7C2CE00D-D5AB-48AE-90B6-D71E075C2098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gradFill rotWithShape="0">
          <a:gsLst>
            <a:gs pos="0">
              <a:schemeClr val="accent4">
                <a:hueOff val="839917"/>
                <a:satOff val="-22434"/>
                <a:lumOff val="-5294"/>
                <a:alphaOff val="0"/>
                <a:shade val="63000"/>
              </a:schemeClr>
            </a:gs>
            <a:gs pos="30000">
              <a:schemeClr val="accent4">
                <a:hueOff val="839917"/>
                <a:satOff val="-22434"/>
                <a:lumOff val="-5294"/>
                <a:alphaOff val="0"/>
                <a:shade val="90000"/>
                <a:satMod val="110000"/>
              </a:schemeClr>
            </a:gs>
            <a:gs pos="45000">
              <a:schemeClr val="accent4">
                <a:hueOff val="839917"/>
                <a:satOff val="-22434"/>
                <a:lumOff val="-5294"/>
                <a:alphaOff val="0"/>
                <a:shade val="100000"/>
                <a:satMod val="118000"/>
              </a:schemeClr>
            </a:gs>
            <a:gs pos="55000">
              <a:schemeClr val="accent4">
                <a:hueOff val="839917"/>
                <a:satOff val="-22434"/>
                <a:lumOff val="-5294"/>
                <a:alphaOff val="0"/>
                <a:shade val="100000"/>
                <a:satMod val="118000"/>
              </a:schemeClr>
            </a:gs>
            <a:gs pos="73000">
              <a:schemeClr val="accent4">
                <a:hueOff val="839917"/>
                <a:satOff val="-22434"/>
                <a:lumOff val="-5294"/>
                <a:alphaOff val="0"/>
                <a:shade val="90000"/>
                <a:satMod val="110000"/>
              </a:schemeClr>
            </a:gs>
            <a:gs pos="100000">
              <a:schemeClr val="accent4">
                <a:hueOff val="839917"/>
                <a:satOff val="-22434"/>
                <a:lumOff val="-5294"/>
                <a:alphaOff val="0"/>
                <a:shade val="63000"/>
              </a:schemeClr>
            </a:gs>
          </a:gsLst>
          <a:lin ang="950000" scaled="1"/>
        </a:gradFill>
        <a:ln w="9525" cap="flat" cmpd="sng" algn="ctr">
          <a:solidFill>
            <a:schemeClr val="accent4">
              <a:hueOff val="839917"/>
              <a:satOff val="-22434"/>
              <a:lumOff val="-5294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4">
              <a:hueOff val="839917"/>
              <a:satOff val="-22434"/>
              <a:lumOff val="-5294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3</a:t>
          </a:r>
          <a:endParaRPr lang="en-US" sz="3000" kern="1200" dirty="0"/>
        </a:p>
      </dsp:txBody>
      <dsp:txXfrm rot="-5400000">
        <a:off x="1" y="3098016"/>
        <a:ext cx="1039018" cy="445294"/>
      </dsp:txXfrm>
    </dsp:sp>
    <dsp:sp modelId="{27BB2595-B6A9-4247-BAC9-87C142C21779}">
      <dsp:nvSpPr>
        <dsp:cNvPr id="0" name=""/>
        <dsp:cNvSpPr/>
      </dsp:nvSpPr>
      <dsp:spPr>
        <a:xfrm rot="5400000">
          <a:off x="3085107" y="532418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839917"/>
              <a:satOff val="-22434"/>
              <a:lumOff val="-5294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b="1" kern="1200" dirty="0" smtClean="0">
              <a:solidFill>
                <a:srgbClr val="FF0000"/>
              </a:solidFill>
            </a:rPr>
            <a:t>Challenges and Future</a:t>
          </a:r>
          <a:endParaRPr lang="en-US" sz="3100" b="1" kern="1200" dirty="0">
            <a:solidFill>
              <a:srgbClr val="FF0000"/>
            </a:solidFill>
          </a:endParaRPr>
        </a:p>
      </dsp:txBody>
      <dsp:txXfrm rot="-5400000">
        <a:off x="1039018" y="2625605"/>
        <a:ext cx="5009883" cy="8706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FB7EC-0845-4C6E-B0A7-A905001FC364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188C6A-48DC-457F-AE10-F4A78DCC7F1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69552C-B2A1-468D-9EA2-A3B4566F0CA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1C4D64-A2B8-4174-A3EA-DA22E8713C94}" type="slidenum">
              <a:rPr lang="en-US"/>
              <a:pPr/>
              <a:t>18</a:t>
            </a:fld>
            <a:endParaRPr lang="en-US"/>
          </a:p>
        </p:txBody>
      </p:sp>
      <p:sp>
        <p:nvSpPr>
          <p:cNvPr id="29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B2D1BC-0A71-41B1-9DBD-63F70FE8D67E}" type="slidenum">
              <a:rPr lang="en-US"/>
              <a:pPr/>
              <a:t>19</a:t>
            </a:fld>
            <a:endParaRPr lang="en-US"/>
          </a:p>
        </p:txBody>
      </p:sp>
      <p:sp>
        <p:nvSpPr>
          <p:cNvPr id="29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47576D-BA8C-465C-86A2-EE1657C249B8}" type="slidenum">
              <a:rPr lang="en-US"/>
              <a:pPr/>
              <a:t>20</a:t>
            </a:fld>
            <a:endParaRPr lang="en-US"/>
          </a:p>
        </p:txBody>
      </p:sp>
      <p:sp>
        <p:nvSpPr>
          <p:cNvPr id="29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B600D3-C0E8-4FFC-B3FF-59193AF5C19B}" type="slidenum">
              <a:rPr lang="en-US"/>
              <a:pPr/>
              <a:t>21</a:t>
            </a:fld>
            <a:endParaRPr lang="en-US"/>
          </a:p>
        </p:txBody>
      </p:sp>
      <p:sp>
        <p:nvSpPr>
          <p:cNvPr id="29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7F83F4-3AB1-48F6-A3CF-719FD17B4B53}" type="slidenum">
              <a:rPr lang="en-US"/>
              <a:pPr/>
              <a:t>22</a:t>
            </a:fld>
            <a:endParaRPr lang="en-US"/>
          </a:p>
        </p:txBody>
      </p:sp>
      <p:sp>
        <p:nvSpPr>
          <p:cNvPr id="30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178259-2040-4250-88C1-C9E500E85551}" type="slidenum">
              <a:rPr lang="en-US"/>
              <a:pPr/>
              <a:t>23</a:t>
            </a:fld>
            <a:endParaRPr lang="en-US"/>
          </a:p>
        </p:txBody>
      </p:sp>
      <p:sp>
        <p:nvSpPr>
          <p:cNvPr id="30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26EBD4-569C-4229-8FF2-D85266416856}" type="slidenum">
              <a:rPr lang="en-US"/>
              <a:pPr/>
              <a:t>24</a:t>
            </a:fld>
            <a:endParaRPr lang="en-US"/>
          </a:p>
        </p:txBody>
      </p:sp>
      <p:sp>
        <p:nvSpPr>
          <p:cNvPr id="304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EE768A-E21C-482A-A880-9A50913B40E5}" type="slidenum">
              <a:rPr lang="en-US"/>
              <a:pPr/>
              <a:t>25</a:t>
            </a:fld>
            <a:endParaRPr lang="en-US"/>
          </a:p>
        </p:txBody>
      </p:sp>
      <p:sp>
        <p:nvSpPr>
          <p:cNvPr id="30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DBEE2-2FE2-C14A-8721-FABF6626AEF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48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03BC28-9F2B-4294-9881-9FA1E6B68FF0}" type="slidenum">
              <a:rPr lang="en-US"/>
              <a:pPr/>
              <a:t>10</a:t>
            </a:fld>
            <a:endParaRPr lang="en-US"/>
          </a:p>
        </p:txBody>
      </p:sp>
      <p:sp>
        <p:nvSpPr>
          <p:cNvPr id="27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47FC14-8651-4B7E-828F-0237160CC8C7}" type="slidenum">
              <a:rPr lang="en-US"/>
              <a:pPr/>
              <a:t>11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A431FE-3634-4646-965B-F8BF018FA8C0}" type="slidenum">
              <a:rPr lang="en-US"/>
              <a:pPr/>
              <a:t>12</a:t>
            </a:fld>
            <a:endParaRPr lang="en-US"/>
          </a:p>
        </p:txBody>
      </p:sp>
      <p:sp>
        <p:nvSpPr>
          <p:cNvPr id="27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70339F-ADD6-4EF8-B6ED-630BFEDCBE43}" type="slidenum">
              <a:rPr lang="en-US"/>
              <a:pPr/>
              <a:t>13</a:t>
            </a:fld>
            <a:endParaRPr lang="en-US"/>
          </a:p>
        </p:txBody>
      </p:sp>
      <p:sp>
        <p:nvSpPr>
          <p:cNvPr id="28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C7D628-298D-4E8F-9879-09010A9339EF}" type="slidenum">
              <a:rPr lang="en-US"/>
              <a:pPr/>
              <a:t>14</a:t>
            </a:fld>
            <a:endParaRPr lang="en-US"/>
          </a:p>
        </p:txBody>
      </p:sp>
      <p:sp>
        <p:nvSpPr>
          <p:cNvPr id="28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60EA55-B3C0-4BA9-9B31-517976332544}" type="slidenum">
              <a:rPr lang="en-US"/>
              <a:pPr/>
              <a:t>15</a:t>
            </a:fld>
            <a:endParaRPr lang="en-US"/>
          </a:p>
        </p:txBody>
      </p:sp>
      <p:sp>
        <p:nvSpPr>
          <p:cNvPr id="28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FE33C4-E259-4186-A867-83F2F71A2BA7}" type="slidenum">
              <a:rPr lang="en-US"/>
              <a:pPr/>
              <a:t>16</a:t>
            </a:fld>
            <a:endParaRPr lang="en-US"/>
          </a:p>
        </p:txBody>
      </p:sp>
      <p:sp>
        <p:nvSpPr>
          <p:cNvPr id="28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0524A2-0831-40EB-991B-E3BA2309CD74}" type="slidenum">
              <a:rPr lang="en-US"/>
              <a:pPr/>
              <a:t>17</a:t>
            </a:fld>
            <a:endParaRPr lang="en-US"/>
          </a:p>
        </p:txBody>
      </p:sp>
      <p:sp>
        <p:nvSpPr>
          <p:cNvPr id="28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3462F328-6CDC-4265-A917-2A6F16BCE9C0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4269E10C-014C-47CE-A996-8F3610C1D4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E10C-014C-47CE-A996-8F3610C1D4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E10C-014C-47CE-A996-8F3610C1D4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2F328-6CDC-4265-A917-2A6F16BCE9C0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E10C-014C-47CE-A996-8F3610C1D4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3462F328-6CDC-4265-A917-2A6F16BCE9C0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4269E10C-014C-47CE-A996-8F3610C1D4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2F328-6CDC-4265-A917-2A6F16BCE9C0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E10C-014C-47CE-A996-8F3610C1D4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2F328-6CDC-4265-A917-2A6F16BCE9C0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E10C-014C-47CE-A996-8F3610C1D4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2F328-6CDC-4265-A917-2A6F16BCE9C0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E10C-014C-47CE-A996-8F3610C1D4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2F328-6CDC-4265-A917-2A6F16BCE9C0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E10C-014C-47CE-A996-8F3610C1D4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9E10C-014C-47CE-A996-8F3610C1D4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462F328-6CDC-4265-A917-2A6F16BCE9C0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269E10C-014C-47CE-A996-8F3610C1D4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orkforce.com/articles/9309-human-resource-management-systems-strong-to-the-core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mailto:adesh.khadka@gmail.com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524000"/>
            <a:ext cx="7772400" cy="1470025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b="1" dirty="0" smtClean="0">
                <a:latin typeface="Times" pitchFamily="18" charset="0"/>
              </a:rPr>
              <a:t>Personnel Information System</a:t>
            </a:r>
            <a:endParaRPr lang="en-US" b="1" dirty="0" smtClean="0">
              <a:latin typeface="Preeti" pitchFamily="2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048000"/>
            <a:ext cx="6400800" cy="1752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endParaRPr lang="en-US" sz="2800" b="1" dirty="0" smtClean="0">
              <a:latin typeface="Preeti" pitchFamily="2" charset="0"/>
            </a:endParaRPr>
          </a:p>
          <a:p>
            <a:pPr eaLnBrk="1" hangingPunct="1">
              <a:lnSpc>
                <a:spcPct val="80000"/>
              </a:lnSpc>
            </a:pPr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Adesh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Khadka</a:t>
            </a:r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b="1" dirty="0" smtClean="0">
                <a:latin typeface="Times"/>
                <a:ea typeface="宋体" pitchFamily="2" charset="-122"/>
                <a:cs typeface="Kalimati" pitchFamily="2"/>
              </a:rPr>
              <a:t>IT Director</a:t>
            </a:r>
          </a:p>
          <a:p>
            <a:pPr eaLnBrk="1" hangingPunct="1">
              <a:lnSpc>
                <a:spcPct val="80000"/>
              </a:lnSpc>
            </a:pPr>
            <a:endParaRPr lang="en-US" sz="1800" b="1" dirty="0" smtClean="0">
              <a:latin typeface="Times"/>
              <a:ea typeface="宋体" pitchFamily="2" charset="-122"/>
              <a:cs typeface="Kalimati" pitchFamily="2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52800" y="5181600"/>
            <a:ext cx="4572000" cy="3139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b="1" dirty="0" smtClean="0">
                <a:latin typeface="Times"/>
                <a:ea typeface="宋体" pitchFamily="2" charset="-122"/>
                <a:cs typeface="Kalimati" pitchFamily="2"/>
              </a:rPr>
              <a:t>Ministry of Finance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4434" name="AutoShape 2"/>
          <p:cNvSpPr>
            <a:spLocks noChangeArrowheads="1"/>
          </p:cNvSpPr>
          <p:nvPr/>
        </p:nvSpPr>
        <p:spPr bwMode="auto">
          <a:xfrm>
            <a:off x="914400" y="2667000"/>
            <a:ext cx="74676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gamma/>
                  <a:shade val="7058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0588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50800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333333"/>
                </a:solidFill>
                <a:latin typeface="Arial Black" charset="0"/>
                <a:ea typeface="ＭＳ Ｐゴシック" charset="-128"/>
              </a:rPr>
              <a:t>HRMS Process Overview</a:t>
            </a:r>
            <a:endParaRPr lang="en-US" sz="2800">
              <a:solidFill>
                <a:srgbClr val="333333"/>
              </a:solidFill>
              <a:latin typeface="Arial Black" charset="0"/>
              <a:ea typeface="ＭＳ Ｐゴシック" charset="-128"/>
            </a:endParaRPr>
          </a:p>
          <a:p>
            <a:pPr algn="ctr"/>
            <a:r>
              <a:rPr lang="en-US" sz="2000">
                <a:solidFill>
                  <a:srgbClr val="333333"/>
                </a:solidFill>
                <a:latin typeface="Arial Black" charset="0"/>
                <a:ea typeface="ＭＳ Ｐゴシック" charset="-128"/>
              </a:rPr>
              <a:t>Personnel Information</a:t>
            </a:r>
            <a:endParaRPr lang="en-US" sz="2800">
              <a:solidFill>
                <a:srgbClr val="333333"/>
              </a:solidFill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6482" name="AutoShape 2"/>
          <p:cNvSpPr>
            <a:spLocks noChangeArrowheads="1"/>
          </p:cNvSpPr>
          <p:nvPr/>
        </p:nvSpPr>
        <p:spPr bwMode="auto">
          <a:xfrm>
            <a:off x="2819400" y="3200400"/>
            <a:ext cx="355600" cy="1600200"/>
          </a:xfrm>
          <a:prstGeom prst="downArrowCallout">
            <a:avLst>
              <a:gd name="adj1" fmla="val 25000"/>
              <a:gd name="adj2" fmla="val 25000"/>
              <a:gd name="adj3" fmla="val 75000"/>
              <a:gd name="adj4" fmla="val 30954"/>
            </a:avLst>
          </a:prstGeom>
          <a:gradFill rotWithShape="0">
            <a:gsLst>
              <a:gs pos="0">
                <a:srgbClr val="004080">
                  <a:gamma/>
                  <a:shade val="46275"/>
                  <a:invGamma/>
                </a:srgbClr>
              </a:gs>
              <a:gs pos="100000">
                <a:srgbClr val="0040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286000" y="2438400"/>
            <a:ext cx="6553200" cy="838200"/>
            <a:chOff x="1440" y="1536"/>
            <a:chExt cx="4128" cy="528"/>
          </a:xfrm>
        </p:grpSpPr>
        <p:sp>
          <p:nvSpPr>
            <p:cNvPr id="276484" name="AutoShape 4"/>
            <p:cNvSpPr>
              <a:spLocks noChangeArrowheads="1"/>
            </p:cNvSpPr>
            <p:nvPr/>
          </p:nvSpPr>
          <p:spPr bwMode="auto">
            <a:xfrm>
              <a:off x="1440" y="1536"/>
              <a:ext cx="4128" cy="52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85" name="Text Box 5"/>
            <p:cNvSpPr txBox="1">
              <a:spLocks noChangeArrowheads="1"/>
            </p:cNvSpPr>
            <p:nvPr/>
          </p:nvSpPr>
          <p:spPr bwMode="auto">
            <a:xfrm>
              <a:off x="1440" y="1536"/>
              <a:ext cx="412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Human Resource Management System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6248400" y="2819400"/>
            <a:ext cx="1219200" cy="381000"/>
            <a:chOff x="1488" y="1248"/>
            <a:chExt cx="1392" cy="240"/>
          </a:xfrm>
        </p:grpSpPr>
        <p:sp>
          <p:nvSpPr>
            <p:cNvPr id="276487" name="AutoShape 7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88" name="Text Box 8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Assets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4953000" y="2819400"/>
            <a:ext cx="1219200" cy="381000"/>
            <a:chOff x="1488" y="1248"/>
            <a:chExt cx="1392" cy="240"/>
          </a:xfrm>
        </p:grpSpPr>
        <p:sp>
          <p:nvSpPr>
            <p:cNvPr id="276490" name="AutoShape 10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91" name="Text Box 11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Payroll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3657600" y="2819400"/>
            <a:ext cx="1219200" cy="381000"/>
            <a:chOff x="1488" y="1248"/>
            <a:chExt cx="1392" cy="240"/>
          </a:xfrm>
        </p:grpSpPr>
        <p:sp>
          <p:nvSpPr>
            <p:cNvPr id="276493" name="AutoShape 13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94" name="Text Box 14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PMS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2362200" y="2819400"/>
            <a:ext cx="1219200" cy="381000"/>
            <a:chOff x="1488" y="1248"/>
            <a:chExt cx="1392" cy="240"/>
          </a:xfrm>
        </p:grpSpPr>
        <p:sp>
          <p:nvSpPr>
            <p:cNvPr id="276496" name="AutoShape 16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497" name="Text Box 17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PIS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7543800" y="2819400"/>
            <a:ext cx="1219200" cy="381000"/>
            <a:chOff x="1488" y="1248"/>
            <a:chExt cx="1392" cy="240"/>
          </a:xfrm>
        </p:grpSpPr>
        <p:sp>
          <p:nvSpPr>
            <p:cNvPr id="276499" name="AutoShape 19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00" name="Text Box 20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Pension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pic>
        <p:nvPicPr>
          <p:cNvPr id="276501" name="Picture 21" descr="pers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76200"/>
            <a:ext cx="609600" cy="609600"/>
          </a:xfrm>
          <a:prstGeom prst="rect">
            <a:avLst/>
          </a:prstGeom>
          <a:noFill/>
        </p:spPr>
      </p:pic>
      <p:sp>
        <p:nvSpPr>
          <p:cNvPr id="276502" name="AutoShape 22"/>
          <p:cNvSpPr>
            <a:spLocks noChangeArrowheads="1"/>
          </p:cNvSpPr>
          <p:nvPr/>
        </p:nvSpPr>
        <p:spPr bwMode="auto">
          <a:xfrm>
            <a:off x="1752600" y="685800"/>
            <a:ext cx="304800" cy="533400"/>
          </a:xfrm>
          <a:prstGeom prst="downArrow">
            <a:avLst>
              <a:gd name="adj1" fmla="val 50000"/>
              <a:gd name="adj2" fmla="val 437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6503" name="AutoShape 23"/>
          <p:cNvSpPr>
            <a:spLocks noChangeArrowheads="1"/>
          </p:cNvSpPr>
          <p:nvPr/>
        </p:nvSpPr>
        <p:spPr bwMode="auto">
          <a:xfrm rot="875785">
            <a:off x="1214438" y="1827213"/>
            <a:ext cx="2052637" cy="763587"/>
          </a:xfrm>
          <a:prstGeom prst="curvedDownArrow">
            <a:avLst>
              <a:gd name="adj1" fmla="val 24480"/>
              <a:gd name="adj2" fmla="val 67166"/>
              <a:gd name="adj3" fmla="val 311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6504" name="AutoShape 24"/>
          <p:cNvSpPr>
            <a:spLocks noChangeArrowheads="1"/>
          </p:cNvSpPr>
          <p:nvPr/>
        </p:nvSpPr>
        <p:spPr bwMode="auto">
          <a:xfrm rot="3953" flipH="1" flipV="1">
            <a:off x="914400" y="3198813"/>
            <a:ext cx="2208213" cy="838200"/>
          </a:xfrm>
          <a:prstGeom prst="curvedDownArrow">
            <a:avLst>
              <a:gd name="adj1" fmla="val 19454"/>
              <a:gd name="adj2" fmla="val 61215"/>
              <a:gd name="adj3" fmla="val 311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6505" name="AutoShape 25"/>
          <p:cNvSpPr>
            <a:spLocks noChangeArrowheads="1"/>
          </p:cNvSpPr>
          <p:nvPr/>
        </p:nvSpPr>
        <p:spPr bwMode="auto">
          <a:xfrm>
            <a:off x="457200" y="2438400"/>
            <a:ext cx="1447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Entry in PIS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76506" name="AutoShape 26"/>
          <p:cNvSpPr>
            <a:spLocks noChangeArrowheads="1"/>
          </p:cNvSpPr>
          <p:nvPr/>
        </p:nvSpPr>
        <p:spPr bwMode="auto">
          <a:xfrm>
            <a:off x="457200" y="2819400"/>
            <a:ext cx="1447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Generates PID No.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76507" name="AutoShape 27"/>
          <p:cNvSpPr>
            <a:spLocks noChangeArrowheads="1"/>
          </p:cNvSpPr>
          <p:nvPr/>
        </p:nvSpPr>
        <p:spPr bwMode="auto">
          <a:xfrm rot="18843094" flipH="1">
            <a:off x="149225" y="1360488"/>
            <a:ext cx="1427163" cy="687387"/>
          </a:xfrm>
          <a:prstGeom prst="curvedDownArrow">
            <a:avLst>
              <a:gd name="adj1" fmla="val 27097"/>
              <a:gd name="adj2" fmla="val 48243"/>
              <a:gd name="adj3" fmla="val 311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6508" name="AutoShape 28"/>
          <p:cNvSpPr>
            <a:spLocks noChangeArrowheads="1"/>
          </p:cNvSpPr>
          <p:nvPr/>
        </p:nvSpPr>
        <p:spPr bwMode="auto">
          <a:xfrm>
            <a:off x="1371600" y="12954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Appointment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76509" name="AutoShape 29"/>
          <p:cNvSpPr>
            <a:spLocks noChangeArrowheads="1"/>
          </p:cNvSpPr>
          <p:nvPr/>
        </p:nvSpPr>
        <p:spPr bwMode="auto">
          <a:xfrm>
            <a:off x="838200" y="4876800"/>
            <a:ext cx="7924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Generation of Event Document (such as letters, orders, etc.)</a:t>
            </a:r>
          </a:p>
        </p:txBody>
      </p:sp>
      <p:sp>
        <p:nvSpPr>
          <p:cNvPr id="276510" name="AutoShape 30"/>
          <p:cNvSpPr>
            <a:spLocks noChangeArrowheads="1"/>
          </p:cNvSpPr>
          <p:nvPr/>
        </p:nvSpPr>
        <p:spPr bwMode="auto">
          <a:xfrm>
            <a:off x="838200" y="5791200"/>
            <a:ext cx="7924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Sends a copy to concerned Employee/Ministry/Department/Office for reference</a:t>
            </a:r>
          </a:p>
        </p:txBody>
      </p:sp>
      <p:sp>
        <p:nvSpPr>
          <p:cNvPr id="276511" name="AutoShape 31"/>
          <p:cNvSpPr>
            <a:spLocks noChangeArrowheads="1"/>
          </p:cNvSpPr>
          <p:nvPr/>
        </p:nvSpPr>
        <p:spPr bwMode="auto">
          <a:xfrm>
            <a:off x="4521200" y="5181600"/>
            <a:ext cx="355600" cy="53340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30954"/>
            </a:avLst>
          </a:prstGeom>
          <a:gradFill rotWithShape="0">
            <a:gsLst>
              <a:gs pos="0">
                <a:srgbClr val="004080">
                  <a:gamma/>
                  <a:shade val="46275"/>
                  <a:invGamma/>
                </a:srgbClr>
              </a:gs>
              <a:gs pos="100000">
                <a:srgbClr val="0040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" name="Group 32"/>
          <p:cNvGrpSpPr>
            <a:grpSpLocks/>
          </p:cNvGrpSpPr>
          <p:nvPr/>
        </p:nvGrpSpPr>
        <p:grpSpPr bwMode="auto">
          <a:xfrm>
            <a:off x="3200400" y="3200400"/>
            <a:ext cx="2209800" cy="685800"/>
            <a:chOff x="2016" y="2016"/>
            <a:chExt cx="1392" cy="432"/>
          </a:xfrm>
        </p:grpSpPr>
        <p:sp>
          <p:nvSpPr>
            <p:cNvPr id="276513" name="AutoShape 33"/>
            <p:cNvSpPr>
              <a:spLocks noChangeArrowheads="1"/>
            </p:cNvSpPr>
            <p:nvPr/>
          </p:nvSpPr>
          <p:spPr bwMode="auto">
            <a:xfrm flipV="1">
              <a:off x="2592" y="2304"/>
              <a:ext cx="816" cy="144"/>
            </a:xfrm>
            <a:prstGeom prst="wedgeRectCallout">
              <a:avLst>
                <a:gd name="adj1" fmla="val -48042"/>
                <a:gd name="adj2" fmla="val 152778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50000"/>
                </a:spcBef>
              </a:pPr>
              <a:r>
                <a:rPr lang="en-US" sz="800" b="1">
                  <a:latin typeface="Arial" charset="0"/>
                  <a:ea typeface="ＭＳ Ｐゴシック" charset="-128"/>
                </a:rPr>
                <a:t>Updates Post/Position</a:t>
              </a:r>
              <a:endParaRPr lang="en-US" sz="2400">
                <a:latin typeface="Times New Roman" charset="0"/>
                <a:ea typeface="ＭＳ Ｐゴシック" charset="-128"/>
              </a:endParaRPr>
            </a:p>
          </p:txBody>
        </p:sp>
        <p:sp>
          <p:nvSpPr>
            <p:cNvPr id="276514" name="AutoShape 34"/>
            <p:cNvSpPr>
              <a:spLocks noChangeArrowheads="1"/>
            </p:cNvSpPr>
            <p:nvPr/>
          </p:nvSpPr>
          <p:spPr bwMode="auto">
            <a:xfrm>
              <a:off x="2016" y="2016"/>
              <a:ext cx="672" cy="288"/>
            </a:xfrm>
            <a:prstGeom prst="curvedUpArrow">
              <a:avLst>
                <a:gd name="adj1" fmla="val 46667"/>
                <a:gd name="adj2" fmla="val 93333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27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27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76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7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4" dur="500"/>
                                        <p:tgtEl>
                                          <p:spTgt spid="27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7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7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6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276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76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27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76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76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76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76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76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76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76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76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76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76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76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76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82" grpId="0" animBg="1"/>
      <p:bldP spid="276482" grpId="1" animBg="1"/>
      <p:bldP spid="276502" grpId="0" animBg="1"/>
      <p:bldP spid="276502" grpId="1" animBg="1"/>
      <p:bldP spid="276503" grpId="0" animBg="1"/>
      <p:bldP spid="276503" grpId="1" animBg="1"/>
      <p:bldP spid="276504" grpId="0" animBg="1"/>
      <p:bldP spid="276504" grpId="1" animBg="1"/>
      <p:bldP spid="276505" grpId="0" animBg="1"/>
      <p:bldP spid="276507" grpId="0" animBg="1"/>
      <p:bldP spid="276507" grpId="1" animBg="1"/>
      <p:bldP spid="276508" grpId="0" animBg="1"/>
      <p:bldP spid="276509" grpId="0" animBg="1"/>
      <p:bldP spid="276509" grpId="1" animBg="1"/>
      <p:bldP spid="276510" grpId="0" animBg="1"/>
      <p:bldP spid="276510" grpId="1" animBg="1"/>
      <p:bldP spid="276511" grpId="0" animBg="1"/>
      <p:bldP spid="2765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0" y="2438400"/>
            <a:ext cx="6553200" cy="838200"/>
            <a:chOff x="1440" y="1536"/>
            <a:chExt cx="4128" cy="528"/>
          </a:xfrm>
        </p:grpSpPr>
        <p:sp>
          <p:nvSpPr>
            <p:cNvPr id="278531" name="AutoShape 3"/>
            <p:cNvSpPr>
              <a:spLocks noChangeArrowheads="1"/>
            </p:cNvSpPr>
            <p:nvPr/>
          </p:nvSpPr>
          <p:spPr bwMode="auto">
            <a:xfrm>
              <a:off x="1440" y="1536"/>
              <a:ext cx="4128" cy="52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8532" name="Text Box 4"/>
            <p:cNvSpPr txBox="1">
              <a:spLocks noChangeArrowheads="1"/>
            </p:cNvSpPr>
            <p:nvPr/>
          </p:nvSpPr>
          <p:spPr bwMode="auto">
            <a:xfrm>
              <a:off x="1440" y="1536"/>
              <a:ext cx="412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Human Resource Management System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6248400" y="2819400"/>
            <a:ext cx="1219200" cy="381000"/>
            <a:chOff x="1488" y="1248"/>
            <a:chExt cx="1392" cy="240"/>
          </a:xfrm>
        </p:grpSpPr>
        <p:sp>
          <p:nvSpPr>
            <p:cNvPr id="278534" name="AutoShape 6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8535" name="Text Box 7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Assets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4953000" y="2819400"/>
            <a:ext cx="1219200" cy="381000"/>
            <a:chOff x="1488" y="1248"/>
            <a:chExt cx="1392" cy="240"/>
          </a:xfrm>
        </p:grpSpPr>
        <p:sp>
          <p:nvSpPr>
            <p:cNvPr id="278537" name="AutoShape 9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8538" name="Text Box 10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Payroll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3657600" y="2819400"/>
            <a:ext cx="1219200" cy="381000"/>
            <a:chOff x="1488" y="1248"/>
            <a:chExt cx="1392" cy="240"/>
          </a:xfrm>
        </p:grpSpPr>
        <p:sp>
          <p:nvSpPr>
            <p:cNvPr id="278540" name="AutoShape 12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8541" name="Text Box 13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PMS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2362200" y="2819400"/>
            <a:ext cx="1219200" cy="381000"/>
            <a:chOff x="1488" y="1248"/>
            <a:chExt cx="1392" cy="240"/>
          </a:xfrm>
        </p:grpSpPr>
        <p:sp>
          <p:nvSpPr>
            <p:cNvPr id="278543" name="AutoShape 15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8544" name="Text Box 16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PIS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7" name="Group 17"/>
          <p:cNvGrpSpPr>
            <a:grpSpLocks/>
          </p:cNvGrpSpPr>
          <p:nvPr/>
        </p:nvGrpSpPr>
        <p:grpSpPr bwMode="auto">
          <a:xfrm>
            <a:off x="7543800" y="2819400"/>
            <a:ext cx="1219200" cy="381000"/>
            <a:chOff x="1488" y="1248"/>
            <a:chExt cx="1392" cy="240"/>
          </a:xfrm>
        </p:grpSpPr>
        <p:sp>
          <p:nvSpPr>
            <p:cNvPr id="278546" name="AutoShape 18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8547" name="Text Box 19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Pension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8" name="Group 20"/>
          <p:cNvGrpSpPr>
            <a:grpSpLocks/>
          </p:cNvGrpSpPr>
          <p:nvPr/>
        </p:nvGrpSpPr>
        <p:grpSpPr bwMode="auto">
          <a:xfrm>
            <a:off x="1295400" y="4800600"/>
            <a:ext cx="7239000" cy="533400"/>
            <a:chOff x="816" y="3024"/>
            <a:chExt cx="4560" cy="336"/>
          </a:xfrm>
        </p:grpSpPr>
        <p:sp>
          <p:nvSpPr>
            <p:cNvPr id="278549" name="AutoShape 21"/>
            <p:cNvSpPr>
              <a:spLocks noChangeArrowheads="1"/>
            </p:cNvSpPr>
            <p:nvPr/>
          </p:nvSpPr>
          <p:spPr bwMode="auto">
            <a:xfrm>
              <a:off x="816" y="3024"/>
              <a:ext cx="224" cy="336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30954"/>
              </a:avLst>
            </a:prstGeom>
            <a:gradFill rotWithShape="0">
              <a:gsLst>
                <a:gs pos="0">
                  <a:srgbClr val="004080">
                    <a:gamma/>
                    <a:shade val="46275"/>
                    <a:invGamma/>
                  </a:srgbClr>
                </a:gs>
                <a:gs pos="100000">
                  <a:srgbClr val="00408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8550" name="AutoShape 22"/>
            <p:cNvSpPr>
              <a:spLocks noChangeArrowheads="1"/>
            </p:cNvSpPr>
            <p:nvPr/>
          </p:nvSpPr>
          <p:spPr bwMode="auto">
            <a:xfrm>
              <a:off x="1504" y="3024"/>
              <a:ext cx="224" cy="336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30954"/>
              </a:avLst>
            </a:prstGeom>
            <a:gradFill rotWithShape="0">
              <a:gsLst>
                <a:gs pos="0">
                  <a:srgbClr val="004080">
                    <a:gamma/>
                    <a:shade val="46275"/>
                    <a:invGamma/>
                  </a:srgbClr>
                </a:gs>
                <a:gs pos="100000">
                  <a:srgbClr val="00408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8551" name="AutoShape 23"/>
            <p:cNvSpPr>
              <a:spLocks noChangeArrowheads="1"/>
            </p:cNvSpPr>
            <p:nvPr/>
          </p:nvSpPr>
          <p:spPr bwMode="auto">
            <a:xfrm>
              <a:off x="2224" y="3024"/>
              <a:ext cx="224" cy="336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30954"/>
              </a:avLst>
            </a:prstGeom>
            <a:gradFill rotWithShape="0">
              <a:gsLst>
                <a:gs pos="0">
                  <a:srgbClr val="004080">
                    <a:gamma/>
                    <a:shade val="46275"/>
                    <a:invGamma/>
                  </a:srgbClr>
                </a:gs>
                <a:gs pos="100000">
                  <a:srgbClr val="00408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8552" name="AutoShape 24"/>
            <p:cNvSpPr>
              <a:spLocks noChangeArrowheads="1"/>
            </p:cNvSpPr>
            <p:nvPr/>
          </p:nvSpPr>
          <p:spPr bwMode="auto">
            <a:xfrm>
              <a:off x="2944" y="3024"/>
              <a:ext cx="224" cy="336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30954"/>
              </a:avLst>
            </a:prstGeom>
            <a:gradFill rotWithShape="0">
              <a:gsLst>
                <a:gs pos="0">
                  <a:srgbClr val="004080">
                    <a:gamma/>
                    <a:shade val="46275"/>
                    <a:invGamma/>
                  </a:srgbClr>
                </a:gs>
                <a:gs pos="100000">
                  <a:srgbClr val="00408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8553" name="AutoShape 25"/>
            <p:cNvSpPr>
              <a:spLocks noChangeArrowheads="1"/>
            </p:cNvSpPr>
            <p:nvPr/>
          </p:nvSpPr>
          <p:spPr bwMode="auto">
            <a:xfrm>
              <a:off x="3712" y="3024"/>
              <a:ext cx="224" cy="336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30954"/>
              </a:avLst>
            </a:prstGeom>
            <a:gradFill rotWithShape="0">
              <a:gsLst>
                <a:gs pos="0">
                  <a:srgbClr val="004080">
                    <a:gamma/>
                    <a:shade val="46275"/>
                    <a:invGamma/>
                  </a:srgbClr>
                </a:gs>
                <a:gs pos="100000">
                  <a:srgbClr val="00408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8554" name="AutoShape 26"/>
            <p:cNvSpPr>
              <a:spLocks noChangeArrowheads="1"/>
            </p:cNvSpPr>
            <p:nvPr/>
          </p:nvSpPr>
          <p:spPr bwMode="auto">
            <a:xfrm>
              <a:off x="4432" y="3024"/>
              <a:ext cx="224" cy="336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30954"/>
              </a:avLst>
            </a:prstGeom>
            <a:gradFill rotWithShape="0">
              <a:gsLst>
                <a:gs pos="0">
                  <a:srgbClr val="004080">
                    <a:gamma/>
                    <a:shade val="46275"/>
                    <a:invGamma/>
                  </a:srgbClr>
                </a:gs>
                <a:gs pos="100000">
                  <a:srgbClr val="00408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8555" name="AutoShape 27"/>
            <p:cNvSpPr>
              <a:spLocks noChangeArrowheads="1"/>
            </p:cNvSpPr>
            <p:nvPr/>
          </p:nvSpPr>
          <p:spPr bwMode="auto">
            <a:xfrm>
              <a:off x="5152" y="3024"/>
              <a:ext cx="224" cy="336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30954"/>
              </a:avLst>
            </a:prstGeom>
            <a:gradFill rotWithShape="0">
              <a:gsLst>
                <a:gs pos="0">
                  <a:srgbClr val="004080">
                    <a:gamma/>
                    <a:shade val="46275"/>
                    <a:invGamma/>
                  </a:srgbClr>
                </a:gs>
                <a:gs pos="100000">
                  <a:srgbClr val="00408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9" name="Group 28"/>
          <p:cNvGrpSpPr>
            <a:grpSpLocks/>
          </p:cNvGrpSpPr>
          <p:nvPr/>
        </p:nvGrpSpPr>
        <p:grpSpPr bwMode="auto">
          <a:xfrm>
            <a:off x="3200400" y="3200400"/>
            <a:ext cx="2209800" cy="685800"/>
            <a:chOff x="2016" y="2016"/>
            <a:chExt cx="1392" cy="432"/>
          </a:xfrm>
        </p:grpSpPr>
        <p:sp>
          <p:nvSpPr>
            <p:cNvPr id="278557" name="AutoShape 29"/>
            <p:cNvSpPr>
              <a:spLocks noChangeArrowheads="1"/>
            </p:cNvSpPr>
            <p:nvPr/>
          </p:nvSpPr>
          <p:spPr bwMode="auto">
            <a:xfrm flipV="1">
              <a:off x="2592" y="2304"/>
              <a:ext cx="816" cy="144"/>
            </a:xfrm>
            <a:prstGeom prst="wedgeRectCallout">
              <a:avLst>
                <a:gd name="adj1" fmla="val -48042"/>
                <a:gd name="adj2" fmla="val 152778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50000"/>
                </a:spcBef>
              </a:pPr>
              <a:r>
                <a:rPr lang="en-US" sz="800" b="1">
                  <a:latin typeface="Arial" charset="0"/>
                  <a:ea typeface="ＭＳ Ｐゴシック" charset="-128"/>
                </a:rPr>
                <a:t>Updates Post/Position</a:t>
              </a:r>
              <a:endParaRPr lang="en-US" sz="2400">
                <a:latin typeface="Times New Roman" charset="0"/>
                <a:ea typeface="ＭＳ Ｐゴシック" charset="-128"/>
              </a:endParaRPr>
            </a:p>
          </p:txBody>
        </p:sp>
        <p:sp>
          <p:nvSpPr>
            <p:cNvPr id="278558" name="AutoShape 30"/>
            <p:cNvSpPr>
              <a:spLocks noChangeArrowheads="1"/>
            </p:cNvSpPr>
            <p:nvPr/>
          </p:nvSpPr>
          <p:spPr bwMode="auto">
            <a:xfrm>
              <a:off x="2016" y="2016"/>
              <a:ext cx="672" cy="288"/>
            </a:xfrm>
            <a:prstGeom prst="curvedUpArrow">
              <a:avLst>
                <a:gd name="adj1" fmla="val 46667"/>
                <a:gd name="adj2" fmla="val 93333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" name="Group 31"/>
          <p:cNvGrpSpPr>
            <a:grpSpLocks/>
          </p:cNvGrpSpPr>
          <p:nvPr/>
        </p:nvGrpSpPr>
        <p:grpSpPr bwMode="auto">
          <a:xfrm>
            <a:off x="152400" y="1524000"/>
            <a:ext cx="2209800" cy="1828800"/>
            <a:chOff x="96" y="960"/>
            <a:chExt cx="1392" cy="1152"/>
          </a:xfrm>
        </p:grpSpPr>
        <p:sp>
          <p:nvSpPr>
            <p:cNvPr id="278560" name="AutoShape 32"/>
            <p:cNvSpPr>
              <a:spLocks noChangeArrowheads="1"/>
            </p:cNvSpPr>
            <p:nvPr/>
          </p:nvSpPr>
          <p:spPr bwMode="auto">
            <a:xfrm>
              <a:off x="960" y="960"/>
              <a:ext cx="528" cy="1152"/>
            </a:xfrm>
            <a:prstGeom prst="curvedRightArrow">
              <a:avLst>
                <a:gd name="adj1" fmla="val 37657"/>
                <a:gd name="adj2" fmla="val 87273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25400" algn="ctr" rotWithShape="0">
                <a:srgbClr val="808080"/>
              </a:outerShdw>
            </a:effectLst>
          </p:spPr>
          <p:txBody>
            <a:bodyPr wrap="none"/>
            <a:lstStyle/>
            <a:p>
              <a:pPr algn="ctr"/>
              <a:endParaRPr lang="en-US" sz="1600">
                <a:solidFill>
                  <a:srgbClr val="004080"/>
                </a:solidFill>
                <a:latin typeface="Arial" charset="0"/>
                <a:ea typeface="ＭＳ Ｐゴシック" charset="-128"/>
              </a:endParaRPr>
            </a:p>
          </p:txBody>
        </p:sp>
        <p:sp>
          <p:nvSpPr>
            <p:cNvPr id="278561" name="AutoShape 33"/>
            <p:cNvSpPr>
              <a:spLocks noChangeArrowheads="1"/>
            </p:cNvSpPr>
            <p:nvPr/>
          </p:nvSpPr>
          <p:spPr bwMode="auto">
            <a:xfrm flipH="1">
              <a:off x="96" y="1152"/>
              <a:ext cx="768" cy="192"/>
            </a:xfrm>
            <a:prstGeom prst="wedgeRectCallout">
              <a:avLst>
                <a:gd name="adj1" fmla="val -61458"/>
                <a:gd name="adj2" fmla="val 135935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latin typeface="Arial" charset="0"/>
                  <a:ea typeface="ＭＳ Ｐゴシック" charset="-128"/>
                </a:rPr>
                <a:t>Updates details in PIS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11" name="Group 34"/>
          <p:cNvGrpSpPr>
            <a:grpSpLocks/>
          </p:cNvGrpSpPr>
          <p:nvPr/>
        </p:nvGrpSpPr>
        <p:grpSpPr bwMode="auto">
          <a:xfrm>
            <a:off x="1981200" y="1066800"/>
            <a:ext cx="6934200" cy="762000"/>
            <a:chOff x="1440" y="1536"/>
            <a:chExt cx="4128" cy="528"/>
          </a:xfrm>
        </p:grpSpPr>
        <p:sp>
          <p:nvSpPr>
            <p:cNvPr id="278563" name="AutoShape 35"/>
            <p:cNvSpPr>
              <a:spLocks noChangeArrowheads="1"/>
            </p:cNvSpPr>
            <p:nvPr/>
          </p:nvSpPr>
          <p:spPr bwMode="auto">
            <a:xfrm>
              <a:off x="1440" y="1536"/>
              <a:ext cx="4128" cy="52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8564" name="Text Box 36"/>
            <p:cNvSpPr txBox="1">
              <a:spLocks noChangeArrowheads="1"/>
            </p:cNvSpPr>
            <p:nvPr/>
          </p:nvSpPr>
          <p:spPr bwMode="auto">
            <a:xfrm>
              <a:off x="1440" y="1536"/>
              <a:ext cx="4128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Service Events</a:t>
              </a:r>
            </a:p>
          </p:txBody>
        </p:sp>
      </p:grpSp>
      <p:sp>
        <p:nvSpPr>
          <p:cNvPr id="278565" name="AutoShape 37"/>
          <p:cNvSpPr>
            <a:spLocks noChangeArrowheads="1"/>
          </p:cNvSpPr>
          <p:nvPr/>
        </p:nvSpPr>
        <p:spPr bwMode="auto">
          <a:xfrm>
            <a:off x="2057400" y="14478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Transfer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78566" name="AutoShape 38"/>
          <p:cNvSpPr>
            <a:spLocks noChangeArrowheads="1"/>
          </p:cNvSpPr>
          <p:nvPr/>
        </p:nvSpPr>
        <p:spPr bwMode="auto">
          <a:xfrm>
            <a:off x="7772400" y="14478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Resignation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78567" name="AutoShape 39"/>
          <p:cNvSpPr>
            <a:spLocks noChangeArrowheads="1"/>
          </p:cNvSpPr>
          <p:nvPr/>
        </p:nvSpPr>
        <p:spPr bwMode="auto">
          <a:xfrm>
            <a:off x="6629400" y="14478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Suspension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78568" name="AutoShape 40"/>
          <p:cNvSpPr>
            <a:spLocks noChangeArrowheads="1"/>
          </p:cNvSpPr>
          <p:nvPr/>
        </p:nvSpPr>
        <p:spPr bwMode="auto">
          <a:xfrm>
            <a:off x="5486400" y="14478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Placement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78569" name="AutoShape 41"/>
          <p:cNvSpPr>
            <a:spLocks noChangeArrowheads="1"/>
          </p:cNvSpPr>
          <p:nvPr/>
        </p:nvSpPr>
        <p:spPr bwMode="auto">
          <a:xfrm>
            <a:off x="4343400" y="14478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Deputation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78570" name="AutoShape 42"/>
          <p:cNvSpPr>
            <a:spLocks noChangeArrowheads="1"/>
          </p:cNvSpPr>
          <p:nvPr/>
        </p:nvSpPr>
        <p:spPr bwMode="auto">
          <a:xfrm>
            <a:off x="3200400" y="14478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Promotion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grpSp>
        <p:nvGrpSpPr>
          <p:cNvPr id="12" name="Group 43"/>
          <p:cNvGrpSpPr>
            <a:grpSpLocks/>
          </p:cNvGrpSpPr>
          <p:nvPr/>
        </p:nvGrpSpPr>
        <p:grpSpPr bwMode="auto">
          <a:xfrm>
            <a:off x="152400" y="2514600"/>
            <a:ext cx="2209800" cy="1981200"/>
            <a:chOff x="96" y="1584"/>
            <a:chExt cx="1392" cy="1248"/>
          </a:xfrm>
        </p:grpSpPr>
        <p:sp>
          <p:nvSpPr>
            <p:cNvPr id="278572" name="AutoShape 44"/>
            <p:cNvSpPr>
              <a:spLocks noChangeArrowheads="1"/>
            </p:cNvSpPr>
            <p:nvPr/>
          </p:nvSpPr>
          <p:spPr bwMode="auto">
            <a:xfrm flipH="1">
              <a:off x="96" y="1584"/>
              <a:ext cx="768" cy="192"/>
            </a:xfrm>
            <a:prstGeom prst="wedgeRectCallout">
              <a:avLst>
                <a:gd name="adj1" fmla="val 4426"/>
                <a:gd name="adj2" fmla="val 13020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en-US" sz="800" b="1">
                  <a:latin typeface="Arial" charset="0"/>
                  <a:ea typeface="ＭＳ Ｐゴシック" charset="-128"/>
                </a:rPr>
                <a:t>Updates details in PIS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278573" name="AutoShape 45"/>
            <p:cNvSpPr>
              <a:spLocks noChangeArrowheads="1"/>
            </p:cNvSpPr>
            <p:nvPr/>
          </p:nvSpPr>
          <p:spPr bwMode="auto">
            <a:xfrm rot="-5400000">
              <a:off x="288" y="1632"/>
              <a:ext cx="1200" cy="1200"/>
            </a:xfrm>
            <a:prstGeom prst="curvedDownArrow">
              <a:avLst>
                <a:gd name="adj1" fmla="val 20000"/>
                <a:gd name="adj2" fmla="val 40000"/>
                <a:gd name="adj3" fmla="val 14755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3" name="Group 46"/>
          <p:cNvGrpSpPr>
            <a:grpSpLocks/>
          </p:cNvGrpSpPr>
          <p:nvPr/>
        </p:nvGrpSpPr>
        <p:grpSpPr bwMode="auto">
          <a:xfrm>
            <a:off x="838200" y="4038600"/>
            <a:ext cx="8077200" cy="762000"/>
            <a:chOff x="1440" y="1536"/>
            <a:chExt cx="4128" cy="528"/>
          </a:xfrm>
        </p:grpSpPr>
        <p:sp>
          <p:nvSpPr>
            <p:cNvPr id="278575" name="AutoShape 47"/>
            <p:cNvSpPr>
              <a:spLocks noChangeArrowheads="1"/>
            </p:cNvSpPr>
            <p:nvPr/>
          </p:nvSpPr>
          <p:spPr bwMode="auto">
            <a:xfrm>
              <a:off x="1440" y="1536"/>
              <a:ext cx="4128" cy="52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8576" name="Text Box 48"/>
            <p:cNvSpPr txBox="1">
              <a:spLocks noChangeArrowheads="1"/>
            </p:cNvSpPr>
            <p:nvPr/>
          </p:nvSpPr>
          <p:spPr bwMode="auto">
            <a:xfrm>
              <a:off x="1440" y="1536"/>
              <a:ext cx="4128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Personal Details</a:t>
              </a:r>
            </a:p>
          </p:txBody>
        </p:sp>
      </p:grpSp>
      <p:sp>
        <p:nvSpPr>
          <p:cNvPr id="278577" name="AutoShape 49"/>
          <p:cNvSpPr>
            <a:spLocks noChangeArrowheads="1"/>
          </p:cNvSpPr>
          <p:nvPr/>
        </p:nvSpPr>
        <p:spPr bwMode="auto">
          <a:xfrm>
            <a:off x="914400" y="44196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Education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78578" name="AutoShape 50"/>
          <p:cNvSpPr>
            <a:spLocks noChangeArrowheads="1"/>
          </p:cNvSpPr>
          <p:nvPr/>
        </p:nvSpPr>
        <p:spPr bwMode="auto">
          <a:xfrm>
            <a:off x="5486400" y="44196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Leave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78579" name="AutoShape 51"/>
          <p:cNvSpPr>
            <a:spLocks noChangeArrowheads="1"/>
          </p:cNvSpPr>
          <p:nvPr/>
        </p:nvSpPr>
        <p:spPr bwMode="auto">
          <a:xfrm>
            <a:off x="4343400" y="44196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Medical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78580" name="AutoShape 52"/>
          <p:cNvSpPr>
            <a:spLocks noChangeArrowheads="1"/>
          </p:cNvSpPr>
          <p:nvPr/>
        </p:nvSpPr>
        <p:spPr bwMode="auto">
          <a:xfrm>
            <a:off x="3200400" y="44196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Training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78581" name="AutoShape 53"/>
          <p:cNvSpPr>
            <a:spLocks noChangeArrowheads="1"/>
          </p:cNvSpPr>
          <p:nvPr/>
        </p:nvSpPr>
        <p:spPr bwMode="auto">
          <a:xfrm>
            <a:off x="2057400" y="44196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Awards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78582" name="AutoShape 54"/>
          <p:cNvSpPr>
            <a:spLocks noChangeArrowheads="1"/>
          </p:cNvSpPr>
          <p:nvPr/>
        </p:nvSpPr>
        <p:spPr bwMode="auto">
          <a:xfrm>
            <a:off x="6629400" y="4419600"/>
            <a:ext cx="2209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Disciplinary Action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78583" name="AutoShape 55"/>
          <p:cNvSpPr>
            <a:spLocks noChangeArrowheads="1"/>
          </p:cNvSpPr>
          <p:nvPr/>
        </p:nvSpPr>
        <p:spPr bwMode="auto">
          <a:xfrm>
            <a:off x="838200" y="5410200"/>
            <a:ext cx="7924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Generation of Event Document (such as letters, orders, etc.)</a:t>
            </a:r>
          </a:p>
        </p:txBody>
      </p:sp>
      <p:sp>
        <p:nvSpPr>
          <p:cNvPr id="278584" name="AutoShape 56"/>
          <p:cNvSpPr>
            <a:spLocks noChangeArrowheads="1"/>
          </p:cNvSpPr>
          <p:nvPr/>
        </p:nvSpPr>
        <p:spPr bwMode="auto">
          <a:xfrm>
            <a:off x="838200" y="6324600"/>
            <a:ext cx="7924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Sends a copy to concerned Employee/Ministry/Department/Office for reference</a:t>
            </a:r>
          </a:p>
        </p:txBody>
      </p:sp>
      <p:sp>
        <p:nvSpPr>
          <p:cNvPr id="278585" name="AutoShape 57"/>
          <p:cNvSpPr>
            <a:spLocks noChangeArrowheads="1"/>
          </p:cNvSpPr>
          <p:nvPr/>
        </p:nvSpPr>
        <p:spPr bwMode="auto">
          <a:xfrm>
            <a:off x="4521200" y="5715000"/>
            <a:ext cx="355600" cy="53340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30954"/>
            </a:avLst>
          </a:prstGeom>
          <a:gradFill rotWithShape="0">
            <a:gsLst>
              <a:gs pos="0">
                <a:srgbClr val="004080">
                  <a:gamma/>
                  <a:shade val="46275"/>
                  <a:invGamma/>
                </a:srgbClr>
              </a:gs>
              <a:gs pos="100000">
                <a:srgbClr val="0040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8586" name="AutoShape 58"/>
          <p:cNvSpPr>
            <a:spLocks noChangeArrowheads="1"/>
          </p:cNvSpPr>
          <p:nvPr/>
        </p:nvSpPr>
        <p:spPr bwMode="auto">
          <a:xfrm>
            <a:off x="2514600" y="3200400"/>
            <a:ext cx="914400" cy="2133600"/>
          </a:xfrm>
          <a:prstGeom prst="downArrowCallout">
            <a:avLst>
              <a:gd name="adj1" fmla="val 25000"/>
              <a:gd name="adj2" fmla="val 25000"/>
              <a:gd name="adj3" fmla="val 38889"/>
              <a:gd name="adj4" fmla="val 20042"/>
            </a:avLst>
          </a:prstGeom>
          <a:gradFill rotWithShape="0">
            <a:gsLst>
              <a:gs pos="0">
                <a:srgbClr val="004080">
                  <a:gamma/>
                  <a:shade val="46275"/>
                  <a:invGamma/>
                </a:srgbClr>
              </a:gs>
              <a:gs pos="100000">
                <a:srgbClr val="0040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8587" name="AutoShape 59"/>
          <p:cNvSpPr>
            <a:spLocks noChangeArrowheads="1"/>
          </p:cNvSpPr>
          <p:nvPr/>
        </p:nvSpPr>
        <p:spPr bwMode="auto">
          <a:xfrm>
            <a:off x="990600" y="5410200"/>
            <a:ext cx="7924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Generation of Event Document (such as letters, orders, etc.)</a:t>
            </a:r>
          </a:p>
        </p:txBody>
      </p:sp>
      <p:sp>
        <p:nvSpPr>
          <p:cNvPr id="278588" name="AutoShape 60"/>
          <p:cNvSpPr>
            <a:spLocks noChangeArrowheads="1"/>
          </p:cNvSpPr>
          <p:nvPr/>
        </p:nvSpPr>
        <p:spPr bwMode="auto">
          <a:xfrm>
            <a:off x="990600" y="6324600"/>
            <a:ext cx="7924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Sends a copy to concerned Employee/Ministry/Department/Office for reference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78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278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78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78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78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78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278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78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78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7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78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78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78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78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78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78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78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78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785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78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78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78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8" dur="500"/>
                                        <p:tgtEl>
                                          <p:spTgt spid="27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500"/>
                                        <p:tgtEl>
                                          <p:spTgt spid="278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6" dur="500"/>
                                        <p:tgtEl>
                                          <p:spTgt spid="278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278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27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8" dur="500"/>
                                        <p:tgtEl>
                                          <p:spTgt spid="278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278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5" dur="500"/>
                                        <p:tgtEl>
                                          <p:spTgt spid="278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78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278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278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785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278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278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278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278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78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2785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583" grpId="0" animBg="1" autoUpdateAnimBg="0"/>
      <p:bldP spid="278583" grpId="1" animBg="1" autoUpdateAnimBg="0"/>
      <p:bldP spid="278584" grpId="0" animBg="1" autoUpdateAnimBg="0"/>
      <p:bldP spid="278584" grpId="1" animBg="1" autoUpdateAnimBg="0"/>
      <p:bldP spid="278585" grpId="0" animBg="1"/>
      <p:bldP spid="278585" grpId="1" animBg="1"/>
      <p:bldP spid="278585" grpId="2" animBg="1"/>
      <p:bldP spid="278585" grpId="3" animBg="1"/>
      <p:bldP spid="278586" grpId="0" animBg="1"/>
      <p:bldP spid="278586" grpId="1" animBg="1"/>
      <p:bldP spid="278587" grpId="0" animBg="1"/>
      <p:bldP spid="278587" grpId="1" animBg="1"/>
      <p:bldP spid="278588" grpId="0" animBg="1"/>
      <p:bldP spid="27858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0578" name="AutoShape 2"/>
          <p:cNvSpPr>
            <a:spLocks noChangeArrowheads="1"/>
          </p:cNvSpPr>
          <p:nvPr/>
        </p:nvSpPr>
        <p:spPr bwMode="auto">
          <a:xfrm>
            <a:off x="914400" y="2667000"/>
            <a:ext cx="74676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gamma/>
                  <a:shade val="7058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0588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50800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333333"/>
                </a:solidFill>
                <a:latin typeface="Arial Black" charset="0"/>
                <a:ea typeface="ＭＳ Ｐゴシック" charset="-128"/>
              </a:rPr>
              <a:t>HRMS Process Overview</a:t>
            </a:r>
            <a:endParaRPr lang="en-US" sz="2800">
              <a:solidFill>
                <a:srgbClr val="333333"/>
              </a:solidFill>
              <a:latin typeface="Arial Black" charset="0"/>
              <a:ea typeface="ＭＳ Ｐゴシック" charset="-128"/>
            </a:endParaRPr>
          </a:p>
          <a:p>
            <a:pPr algn="ctr"/>
            <a:r>
              <a:rPr lang="en-US" sz="2000">
                <a:solidFill>
                  <a:srgbClr val="333333"/>
                </a:solidFill>
                <a:latin typeface="Arial Black" charset="0"/>
                <a:ea typeface="ＭＳ Ｐゴシック" charset="-128"/>
              </a:rPr>
              <a:t>Post Management</a:t>
            </a:r>
            <a:endParaRPr lang="en-US" sz="2800">
              <a:solidFill>
                <a:srgbClr val="333333"/>
              </a:solidFill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04800" y="228600"/>
            <a:ext cx="6553200" cy="838200"/>
            <a:chOff x="1440" y="1536"/>
            <a:chExt cx="4128" cy="528"/>
          </a:xfrm>
        </p:grpSpPr>
        <p:sp>
          <p:nvSpPr>
            <p:cNvPr id="282627" name="AutoShape 3"/>
            <p:cNvSpPr>
              <a:spLocks noChangeArrowheads="1"/>
            </p:cNvSpPr>
            <p:nvPr/>
          </p:nvSpPr>
          <p:spPr bwMode="auto">
            <a:xfrm>
              <a:off x="1440" y="1536"/>
              <a:ext cx="4128" cy="52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2628" name="Text Box 4"/>
            <p:cNvSpPr txBox="1">
              <a:spLocks noChangeArrowheads="1"/>
            </p:cNvSpPr>
            <p:nvPr/>
          </p:nvSpPr>
          <p:spPr bwMode="auto">
            <a:xfrm>
              <a:off x="1440" y="1536"/>
              <a:ext cx="412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Human Resource Management System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4267200" y="609600"/>
            <a:ext cx="1219200" cy="381000"/>
            <a:chOff x="1488" y="1248"/>
            <a:chExt cx="1392" cy="240"/>
          </a:xfrm>
        </p:grpSpPr>
        <p:sp>
          <p:nvSpPr>
            <p:cNvPr id="282630" name="AutoShape 6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2631" name="Text Box 7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Assets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2971800" y="609600"/>
            <a:ext cx="1219200" cy="381000"/>
            <a:chOff x="1488" y="1248"/>
            <a:chExt cx="1392" cy="240"/>
          </a:xfrm>
        </p:grpSpPr>
        <p:sp>
          <p:nvSpPr>
            <p:cNvPr id="282633" name="AutoShape 9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2634" name="Text Box 10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Payroll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1676400" y="609600"/>
            <a:ext cx="1219200" cy="381000"/>
            <a:chOff x="1488" y="1248"/>
            <a:chExt cx="1392" cy="240"/>
          </a:xfrm>
        </p:grpSpPr>
        <p:sp>
          <p:nvSpPr>
            <p:cNvPr id="282636" name="AutoShape 12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2637" name="Text Box 13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PMS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381000" y="609600"/>
            <a:ext cx="1219200" cy="381000"/>
            <a:chOff x="1488" y="1248"/>
            <a:chExt cx="1392" cy="240"/>
          </a:xfrm>
        </p:grpSpPr>
        <p:sp>
          <p:nvSpPr>
            <p:cNvPr id="282639" name="AutoShape 15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2640" name="Text Box 16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PIS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7" name="Group 17"/>
          <p:cNvGrpSpPr>
            <a:grpSpLocks/>
          </p:cNvGrpSpPr>
          <p:nvPr/>
        </p:nvGrpSpPr>
        <p:grpSpPr bwMode="auto">
          <a:xfrm>
            <a:off x="5562600" y="609600"/>
            <a:ext cx="1219200" cy="381000"/>
            <a:chOff x="1488" y="1248"/>
            <a:chExt cx="1392" cy="240"/>
          </a:xfrm>
        </p:grpSpPr>
        <p:sp>
          <p:nvSpPr>
            <p:cNvPr id="282642" name="AutoShape 18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2643" name="Text Box 19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Pension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sp>
        <p:nvSpPr>
          <p:cNvPr id="282644" name="AutoShape 20"/>
          <p:cNvSpPr>
            <a:spLocks noChangeArrowheads="1"/>
          </p:cNvSpPr>
          <p:nvPr/>
        </p:nvSpPr>
        <p:spPr bwMode="auto">
          <a:xfrm>
            <a:off x="3276600" y="25908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Ministry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82645" name="AutoShape 21"/>
          <p:cNvSpPr>
            <a:spLocks noChangeArrowheads="1"/>
          </p:cNvSpPr>
          <p:nvPr/>
        </p:nvSpPr>
        <p:spPr bwMode="auto">
          <a:xfrm>
            <a:off x="4419600" y="30480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Department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82646" name="AutoShape 22"/>
          <p:cNvSpPr>
            <a:spLocks noChangeArrowheads="1"/>
          </p:cNvSpPr>
          <p:nvPr/>
        </p:nvSpPr>
        <p:spPr bwMode="auto">
          <a:xfrm>
            <a:off x="5486400" y="35052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Office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cxnSp>
        <p:nvCxnSpPr>
          <p:cNvPr id="282647" name="AutoShape 23"/>
          <p:cNvCxnSpPr>
            <a:cxnSpLocks noChangeShapeType="1"/>
            <a:stCxn id="0" idx="2"/>
            <a:endCxn id="282644" idx="1"/>
          </p:cNvCxnSpPr>
          <p:nvPr/>
        </p:nvCxnSpPr>
        <p:spPr bwMode="auto">
          <a:xfrm rot="16200000" flipH="1">
            <a:off x="2586037" y="2052638"/>
            <a:ext cx="314325" cy="1066800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 type="none" w="sm" len="sm"/>
            <a:tailEnd type="triangle" w="med" len="med"/>
          </a:ln>
          <a:effectLst>
            <a:outerShdw dist="35921" dir="2700000" algn="ctr" rotWithShape="0">
              <a:srgbClr val="808080"/>
            </a:outerShdw>
          </a:effectLst>
        </p:spPr>
      </p:cxnSp>
      <p:cxnSp>
        <p:nvCxnSpPr>
          <p:cNvPr id="282648" name="AutoShape 24"/>
          <p:cNvCxnSpPr>
            <a:cxnSpLocks noChangeShapeType="1"/>
            <a:stCxn id="282644" idx="2"/>
            <a:endCxn id="282645" idx="1"/>
          </p:cNvCxnSpPr>
          <p:nvPr/>
        </p:nvCxnSpPr>
        <p:spPr bwMode="auto">
          <a:xfrm rot="16200000" flipH="1">
            <a:off x="3962400" y="2743200"/>
            <a:ext cx="304800" cy="609600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 type="none" w="sm" len="sm"/>
            <a:tailEnd type="triangle" w="med" len="med"/>
          </a:ln>
          <a:effectLst>
            <a:outerShdw dist="35921" dir="2700000" algn="ctr" rotWithShape="0">
              <a:srgbClr val="808080"/>
            </a:outerShdw>
          </a:effectLst>
        </p:spPr>
      </p:cxnSp>
      <p:cxnSp>
        <p:nvCxnSpPr>
          <p:cNvPr id="282649" name="AutoShape 25"/>
          <p:cNvCxnSpPr>
            <a:cxnSpLocks noChangeShapeType="1"/>
            <a:stCxn id="282645" idx="2"/>
            <a:endCxn id="282646" idx="1"/>
          </p:cNvCxnSpPr>
          <p:nvPr/>
        </p:nvCxnSpPr>
        <p:spPr bwMode="auto">
          <a:xfrm rot="16200000" flipH="1">
            <a:off x="5067300" y="3238500"/>
            <a:ext cx="304800" cy="533400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 type="none" w="sm" len="sm"/>
            <a:tailEnd type="triangle" w="med" len="med"/>
          </a:ln>
          <a:effectLst>
            <a:outerShdw dist="35921" dir="2700000" algn="ctr" rotWithShape="0">
              <a:srgbClr val="808080"/>
            </a:outerShdw>
          </a:effectLst>
        </p:spPr>
      </p:cxnSp>
      <p:sp>
        <p:nvSpPr>
          <p:cNvPr id="282650" name="AutoShape 26"/>
          <p:cNvSpPr>
            <a:spLocks/>
          </p:cNvSpPr>
          <p:nvPr/>
        </p:nvSpPr>
        <p:spPr bwMode="auto">
          <a:xfrm>
            <a:off x="6400800" y="2057400"/>
            <a:ext cx="228600" cy="2743200"/>
          </a:xfrm>
          <a:prstGeom prst="rightBracket">
            <a:avLst>
              <a:gd name="adj" fmla="val 10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82651" name="AutoShape 27"/>
          <p:cNvSpPr>
            <a:spLocks noChangeArrowheads="1"/>
          </p:cNvSpPr>
          <p:nvPr/>
        </p:nvSpPr>
        <p:spPr bwMode="auto">
          <a:xfrm>
            <a:off x="1984375" y="990600"/>
            <a:ext cx="530225" cy="1066800"/>
          </a:xfrm>
          <a:prstGeom prst="downArrow">
            <a:avLst>
              <a:gd name="adj1" fmla="val 50000"/>
              <a:gd name="adj2" fmla="val 50299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2652" name="AutoShape 28"/>
          <p:cNvSpPr>
            <a:spLocks noChangeArrowheads="1"/>
          </p:cNvSpPr>
          <p:nvPr/>
        </p:nvSpPr>
        <p:spPr bwMode="auto">
          <a:xfrm>
            <a:off x="6781800" y="3124200"/>
            <a:ext cx="19812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Sanctioned Strength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grpSp>
        <p:nvGrpSpPr>
          <p:cNvPr id="8" name="Group 29"/>
          <p:cNvGrpSpPr>
            <a:grpSpLocks/>
          </p:cNvGrpSpPr>
          <p:nvPr/>
        </p:nvGrpSpPr>
        <p:grpSpPr bwMode="auto">
          <a:xfrm>
            <a:off x="304800" y="990600"/>
            <a:ext cx="1828800" cy="1143000"/>
            <a:chOff x="192" y="624"/>
            <a:chExt cx="1152" cy="720"/>
          </a:xfrm>
        </p:grpSpPr>
        <p:sp>
          <p:nvSpPr>
            <p:cNvPr id="282654" name="AutoShape 30"/>
            <p:cNvSpPr>
              <a:spLocks noChangeArrowheads="1"/>
            </p:cNvSpPr>
            <p:nvPr/>
          </p:nvSpPr>
          <p:spPr bwMode="auto">
            <a:xfrm flipV="1">
              <a:off x="192" y="1152"/>
              <a:ext cx="960" cy="192"/>
            </a:xfrm>
            <a:prstGeom prst="wedgeRectCallout">
              <a:avLst>
                <a:gd name="adj1" fmla="val 20310"/>
                <a:gd name="adj2" fmla="val 160417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50000"/>
                </a:spcBef>
              </a:pPr>
              <a:r>
                <a:rPr lang="en-US" sz="1200" b="1">
                  <a:latin typeface="Arial" charset="0"/>
                  <a:ea typeface="ＭＳ Ｐゴシック" charset="-128"/>
                </a:rPr>
                <a:t>Fulfilled Strength</a:t>
              </a:r>
              <a:endParaRPr lang="en-US" sz="2400">
                <a:latin typeface="Times New Roman" charset="0"/>
                <a:ea typeface="ＭＳ Ｐゴシック" charset="-128"/>
              </a:endParaRPr>
            </a:p>
          </p:txBody>
        </p:sp>
        <p:sp>
          <p:nvSpPr>
            <p:cNvPr id="282655" name="AutoShape 31"/>
            <p:cNvSpPr>
              <a:spLocks noChangeArrowheads="1"/>
            </p:cNvSpPr>
            <p:nvPr/>
          </p:nvSpPr>
          <p:spPr bwMode="auto">
            <a:xfrm>
              <a:off x="672" y="624"/>
              <a:ext cx="672" cy="288"/>
            </a:xfrm>
            <a:prstGeom prst="curvedUpArrow">
              <a:avLst>
                <a:gd name="adj1" fmla="val 46667"/>
                <a:gd name="adj2" fmla="val 93333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2656" name="AutoShape 32"/>
          <p:cNvSpPr>
            <a:spLocks noChangeArrowheads="1"/>
          </p:cNvSpPr>
          <p:nvPr/>
        </p:nvSpPr>
        <p:spPr bwMode="auto">
          <a:xfrm>
            <a:off x="3200400" y="5791200"/>
            <a:ext cx="19812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Vacancies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cxnSp>
        <p:nvCxnSpPr>
          <p:cNvPr id="282657" name="AutoShape 33"/>
          <p:cNvCxnSpPr>
            <a:cxnSpLocks noChangeShapeType="1"/>
            <a:stCxn id="282654" idx="0"/>
            <a:endCxn id="282656" idx="1"/>
          </p:cNvCxnSpPr>
          <p:nvPr/>
        </p:nvCxnSpPr>
        <p:spPr bwMode="auto">
          <a:xfrm rot="16200000" flipH="1">
            <a:off x="227807" y="2971006"/>
            <a:ext cx="3810000" cy="2135187"/>
          </a:xfrm>
          <a:prstGeom prst="bentConnector2">
            <a:avLst/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82658" name="AutoShape 34"/>
          <p:cNvCxnSpPr>
            <a:cxnSpLocks noChangeShapeType="1"/>
            <a:stCxn id="282652" idx="2"/>
            <a:endCxn id="282656" idx="3"/>
          </p:cNvCxnSpPr>
          <p:nvPr/>
        </p:nvCxnSpPr>
        <p:spPr bwMode="auto">
          <a:xfrm rot="5400000">
            <a:off x="5219700" y="3390900"/>
            <a:ext cx="2514600" cy="2590800"/>
          </a:xfrm>
          <a:prstGeom prst="bentConnector2">
            <a:avLst/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</p:spPr>
      </p:cxnSp>
      <p:grpSp>
        <p:nvGrpSpPr>
          <p:cNvPr id="9" name="Group 35"/>
          <p:cNvGrpSpPr>
            <a:grpSpLocks/>
          </p:cNvGrpSpPr>
          <p:nvPr/>
        </p:nvGrpSpPr>
        <p:grpSpPr bwMode="auto">
          <a:xfrm>
            <a:off x="2057400" y="2133600"/>
            <a:ext cx="3429000" cy="304800"/>
            <a:chOff x="1296" y="1344"/>
            <a:chExt cx="2160" cy="192"/>
          </a:xfrm>
        </p:grpSpPr>
        <p:sp>
          <p:nvSpPr>
            <p:cNvPr id="282660" name="AutoShape 36"/>
            <p:cNvSpPr>
              <a:spLocks noChangeArrowheads="1"/>
            </p:cNvSpPr>
            <p:nvPr/>
          </p:nvSpPr>
          <p:spPr bwMode="auto">
            <a:xfrm>
              <a:off x="1536" y="1344"/>
              <a:ext cx="1920" cy="19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algn="ctr"/>
              <a:r>
                <a:rPr lang="en-US" sz="1200" b="1">
                  <a:latin typeface="Arial" charset="0"/>
                  <a:ea typeface="ＭＳ Ｐゴシック" charset="-128"/>
                </a:rPr>
                <a:t>Government (Structure and Hierarchy)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  <p:pic>
          <p:nvPicPr>
            <p:cNvPr id="282661" name="Picture 37" descr="Government Or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96" y="1344"/>
              <a:ext cx="192" cy="186"/>
            </a:xfrm>
            <a:prstGeom prst="rect">
              <a:avLst/>
            </a:prstGeom>
            <a:noFill/>
            <a:effectLst>
              <a:outerShdw dist="35921" dir="2700000" algn="ctr" rotWithShape="0">
                <a:srgbClr val="808080"/>
              </a:outerShdw>
            </a:effectLst>
          </p:spPr>
        </p:pic>
      </p:grpSp>
      <p:grpSp>
        <p:nvGrpSpPr>
          <p:cNvPr id="10" name="Group 38"/>
          <p:cNvGrpSpPr>
            <a:grpSpLocks/>
          </p:cNvGrpSpPr>
          <p:nvPr/>
        </p:nvGrpSpPr>
        <p:grpSpPr bwMode="auto">
          <a:xfrm>
            <a:off x="2057400" y="4038600"/>
            <a:ext cx="3429000" cy="304800"/>
            <a:chOff x="1296" y="1344"/>
            <a:chExt cx="2160" cy="192"/>
          </a:xfrm>
        </p:grpSpPr>
        <p:sp>
          <p:nvSpPr>
            <p:cNvPr id="282663" name="AutoShape 39"/>
            <p:cNvSpPr>
              <a:spLocks noChangeArrowheads="1"/>
            </p:cNvSpPr>
            <p:nvPr/>
          </p:nvSpPr>
          <p:spPr bwMode="auto">
            <a:xfrm>
              <a:off x="1536" y="1344"/>
              <a:ext cx="1920" cy="19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algn="ctr"/>
              <a:r>
                <a:rPr lang="en-US" sz="1200" b="1">
                  <a:latin typeface="Arial" charset="0"/>
                  <a:ea typeface="ＭＳ Ｐゴシック" charset="-128"/>
                </a:rPr>
                <a:t>Position  (Structure and Hierarchy)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  <p:pic>
          <p:nvPicPr>
            <p:cNvPr id="282664" name="Picture 40" descr="Government Or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96" y="1344"/>
              <a:ext cx="192" cy="186"/>
            </a:xfrm>
            <a:prstGeom prst="rect">
              <a:avLst/>
            </a:prstGeom>
            <a:noFill/>
            <a:effectLst>
              <a:outerShdw dist="35921" dir="2700000" algn="ctr" rotWithShape="0">
                <a:srgbClr val="808080"/>
              </a:outerShdw>
            </a:effectLst>
          </p:spPr>
        </p:pic>
      </p:grpSp>
      <p:grpSp>
        <p:nvGrpSpPr>
          <p:cNvPr id="11" name="Group 41"/>
          <p:cNvGrpSpPr>
            <a:grpSpLocks/>
          </p:cNvGrpSpPr>
          <p:nvPr/>
        </p:nvGrpSpPr>
        <p:grpSpPr bwMode="auto">
          <a:xfrm>
            <a:off x="2057400" y="4419600"/>
            <a:ext cx="3429000" cy="304800"/>
            <a:chOff x="1296" y="1344"/>
            <a:chExt cx="2160" cy="192"/>
          </a:xfrm>
        </p:grpSpPr>
        <p:sp>
          <p:nvSpPr>
            <p:cNvPr id="282666" name="AutoShape 42"/>
            <p:cNvSpPr>
              <a:spLocks noChangeArrowheads="1"/>
            </p:cNvSpPr>
            <p:nvPr/>
          </p:nvSpPr>
          <p:spPr bwMode="auto">
            <a:xfrm>
              <a:off x="1536" y="1344"/>
              <a:ext cx="1920" cy="19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algn="ctr"/>
              <a:r>
                <a:rPr lang="en-US" sz="1200" b="1">
                  <a:latin typeface="Arial" charset="0"/>
                  <a:ea typeface="ＭＳ Ｐゴシック" charset="-128"/>
                </a:rPr>
                <a:t>Service (Structure and Hierarchy)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  <p:pic>
          <p:nvPicPr>
            <p:cNvPr id="282667" name="Picture 43" descr="Government Or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96" y="1344"/>
              <a:ext cx="192" cy="186"/>
            </a:xfrm>
            <a:prstGeom prst="rect">
              <a:avLst/>
            </a:prstGeom>
            <a:noFill/>
            <a:effectLst>
              <a:outerShdw dist="35921" dir="2700000" algn="ctr" rotWithShape="0">
                <a:srgbClr val="808080"/>
              </a:outerShdw>
            </a:effec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6" dur="500"/>
                                        <p:tgtEl>
                                          <p:spTgt spid="282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82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82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282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44" grpId="0" animBg="1" autoUpdateAnimBg="0"/>
      <p:bldP spid="282645" grpId="0" animBg="1" autoUpdateAnimBg="0"/>
      <p:bldP spid="282646" grpId="0" animBg="1" autoUpdateAnimBg="0"/>
      <p:bldP spid="282650" grpId="0" animBg="1"/>
      <p:bldP spid="282651" grpId="0" animBg="1"/>
      <p:bldP spid="282652" grpId="0" animBg="1" autoUpdateAnimBg="0"/>
      <p:bldP spid="28265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4674" name="AutoShape 2"/>
          <p:cNvSpPr>
            <a:spLocks noChangeArrowheads="1"/>
          </p:cNvSpPr>
          <p:nvPr/>
        </p:nvSpPr>
        <p:spPr bwMode="auto">
          <a:xfrm>
            <a:off x="914400" y="2667000"/>
            <a:ext cx="74676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gamma/>
                  <a:shade val="7058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0588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50800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333333"/>
                </a:solidFill>
                <a:latin typeface="Arial Black" charset="0"/>
                <a:ea typeface="ＭＳ Ｐゴシック" charset="-128"/>
              </a:rPr>
              <a:t>HRMS Process Overview</a:t>
            </a:r>
            <a:endParaRPr lang="en-US" sz="2800">
              <a:solidFill>
                <a:srgbClr val="333333"/>
              </a:solidFill>
              <a:latin typeface="Arial Black" charset="0"/>
              <a:ea typeface="ＭＳ Ｐゴシック" charset="-128"/>
            </a:endParaRPr>
          </a:p>
          <a:p>
            <a:pPr algn="ctr"/>
            <a:r>
              <a:rPr lang="en-US" sz="2000">
                <a:solidFill>
                  <a:srgbClr val="333333"/>
                </a:solidFill>
                <a:latin typeface="Arial Black" charset="0"/>
                <a:ea typeface="ＭＳ Ｐゴシック" charset="-128"/>
              </a:rPr>
              <a:t>Payroll</a:t>
            </a:r>
            <a:endParaRPr lang="en-US" sz="2800">
              <a:solidFill>
                <a:srgbClr val="333333"/>
              </a:solidFill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6722" name="AutoShape 2"/>
          <p:cNvSpPr>
            <a:spLocks noChangeArrowheads="1"/>
          </p:cNvSpPr>
          <p:nvPr/>
        </p:nvSpPr>
        <p:spPr bwMode="auto">
          <a:xfrm flipH="1">
            <a:off x="5334000" y="1219200"/>
            <a:ext cx="1828800" cy="874713"/>
          </a:xfrm>
          <a:prstGeom prst="curvedDownArrow">
            <a:avLst>
              <a:gd name="adj1" fmla="val 41815"/>
              <a:gd name="adj2" fmla="val 8363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723" name="AutoShape 3"/>
          <p:cNvSpPr>
            <a:spLocks noChangeArrowheads="1"/>
          </p:cNvSpPr>
          <p:nvPr/>
        </p:nvSpPr>
        <p:spPr bwMode="auto">
          <a:xfrm>
            <a:off x="2057400" y="1219200"/>
            <a:ext cx="1828800" cy="874713"/>
          </a:xfrm>
          <a:prstGeom prst="curvedDownArrow">
            <a:avLst>
              <a:gd name="adj1" fmla="val 41815"/>
              <a:gd name="adj2" fmla="val 8363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219200" y="228600"/>
            <a:ext cx="6553200" cy="838200"/>
            <a:chOff x="1440" y="1536"/>
            <a:chExt cx="4128" cy="528"/>
          </a:xfrm>
        </p:grpSpPr>
        <p:sp>
          <p:nvSpPr>
            <p:cNvPr id="286725" name="AutoShape 5"/>
            <p:cNvSpPr>
              <a:spLocks noChangeArrowheads="1"/>
            </p:cNvSpPr>
            <p:nvPr/>
          </p:nvSpPr>
          <p:spPr bwMode="auto">
            <a:xfrm>
              <a:off x="1440" y="1536"/>
              <a:ext cx="4128" cy="52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26" name="Text Box 6"/>
            <p:cNvSpPr txBox="1">
              <a:spLocks noChangeArrowheads="1"/>
            </p:cNvSpPr>
            <p:nvPr/>
          </p:nvSpPr>
          <p:spPr bwMode="auto">
            <a:xfrm>
              <a:off x="1440" y="1536"/>
              <a:ext cx="412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Human Resource Management System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5181600" y="609600"/>
            <a:ext cx="1219200" cy="381000"/>
            <a:chOff x="1488" y="1248"/>
            <a:chExt cx="1392" cy="240"/>
          </a:xfrm>
        </p:grpSpPr>
        <p:sp>
          <p:nvSpPr>
            <p:cNvPr id="286728" name="AutoShape 8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29" name="Text Box 9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Assets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886200" y="609600"/>
            <a:ext cx="1219200" cy="381000"/>
            <a:chOff x="1488" y="1248"/>
            <a:chExt cx="1392" cy="240"/>
          </a:xfrm>
        </p:grpSpPr>
        <p:sp>
          <p:nvSpPr>
            <p:cNvPr id="286731" name="AutoShape 11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32" name="Text Box 12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Payroll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2590800" y="609600"/>
            <a:ext cx="1219200" cy="381000"/>
            <a:chOff x="1488" y="1248"/>
            <a:chExt cx="1392" cy="240"/>
          </a:xfrm>
        </p:grpSpPr>
        <p:sp>
          <p:nvSpPr>
            <p:cNvPr id="286734" name="AutoShape 14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35" name="Text Box 15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PMS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1295400" y="609600"/>
            <a:ext cx="1219200" cy="381000"/>
            <a:chOff x="1488" y="1248"/>
            <a:chExt cx="1392" cy="240"/>
          </a:xfrm>
        </p:grpSpPr>
        <p:sp>
          <p:nvSpPr>
            <p:cNvPr id="286737" name="AutoShape 17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38" name="Text Box 18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PIS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6477000" y="609600"/>
            <a:ext cx="1219200" cy="381000"/>
            <a:chOff x="1488" y="1248"/>
            <a:chExt cx="1392" cy="240"/>
          </a:xfrm>
        </p:grpSpPr>
        <p:sp>
          <p:nvSpPr>
            <p:cNvPr id="286740" name="AutoShape 20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41" name="Text Box 21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Pension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152400" y="1295400"/>
            <a:ext cx="2362200" cy="1676400"/>
            <a:chOff x="96" y="816"/>
            <a:chExt cx="1488" cy="1056"/>
          </a:xfrm>
        </p:grpSpPr>
        <p:sp>
          <p:nvSpPr>
            <p:cNvPr id="286743" name="AutoShape 23"/>
            <p:cNvSpPr>
              <a:spLocks noChangeArrowheads="1"/>
            </p:cNvSpPr>
            <p:nvPr/>
          </p:nvSpPr>
          <p:spPr bwMode="auto">
            <a:xfrm>
              <a:off x="96" y="816"/>
              <a:ext cx="1488" cy="105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40">
                    <a:gamma/>
                    <a:shade val="46275"/>
                    <a:invGamma/>
                  </a:srgbClr>
                </a:gs>
                <a:gs pos="100000">
                  <a:srgbClr val="00804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44" name="Text Box 24"/>
            <p:cNvSpPr txBox="1">
              <a:spLocks noChangeArrowheads="1"/>
            </p:cNvSpPr>
            <p:nvPr/>
          </p:nvSpPr>
          <p:spPr bwMode="auto">
            <a:xfrm>
              <a:off x="96" y="816"/>
              <a:ext cx="14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Basic Pay</a:t>
              </a:r>
            </a:p>
          </p:txBody>
        </p:sp>
      </p:grpSp>
      <p:sp>
        <p:nvSpPr>
          <p:cNvPr id="286745" name="AutoShape 25"/>
          <p:cNvSpPr>
            <a:spLocks noChangeArrowheads="1"/>
          </p:cNvSpPr>
          <p:nvPr/>
        </p:nvSpPr>
        <p:spPr bwMode="auto">
          <a:xfrm>
            <a:off x="533400" y="1981200"/>
            <a:ext cx="16764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Scale of Pay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86746" name="AutoShape 26"/>
          <p:cNvSpPr>
            <a:spLocks noChangeArrowheads="1"/>
          </p:cNvSpPr>
          <p:nvPr/>
        </p:nvSpPr>
        <p:spPr bwMode="auto">
          <a:xfrm>
            <a:off x="1371600" y="2590800"/>
            <a:ext cx="9906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Increments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86747" name="AutoShape 27"/>
          <p:cNvSpPr>
            <a:spLocks noChangeArrowheads="1"/>
          </p:cNvSpPr>
          <p:nvPr/>
        </p:nvSpPr>
        <p:spPr bwMode="auto">
          <a:xfrm>
            <a:off x="381000" y="2590800"/>
            <a:ext cx="9906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Initial Pay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86748" name="AutoShape 28"/>
          <p:cNvSpPr>
            <a:spLocks noChangeArrowheads="1"/>
          </p:cNvSpPr>
          <p:nvPr/>
        </p:nvSpPr>
        <p:spPr bwMode="auto">
          <a:xfrm>
            <a:off x="533400" y="2286000"/>
            <a:ext cx="16764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Present Basic Pay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86749" name="AutoShape 29"/>
          <p:cNvSpPr>
            <a:spLocks noChangeArrowheads="1"/>
          </p:cNvSpPr>
          <p:nvPr/>
        </p:nvSpPr>
        <p:spPr bwMode="auto">
          <a:xfrm>
            <a:off x="533400" y="1676400"/>
            <a:ext cx="16764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Class &amp; Position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grpSp>
        <p:nvGrpSpPr>
          <p:cNvPr id="9" name="Group 30"/>
          <p:cNvGrpSpPr>
            <a:grpSpLocks/>
          </p:cNvGrpSpPr>
          <p:nvPr/>
        </p:nvGrpSpPr>
        <p:grpSpPr bwMode="auto">
          <a:xfrm>
            <a:off x="6629400" y="1295400"/>
            <a:ext cx="2362200" cy="1676400"/>
            <a:chOff x="4176" y="816"/>
            <a:chExt cx="1488" cy="1056"/>
          </a:xfrm>
        </p:grpSpPr>
        <p:sp>
          <p:nvSpPr>
            <p:cNvPr id="286751" name="AutoShape 31"/>
            <p:cNvSpPr>
              <a:spLocks noChangeArrowheads="1"/>
            </p:cNvSpPr>
            <p:nvPr/>
          </p:nvSpPr>
          <p:spPr bwMode="auto">
            <a:xfrm>
              <a:off x="4176" y="816"/>
              <a:ext cx="1488" cy="105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40">
                    <a:gamma/>
                    <a:shade val="46275"/>
                    <a:invGamma/>
                  </a:srgbClr>
                </a:gs>
                <a:gs pos="100000">
                  <a:srgbClr val="00804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52" name="Text Box 32"/>
            <p:cNvSpPr txBox="1">
              <a:spLocks noChangeArrowheads="1"/>
            </p:cNvSpPr>
            <p:nvPr/>
          </p:nvSpPr>
          <p:spPr bwMode="auto">
            <a:xfrm>
              <a:off x="4176" y="816"/>
              <a:ext cx="14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Total Additions</a:t>
              </a:r>
            </a:p>
          </p:txBody>
        </p:sp>
      </p:grpSp>
      <p:sp>
        <p:nvSpPr>
          <p:cNvPr id="286753" name="AutoShape 33"/>
          <p:cNvSpPr>
            <a:spLocks noChangeArrowheads="1"/>
          </p:cNvSpPr>
          <p:nvPr/>
        </p:nvSpPr>
        <p:spPr bwMode="auto">
          <a:xfrm>
            <a:off x="7010400" y="1981200"/>
            <a:ext cx="1676400" cy="609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Employee wise </a:t>
            </a:r>
          </a:p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Allowance Mapping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86754" name="AutoShape 34"/>
          <p:cNvSpPr>
            <a:spLocks noChangeArrowheads="1"/>
          </p:cNvSpPr>
          <p:nvPr/>
        </p:nvSpPr>
        <p:spPr bwMode="auto">
          <a:xfrm>
            <a:off x="7010400" y="1676400"/>
            <a:ext cx="16764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Allowances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grpSp>
        <p:nvGrpSpPr>
          <p:cNvPr id="10" name="Group 35"/>
          <p:cNvGrpSpPr>
            <a:grpSpLocks/>
          </p:cNvGrpSpPr>
          <p:nvPr/>
        </p:nvGrpSpPr>
        <p:grpSpPr bwMode="auto">
          <a:xfrm>
            <a:off x="3429000" y="2133600"/>
            <a:ext cx="2362200" cy="381000"/>
            <a:chOff x="1440" y="1536"/>
            <a:chExt cx="4128" cy="528"/>
          </a:xfrm>
        </p:grpSpPr>
        <p:sp>
          <p:nvSpPr>
            <p:cNvPr id="286756" name="AutoShape 36"/>
            <p:cNvSpPr>
              <a:spLocks noChangeArrowheads="1"/>
            </p:cNvSpPr>
            <p:nvPr/>
          </p:nvSpPr>
          <p:spPr bwMode="auto">
            <a:xfrm>
              <a:off x="1440" y="1536"/>
              <a:ext cx="4128" cy="52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57" name="Text Box 37"/>
            <p:cNvSpPr txBox="1">
              <a:spLocks noChangeArrowheads="1"/>
            </p:cNvSpPr>
            <p:nvPr/>
          </p:nvSpPr>
          <p:spPr bwMode="auto">
            <a:xfrm>
              <a:off x="1440" y="1536"/>
              <a:ext cx="4128" cy="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Gross Salary</a:t>
              </a:r>
            </a:p>
          </p:txBody>
        </p:sp>
      </p:grpSp>
      <p:grpSp>
        <p:nvGrpSpPr>
          <p:cNvPr id="11" name="Group 38"/>
          <p:cNvGrpSpPr>
            <a:grpSpLocks/>
          </p:cNvGrpSpPr>
          <p:nvPr/>
        </p:nvGrpSpPr>
        <p:grpSpPr bwMode="auto">
          <a:xfrm>
            <a:off x="3429000" y="3429000"/>
            <a:ext cx="2362200" cy="1676400"/>
            <a:chOff x="2160" y="2160"/>
            <a:chExt cx="1488" cy="1056"/>
          </a:xfrm>
        </p:grpSpPr>
        <p:sp>
          <p:nvSpPr>
            <p:cNvPr id="286759" name="AutoShape 39"/>
            <p:cNvSpPr>
              <a:spLocks noChangeArrowheads="1"/>
            </p:cNvSpPr>
            <p:nvPr/>
          </p:nvSpPr>
          <p:spPr bwMode="auto">
            <a:xfrm>
              <a:off x="2160" y="2160"/>
              <a:ext cx="1488" cy="105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6666">
                    <a:gamma/>
                    <a:shade val="46275"/>
                    <a:invGamma/>
                  </a:srgbClr>
                </a:gs>
                <a:gs pos="100000">
                  <a:srgbClr val="FF6666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60" name="Text Box 40"/>
            <p:cNvSpPr txBox="1">
              <a:spLocks noChangeArrowheads="1"/>
            </p:cNvSpPr>
            <p:nvPr/>
          </p:nvSpPr>
          <p:spPr bwMode="auto">
            <a:xfrm>
              <a:off x="2160" y="2160"/>
              <a:ext cx="14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Total Deductions</a:t>
              </a:r>
            </a:p>
          </p:txBody>
        </p:sp>
      </p:grpSp>
      <p:sp>
        <p:nvSpPr>
          <p:cNvPr id="286761" name="AutoShape 41"/>
          <p:cNvSpPr>
            <a:spLocks noChangeArrowheads="1"/>
          </p:cNvSpPr>
          <p:nvPr/>
        </p:nvSpPr>
        <p:spPr bwMode="auto">
          <a:xfrm>
            <a:off x="3810000" y="4114800"/>
            <a:ext cx="16764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Taxes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86762" name="AutoShape 42"/>
          <p:cNvSpPr>
            <a:spLocks noChangeArrowheads="1"/>
          </p:cNvSpPr>
          <p:nvPr/>
        </p:nvSpPr>
        <p:spPr bwMode="auto">
          <a:xfrm>
            <a:off x="4876800" y="4724400"/>
            <a:ext cx="7620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Tax Slab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86763" name="AutoShape 43"/>
          <p:cNvSpPr>
            <a:spLocks noChangeArrowheads="1"/>
          </p:cNvSpPr>
          <p:nvPr/>
        </p:nvSpPr>
        <p:spPr bwMode="auto">
          <a:xfrm>
            <a:off x="3581400" y="4724400"/>
            <a:ext cx="12954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Loan Processing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86764" name="AutoShape 44"/>
          <p:cNvSpPr>
            <a:spLocks noChangeArrowheads="1"/>
          </p:cNvSpPr>
          <p:nvPr/>
        </p:nvSpPr>
        <p:spPr bwMode="auto">
          <a:xfrm>
            <a:off x="3581400" y="4419600"/>
            <a:ext cx="20574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Loan/Advances Recovery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86765" name="AutoShape 45"/>
          <p:cNvSpPr>
            <a:spLocks noChangeArrowheads="1"/>
          </p:cNvSpPr>
          <p:nvPr/>
        </p:nvSpPr>
        <p:spPr bwMode="auto">
          <a:xfrm>
            <a:off x="3810000" y="3810000"/>
            <a:ext cx="16764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PF, Insurance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grpSp>
        <p:nvGrpSpPr>
          <p:cNvPr id="12" name="Group 46"/>
          <p:cNvGrpSpPr>
            <a:grpSpLocks/>
          </p:cNvGrpSpPr>
          <p:nvPr/>
        </p:nvGrpSpPr>
        <p:grpSpPr bwMode="auto">
          <a:xfrm>
            <a:off x="3429000" y="6019800"/>
            <a:ext cx="2362200" cy="381000"/>
            <a:chOff x="1440" y="1536"/>
            <a:chExt cx="4128" cy="528"/>
          </a:xfrm>
        </p:grpSpPr>
        <p:sp>
          <p:nvSpPr>
            <p:cNvPr id="286767" name="AutoShape 47"/>
            <p:cNvSpPr>
              <a:spLocks noChangeArrowheads="1"/>
            </p:cNvSpPr>
            <p:nvPr/>
          </p:nvSpPr>
          <p:spPr bwMode="auto">
            <a:xfrm>
              <a:off x="1440" y="1536"/>
              <a:ext cx="4128" cy="52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68" name="Text Box 48"/>
            <p:cNvSpPr txBox="1">
              <a:spLocks noChangeArrowheads="1"/>
            </p:cNvSpPr>
            <p:nvPr/>
          </p:nvSpPr>
          <p:spPr bwMode="auto">
            <a:xfrm>
              <a:off x="1440" y="1536"/>
              <a:ext cx="4128" cy="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Net Salary</a:t>
              </a:r>
            </a:p>
          </p:txBody>
        </p:sp>
      </p:grpSp>
      <p:sp>
        <p:nvSpPr>
          <p:cNvPr id="286769" name="AutoShape 49"/>
          <p:cNvSpPr>
            <a:spLocks noChangeArrowheads="1"/>
          </p:cNvSpPr>
          <p:nvPr/>
        </p:nvSpPr>
        <p:spPr bwMode="auto">
          <a:xfrm>
            <a:off x="4419600" y="2590800"/>
            <a:ext cx="379413" cy="762000"/>
          </a:xfrm>
          <a:prstGeom prst="downArrow">
            <a:avLst>
              <a:gd name="adj1" fmla="val 50000"/>
              <a:gd name="adj2" fmla="val 50209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770" name="AutoShape 50"/>
          <p:cNvSpPr>
            <a:spLocks noChangeArrowheads="1"/>
          </p:cNvSpPr>
          <p:nvPr/>
        </p:nvSpPr>
        <p:spPr bwMode="auto">
          <a:xfrm>
            <a:off x="4419600" y="5181600"/>
            <a:ext cx="379413" cy="762000"/>
          </a:xfrm>
          <a:prstGeom prst="downArrow">
            <a:avLst>
              <a:gd name="adj1" fmla="val 50000"/>
              <a:gd name="adj2" fmla="val 50209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771" name="AutoShape 51"/>
          <p:cNvSpPr>
            <a:spLocks noChangeArrowheads="1"/>
          </p:cNvSpPr>
          <p:nvPr/>
        </p:nvSpPr>
        <p:spPr bwMode="auto">
          <a:xfrm>
            <a:off x="609600" y="4038600"/>
            <a:ext cx="1524000" cy="1066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Pay Slips, Pay Bills, </a:t>
            </a:r>
          </a:p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Integration to the</a:t>
            </a:r>
          </a:p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 treasury</a:t>
            </a:r>
          </a:p>
        </p:txBody>
      </p:sp>
      <p:sp>
        <p:nvSpPr>
          <p:cNvPr id="286772" name="AutoShape 52"/>
          <p:cNvSpPr>
            <a:spLocks noChangeArrowheads="1"/>
          </p:cNvSpPr>
          <p:nvPr/>
        </p:nvSpPr>
        <p:spPr bwMode="auto">
          <a:xfrm>
            <a:off x="7086600" y="4038600"/>
            <a:ext cx="1600200" cy="129698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Tax Reports, </a:t>
            </a:r>
          </a:p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PF Reports, </a:t>
            </a:r>
          </a:p>
          <a:p>
            <a:pPr algn="ctr"/>
            <a:r>
              <a:rPr lang="en-US" sz="1000" b="1"/>
              <a:t>Addition Reports, </a:t>
            </a:r>
          </a:p>
          <a:p>
            <a:pPr algn="ctr"/>
            <a:r>
              <a:rPr lang="en-US" sz="1000" b="1"/>
              <a:t>Deduction Reports</a:t>
            </a:r>
            <a:endParaRPr lang="en-US" sz="1000" b="1">
              <a:latin typeface="Arial" charset="0"/>
              <a:ea typeface="ＭＳ Ｐゴシック" charset="-128"/>
            </a:endParaRPr>
          </a:p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Insurance Reports </a:t>
            </a:r>
          </a:p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&amp; other MIS</a:t>
            </a:r>
          </a:p>
        </p:txBody>
      </p:sp>
      <p:sp>
        <p:nvSpPr>
          <p:cNvPr id="286773" name="AutoShape 53"/>
          <p:cNvSpPr>
            <a:spLocks noChangeArrowheads="1"/>
          </p:cNvSpPr>
          <p:nvPr/>
        </p:nvSpPr>
        <p:spPr bwMode="auto">
          <a:xfrm rot="3134591" flipH="1" flipV="1">
            <a:off x="6273007" y="4779169"/>
            <a:ext cx="379412" cy="1536700"/>
          </a:xfrm>
          <a:prstGeom prst="downArrow">
            <a:avLst>
              <a:gd name="adj1" fmla="val 50000"/>
              <a:gd name="adj2" fmla="val 101255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774" name="AutoShape 54"/>
          <p:cNvSpPr>
            <a:spLocks noChangeArrowheads="1"/>
          </p:cNvSpPr>
          <p:nvPr/>
        </p:nvSpPr>
        <p:spPr bwMode="auto">
          <a:xfrm rot="18465409" flipV="1">
            <a:off x="2559844" y="4756944"/>
            <a:ext cx="379412" cy="1536700"/>
          </a:xfrm>
          <a:prstGeom prst="downArrow">
            <a:avLst>
              <a:gd name="adj1" fmla="val 50000"/>
              <a:gd name="adj2" fmla="val 101255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86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8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8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86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86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86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86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6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86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86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286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286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286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6" dur="500"/>
                                        <p:tgtEl>
                                          <p:spTgt spid="286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286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86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86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86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1" dur="500"/>
                                        <p:tgtEl>
                                          <p:spTgt spid="286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4" dur="500"/>
                                        <p:tgtEl>
                                          <p:spTgt spid="286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22" grpId="0" animBg="1"/>
      <p:bldP spid="286723" grpId="0" animBg="1"/>
      <p:bldP spid="286745" grpId="0" animBg="1"/>
      <p:bldP spid="286746" grpId="0" animBg="1"/>
      <p:bldP spid="286747" grpId="0" animBg="1"/>
      <p:bldP spid="286748" grpId="0" animBg="1"/>
      <p:bldP spid="286749" grpId="0" animBg="1"/>
      <p:bldP spid="286753" grpId="0" animBg="1"/>
      <p:bldP spid="286754" grpId="0" animBg="1"/>
      <p:bldP spid="286761" grpId="0" animBg="1"/>
      <p:bldP spid="286762" grpId="0" animBg="1"/>
      <p:bldP spid="286763" grpId="0" animBg="1"/>
      <p:bldP spid="286764" grpId="0" animBg="1"/>
      <p:bldP spid="286765" grpId="0" animBg="1"/>
      <p:bldP spid="286769" grpId="0" animBg="1"/>
      <p:bldP spid="286770" grpId="0" animBg="1"/>
      <p:bldP spid="286771" grpId="0" animBg="1"/>
      <p:bldP spid="286772" grpId="0" animBg="1"/>
      <p:bldP spid="286773" grpId="0" animBg="1"/>
      <p:bldP spid="28677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8770" name="AutoShape 2"/>
          <p:cNvSpPr>
            <a:spLocks noChangeArrowheads="1"/>
          </p:cNvSpPr>
          <p:nvPr/>
        </p:nvSpPr>
        <p:spPr bwMode="auto">
          <a:xfrm>
            <a:off x="914400" y="2667000"/>
            <a:ext cx="74676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gamma/>
                  <a:shade val="7058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0588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50800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333333"/>
                </a:solidFill>
                <a:latin typeface="Arial Black" charset="0"/>
                <a:ea typeface="ＭＳ Ｐゴシック" charset="-128"/>
              </a:rPr>
              <a:t>HRMS Process Overview</a:t>
            </a:r>
            <a:endParaRPr lang="en-US" sz="2800">
              <a:solidFill>
                <a:srgbClr val="333333"/>
              </a:solidFill>
              <a:latin typeface="Arial Black" charset="0"/>
              <a:ea typeface="ＭＳ Ｐゴシック" charset="-128"/>
            </a:endParaRPr>
          </a:p>
          <a:p>
            <a:pPr algn="ctr"/>
            <a:r>
              <a:rPr lang="en-US" sz="2000">
                <a:solidFill>
                  <a:srgbClr val="333333"/>
                </a:solidFill>
                <a:latin typeface="Arial Black" charset="0"/>
                <a:ea typeface="ＭＳ Ｐゴシック" charset="-128"/>
              </a:rPr>
              <a:t>Assets</a:t>
            </a:r>
            <a:endParaRPr lang="en-US" sz="2800">
              <a:solidFill>
                <a:srgbClr val="333333"/>
              </a:solidFill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38200" y="2514600"/>
            <a:ext cx="6553200" cy="838200"/>
            <a:chOff x="1440" y="1536"/>
            <a:chExt cx="4128" cy="528"/>
          </a:xfrm>
        </p:grpSpPr>
        <p:sp>
          <p:nvSpPr>
            <p:cNvPr id="290819" name="AutoShape 3"/>
            <p:cNvSpPr>
              <a:spLocks noChangeArrowheads="1"/>
            </p:cNvSpPr>
            <p:nvPr/>
          </p:nvSpPr>
          <p:spPr bwMode="auto">
            <a:xfrm>
              <a:off x="1440" y="1536"/>
              <a:ext cx="4128" cy="52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0820" name="Text Box 4"/>
            <p:cNvSpPr txBox="1">
              <a:spLocks noChangeArrowheads="1"/>
            </p:cNvSpPr>
            <p:nvPr/>
          </p:nvSpPr>
          <p:spPr bwMode="auto">
            <a:xfrm>
              <a:off x="1440" y="1536"/>
              <a:ext cx="412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Human Resource Management System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4800600" y="2895600"/>
            <a:ext cx="1219200" cy="381000"/>
            <a:chOff x="1488" y="1248"/>
            <a:chExt cx="1392" cy="240"/>
          </a:xfrm>
        </p:grpSpPr>
        <p:sp>
          <p:nvSpPr>
            <p:cNvPr id="290822" name="AutoShape 6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0823" name="Text Box 7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Assets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3505200" y="2895600"/>
            <a:ext cx="1219200" cy="381000"/>
            <a:chOff x="1488" y="1248"/>
            <a:chExt cx="1392" cy="240"/>
          </a:xfrm>
        </p:grpSpPr>
        <p:sp>
          <p:nvSpPr>
            <p:cNvPr id="290825" name="AutoShape 9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0826" name="Text Box 10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Payroll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2209800" y="2895600"/>
            <a:ext cx="1219200" cy="381000"/>
            <a:chOff x="1488" y="1248"/>
            <a:chExt cx="1392" cy="240"/>
          </a:xfrm>
        </p:grpSpPr>
        <p:sp>
          <p:nvSpPr>
            <p:cNvPr id="290828" name="AutoShape 12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0829" name="Text Box 13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PMS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914400" y="2895600"/>
            <a:ext cx="1219200" cy="381000"/>
            <a:chOff x="1488" y="1248"/>
            <a:chExt cx="1392" cy="240"/>
          </a:xfrm>
        </p:grpSpPr>
        <p:sp>
          <p:nvSpPr>
            <p:cNvPr id="290831" name="AutoShape 15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0832" name="Text Box 16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PIS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7" name="Group 17"/>
          <p:cNvGrpSpPr>
            <a:grpSpLocks/>
          </p:cNvGrpSpPr>
          <p:nvPr/>
        </p:nvGrpSpPr>
        <p:grpSpPr bwMode="auto">
          <a:xfrm>
            <a:off x="6096000" y="2895600"/>
            <a:ext cx="1219200" cy="381000"/>
            <a:chOff x="1488" y="1248"/>
            <a:chExt cx="1392" cy="240"/>
          </a:xfrm>
        </p:grpSpPr>
        <p:sp>
          <p:nvSpPr>
            <p:cNvPr id="290834" name="AutoShape 18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0835" name="Text Box 19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Pension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pic>
        <p:nvPicPr>
          <p:cNvPr id="290836" name="Picture 20" descr="pers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52400"/>
            <a:ext cx="609600" cy="609600"/>
          </a:xfrm>
          <a:prstGeom prst="rect">
            <a:avLst/>
          </a:prstGeom>
          <a:noFill/>
        </p:spPr>
      </p:pic>
      <p:sp>
        <p:nvSpPr>
          <p:cNvPr id="290837" name="AutoShape 21"/>
          <p:cNvSpPr>
            <a:spLocks noChangeArrowheads="1"/>
          </p:cNvSpPr>
          <p:nvPr/>
        </p:nvSpPr>
        <p:spPr bwMode="auto">
          <a:xfrm>
            <a:off x="5943600" y="914400"/>
            <a:ext cx="304800" cy="533400"/>
          </a:xfrm>
          <a:prstGeom prst="downArrow">
            <a:avLst>
              <a:gd name="adj1" fmla="val 50000"/>
              <a:gd name="adj2" fmla="val 437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90838" name="AutoShape 22"/>
          <p:cNvSpPr>
            <a:spLocks noChangeArrowheads="1"/>
          </p:cNvSpPr>
          <p:nvPr/>
        </p:nvSpPr>
        <p:spPr bwMode="auto">
          <a:xfrm rot="18843094" flipH="1">
            <a:off x="4581526" y="1914525"/>
            <a:ext cx="1427162" cy="687387"/>
          </a:xfrm>
          <a:prstGeom prst="curvedDownArrow">
            <a:avLst>
              <a:gd name="adj1" fmla="val 27097"/>
              <a:gd name="adj2" fmla="val 48243"/>
              <a:gd name="adj3" fmla="val 311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90839" name="Picture 23" descr="document"/>
          <p:cNvPicPr>
            <a:picLocks noChangeAspect="1" noChangeArrowheads="1"/>
          </p:cNvPicPr>
          <p:nvPr/>
        </p:nvPicPr>
        <p:blipFill>
          <a:blip r:embed="rId4" cstate="print"/>
          <a:srcRect l="13278" r="13693"/>
          <a:stretch>
            <a:fillRect/>
          </a:stretch>
        </p:blipFill>
        <p:spPr bwMode="auto">
          <a:xfrm>
            <a:off x="5867400" y="1600200"/>
            <a:ext cx="501650" cy="685800"/>
          </a:xfrm>
          <a:prstGeom prst="rect">
            <a:avLst/>
          </a:prstGeom>
          <a:noFill/>
        </p:spPr>
      </p:pic>
      <p:sp>
        <p:nvSpPr>
          <p:cNvPr id="290840" name="AutoShape 24"/>
          <p:cNvSpPr>
            <a:spLocks noChangeArrowheads="1"/>
          </p:cNvSpPr>
          <p:nvPr/>
        </p:nvSpPr>
        <p:spPr bwMode="auto">
          <a:xfrm>
            <a:off x="7010400" y="1143000"/>
            <a:ext cx="1600200" cy="833438"/>
          </a:xfrm>
          <a:prstGeom prst="wedgeRectCallout">
            <a:avLst>
              <a:gd name="adj1" fmla="val -91667"/>
              <a:gd name="adj2" fmla="val 4847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Submits his/her </a:t>
            </a:r>
          </a:p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annual </a:t>
            </a:r>
          </a:p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Asset Details</a:t>
            </a:r>
          </a:p>
        </p:txBody>
      </p:sp>
      <p:sp>
        <p:nvSpPr>
          <p:cNvPr id="290841" name="AutoShape 25"/>
          <p:cNvSpPr>
            <a:spLocks noChangeArrowheads="1"/>
          </p:cNvSpPr>
          <p:nvPr/>
        </p:nvSpPr>
        <p:spPr bwMode="auto">
          <a:xfrm>
            <a:off x="5257800" y="3276600"/>
            <a:ext cx="355600" cy="609600"/>
          </a:xfrm>
          <a:prstGeom prst="downArrowCallout">
            <a:avLst>
              <a:gd name="adj1" fmla="val 25000"/>
              <a:gd name="adj2" fmla="val 25000"/>
              <a:gd name="adj3" fmla="val 28571"/>
              <a:gd name="adj4" fmla="val 30954"/>
            </a:avLst>
          </a:prstGeom>
          <a:gradFill rotWithShape="0">
            <a:gsLst>
              <a:gs pos="0">
                <a:srgbClr val="004080">
                  <a:gamma/>
                  <a:shade val="46275"/>
                  <a:invGamma/>
                </a:srgbClr>
              </a:gs>
              <a:gs pos="100000">
                <a:srgbClr val="0040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90842" name="AutoShape 26"/>
          <p:cNvSpPr>
            <a:spLocks noChangeArrowheads="1"/>
          </p:cNvSpPr>
          <p:nvPr/>
        </p:nvSpPr>
        <p:spPr bwMode="auto">
          <a:xfrm>
            <a:off x="2209800" y="3962400"/>
            <a:ext cx="6400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Generation of Event Document</a:t>
            </a:r>
          </a:p>
        </p:txBody>
      </p:sp>
      <p:sp>
        <p:nvSpPr>
          <p:cNvPr id="290843" name="AutoShape 27"/>
          <p:cNvSpPr>
            <a:spLocks noChangeArrowheads="1"/>
          </p:cNvSpPr>
          <p:nvPr/>
        </p:nvSpPr>
        <p:spPr bwMode="auto">
          <a:xfrm>
            <a:off x="2209800" y="4953000"/>
            <a:ext cx="6400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Sends a copy to concerned Employee/Ministry/Department/Office for reference</a:t>
            </a:r>
          </a:p>
        </p:txBody>
      </p:sp>
      <p:sp>
        <p:nvSpPr>
          <p:cNvPr id="290844" name="AutoShape 28"/>
          <p:cNvSpPr>
            <a:spLocks noChangeArrowheads="1"/>
          </p:cNvSpPr>
          <p:nvPr/>
        </p:nvSpPr>
        <p:spPr bwMode="auto">
          <a:xfrm>
            <a:off x="5257800" y="4267200"/>
            <a:ext cx="355600" cy="609600"/>
          </a:xfrm>
          <a:prstGeom prst="downArrowCallout">
            <a:avLst>
              <a:gd name="adj1" fmla="val 25000"/>
              <a:gd name="adj2" fmla="val 25000"/>
              <a:gd name="adj3" fmla="val 28571"/>
              <a:gd name="adj4" fmla="val 30954"/>
            </a:avLst>
          </a:prstGeom>
          <a:gradFill rotWithShape="0">
            <a:gsLst>
              <a:gs pos="0">
                <a:srgbClr val="004080">
                  <a:gamma/>
                  <a:shade val="46275"/>
                  <a:invGamma/>
                </a:srgbClr>
              </a:gs>
              <a:gs pos="100000">
                <a:srgbClr val="0040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90845" name="AutoShape 29"/>
          <p:cNvSpPr>
            <a:spLocks noChangeArrowheads="1"/>
          </p:cNvSpPr>
          <p:nvPr/>
        </p:nvSpPr>
        <p:spPr bwMode="auto">
          <a:xfrm>
            <a:off x="3352800" y="1219200"/>
            <a:ext cx="1295400" cy="457200"/>
          </a:xfrm>
          <a:prstGeom prst="wedgeRectCallout">
            <a:avLst>
              <a:gd name="adj1" fmla="val 70097"/>
              <a:gd name="adj2" fmla="val 1406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Updates </a:t>
            </a:r>
          </a:p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Asset Database </a:t>
            </a:r>
          </a:p>
          <a:p>
            <a:pPr algn="ctr"/>
            <a:endParaRPr lang="en-US" sz="1200" b="1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9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29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9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9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9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90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29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29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29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837" grpId="0" animBg="1"/>
      <p:bldP spid="290838" grpId="0" animBg="1"/>
      <p:bldP spid="290840" grpId="0" animBg="1"/>
      <p:bldP spid="290841" grpId="0" animBg="1"/>
      <p:bldP spid="290842" grpId="0" animBg="1"/>
      <p:bldP spid="290843" grpId="0" animBg="1"/>
      <p:bldP spid="290844" grpId="0" animBg="1"/>
      <p:bldP spid="29084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2866" name="AutoShape 2"/>
          <p:cNvSpPr>
            <a:spLocks noChangeArrowheads="1"/>
          </p:cNvSpPr>
          <p:nvPr/>
        </p:nvSpPr>
        <p:spPr bwMode="auto">
          <a:xfrm>
            <a:off x="914400" y="2667000"/>
            <a:ext cx="74676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gamma/>
                  <a:shade val="7058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0588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50800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333333"/>
                </a:solidFill>
                <a:latin typeface="Arial Black" charset="0"/>
                <a:ea typeface="ＭＳ Ｐゴシック" charset="-128"/>
              </a:rPr>
              <a:t>HRMS Process Overview</a:t>
            </a:r>
            <a:endParaRPr lang="en-US" sz="2800">
              <a:solidFill>
                <a:srgbClr val="333333"/>
              </a:solidFill>
              <a:latin typeface="Arial Black" charset="0"/>
              <a:ea typeface="ＭＳ Ｐゴシック" charset="-128"/>
            </a:endParaRPr>
          </a:p>
          <a:p>
            <a:pPr algn="ctr"/>
            <a:r>
              <a:rPr lang="en-US" sz="2000">
                <a:solidFill>
                  <a:srgbClr val="333333"/>
                </a:solidFill>
                <a:latin typeface="Arial Black" charset="0"/>
                <a:ea typeface="ＭＳ Ｐゴシック" charset="-128"/>
              </a:rPr>
              <a:t>Pensions and Gratuities</a:t>
            </a:r>
            <a:endParaRPr lang="en-US" sz="2800">
              <a:solidFill>
                <a:srgbClr val="333333"/>
              </a:solidFill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Outline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58151A-54E7-4634-A4C3-5844DD6008E5}" type="datetime1">
              <a:rPr lang="en-US" smtClean="0"/>
              <a:pPr>
                <a:defRPr/>
              </a:pPr>
              <a:t>8/9/2017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DoCPR, Hariharbhawan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6" name="Diagram 5"/>
          <p:cNvGraphicFramePr/>
          <p:nvPr/>
        </p:nvGraphicFramePr>
        <p:xfrm>
          <a:off x="1524000" y="1955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4914" name="AutoShape 2"/>
          <p:cNvSpPr>
            <a:spLocks noChangeArrowheads="1"/>
          </p:cNvSpPr>
          <p:nvPr/>
        </p:nvSpPr>
        <p:spPr bwMode="auto">
          <a:xfrm>
            <a:off x="914400" y="2667000"/>
            <a:ext cx="74676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gamma/>
                  <a:shade val="7058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0588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50800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/>
            <a:r>
              <a:rPr lang="en-US" sz="2000">
                <a:solidFill>
                  <a:srgbClr val="333333"/>
                </a:solidFill>
                <a:latin typeface="Arial Black" charset="0"/>
                <a:ea typeface="ＭＳ Ｐゴシック" charset="-128"/>
              </a:rPr>
              <a:t>Pre-Pension Service Events</a:t>
            </a:r>
            <a:endParaRPr lang="en-US" sz="2800">
              <a:solidFill>
                <a:srgbClr val="333333"/>
              </a:solidFill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086600" y="838200"/>
            <a:ext cx="1905000" cy="2667000"/>
            <a:chOff x="4464" y="384"/>
            <a:chExt cx="1200" cy="1680"/>
          </a:xfrm>
        </p:grpSpPr>
        <p:sp>
          <p:nvSpPr>
            <p:cNvPr id="296963" name="AutoShape 3"/>
            <p:cNvSpPr>
              <a:spLocks noChangeArrowheads="1"/>
            </p:cNvSpPr>
            <p:nvPr/>
          </p:nvSpPr>
          <p:spPr bwMode="auto">
            <a:xfrm>
              <a:off x="4656" y="384"/>
              <a:ext cx="912" cy="192"/>
            </a:xfrm>
            <a:prstGeom prst="wedgeRectCallout">
              <a:avLst>
                <a:gd name="adj1" fmla="val -75218"/>
                <a:gd name="adj2" fmla="val 18854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>
                  <a:latin typeface="Arial" charset="0"/>
                  <a:ea typeface="ＭＳ Ｐゴシック" charset="-128"/>
                </a:rPr>
                <a:t>Forecasts Retirees</a:t>
              </a:r>
              <a:endParaRPr lang="en-US" sz="2800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296964" name="AutoShape 4"/>
            <p:cNvSpPr>
              <a:spLocks noChangeArrowheads="1"/>
            </p:cNvSpPr>
            <p:nvPr/>
          </p:nvSpPr>
          <p:spPr bwMode="auto">
            <a:xfrm rot="5400000" flipH="1">
              <a:off x="4464" y="864"/>
              <a:ext cx="1200" cy="1200"/>
            </a:xfrm>
            <a:prstGeom prst="curvedDownArrow">
              <a:avLst>
                <a:gd name="adj1" fmla="val 20000"/>
                <a:gd name="adj2" fmla="val 40000"/>
                <a:gd name="adj3" fmla="val 14755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219200" y="2743200"/>
            <a:ext cx="6553200" cy="838200"/>
            <a:chOff x="1440" y="1536"/>
            <a:chExt cx="4128" cy="528"/>
          </a:xfrm>
        </p:grpSpPr>
        <p:sp>
          <p:nvSpPr>
            <p:cNvPr id="296966" name="AutoShape 6"/>
            <p:cNvSpPr>
              <a:spLocks noChangeArrowheads="1"/>
            </p:cNvSpPr>
            <p:nvPr/>
          </p:nvSpPr>
          <p:spPr bwMode="auto">
            <a:xfrm>
              <a:off x="1440" y="1536"/>
              <a:ext cx="4128" cy="52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6967" name="Text Box 7"/>
            <p:cNvSpPr txBox="1">
              <a:spLocks noChangeArrowheads="1"/>
            </p:cNvSpPr>
            <p:nvPr/>
          </p:nvSpPr>
          <p:spPr bwMode="auto">
            <a:xfrm>
              <a:off x="1440" y="1536"/>
              <a:ext cx="412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Human Resource Management System</a:t>
              </a: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5181600" y="3124200"/>
            <a:ext cx="1219200" cy="381000"/>
            <a:chOff x="1488" y="1248"/>
            <a:chExt cx="1392" cy="240"/>
          </a:xfrm>
        </p:grpSpPr>
        <p:sp>
          <p:nvSpPr>
            <p:cNvPr id="296969" name="AutoShape 9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6970" name="Text Box 10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Assets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3886200" y="3124200"/>
            <a:ext cx="1219200" cy="381000"/>
            <a:chOff x="1488" y="1248"/>
            <a:chExt cx="1392" cy="240"/>
          </a:xfrm>
        </p:grpSpPr>
        <p:sp>
          <p:nvSpPr>
            <p:cNvPr id="296972" name="AutoShape 12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6973" name="Text Box 13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Payroll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2590800" y="3124200"/>
            <a:ext cx="1219200" cy="381000"/>
            <a:chOff x="1488" y="1248"/>
            <a:chExt cx="1392" cy="240"/>
          </a:xfrm>
        </p:grpSpPr>
        <p:sp>
          <p:nvSpPr>
            <p:cNvPr id="296975" name="AutoShape 15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6976" name="Text Box 16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PMS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7" name="Group 17"/>
          <p:cNvGrpSpPr>
            <a:grpSpLocks/>
          </p:cNvGrpSpPr>
          <p:nvPr/>
        </p:nvGrpSpPr>
        <p:grpSpPr bwMode="auto">
          <a:xfrm>
            <a:off x="1295400" y="3124200"/>
            <a:ext cx="1219200" cy="381000"/>
            <a:chOff x="1488" y="1248"/>
            <a:chExt cx="1392" cy="240"/>
          </a:xfrm>
        </p:grpSpPr>
        <p:sp>
          <p:nvSpPr>
            <p:cNvPr id="296978" name="AutoShape 18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6979" name="Text Box 19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PIS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8" name="Group 20"/>
          <p:cNvGrpSpPr>
            <a:grpSpLocks/>
          </p:cNvGrpSpPr>
          <p:nvPr/>
        </p:nvGrpSpPr>
        <p:grpSpPr bwMode="auto">
          <a:xfrm>
            <a:off x="6477000" y="3124200"/>
            <a:ext cx="1219200" cy="381000"/>
            <a:chOff x="1488" y="1248"/>
            <a:chExt cx="1392" cy="240"/>
          </a:xfrm>
        </p:grpSpPr>
        <p:sp>
          <p:nvSpPr>
            <p:cNvPr id="296981" name="AutoShape 21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6982" name="Text Box 22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Pension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pic>
        <p:nvPicPr>
          <p:cNvPr id="296983" name="Picture 23" descr="document"/>
          <p:cNvPicPr>
            <a:picLocks noChangeAspect="1" noChangeArrowheads="1"/>
          </p:cNvPicPr>
          <p:nvPr/>
        </p:nvPicPr>
        <p:blipFill>
          <a:blip r:embed="rId3" cstate="print"/>
          <a:srcRect l="13278" r="13693" b="415"/>
          <a:stretch>
            <a:fillRect/>
          </a:stretch>
        </p:blipFill>
        <p:spPr bwMode="auto">
          <a:xfrm>
            <a:off x="6172200" y="1295400"/>
            <a:ext cx="838200" cy="1143000"/>
          </a:xfrm>
          <a:prstGeom prst="rect">
            <a:avLst/>
          </a:prstGeom>
          <a:noFill/>
        </p:spPr>
      </p:pic>
      <p:grpSp>
        <p:nvGrpSpPr>
          <p:cNvPr id="9" name="Group 24"/>
          <p:cNvGrpSpPr>
            <a:grpSpLocks/>
          </p:cNvGrpSpPr>
          <p:nvPr/>
        </p:nvGrpSpPr>
        <p:grpSpPr bwMode="auto">
          <a:xfrm>
            <a:off x="2590800" y="838200"/>
            <a:ext cx="3276600" cy="1295400"/>
            <a:chOff x="1632" y="912"/>
            <a:chExt cx="2064" cy="816"/>
          </a:xfrm>
        </p:grpSpPr>
        <p:sp>
          <p:nvSpPr>
            <p:cNvPr id="296985" name="AutoShape 25"/>
            <p:cNvSpPr>
              <a:spLocks noChangeArrowheads="1"/>
            </p:cNvSpPr>
            <p:nvPr/>
          </p:nvSpPr>
          <p:spPr bwMode="auto">
            <a:xfrm>
              <a:off x="1632" y="1488"/>
              <a:ext cx="2064" cy="240"/>
            </a:xfrm>
            <a:prstGeom prst="leftArrow">
              <a:avLst>
                <a:gd name="adj1" fmla="val 63333"/>
                <a:gd name="adj2" fmla="val 181675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78431"/>
                    <a:invGamma/>
                  </a:scheme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6986" name="AutoShape 26"/>
            <p:cNvSpPr>
              <a:spLocks noChangeArrowheads="1"/>
            </p:cNvSpPr>
            <p:nvPr/>
          </p:nvSpPr>
          <p:spPr bwMode="auto">
            <a:xfrm>
              <a:off x="1680" y="912"/>
              <a:ext cx="816" cy="192"/>
            </a:xfrm>
            <a:prstGeom prst="wedgeRectCallout">
              <a:avLst>
                <a:gd name="adj1" fmla="val -75245"/>
                <a:gd name="adj2" fmla="val 221875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>
                  <a:latin typeface="Arial" charset="0"/>
                  <a:ea typeface="ＭＳ Ｐゴシック" charset="-128"/>
                </a:rPr>
                <a:t>Manual Verification</a:t>
              </a:r>
              <a:endParaRPr lang="en-US" sz="2800">
                <a:latin typeface="Arial" charset="0"/>
                <a:ea typeface="ＭＳ Ｐゴシック" charset="-128"/>
              </a:endParaRPr>
            </a:p>
          </p:txBody>
        </p:sp>
      </p:grpSp>
      <p:pic>
        <p:nvPicPr>
          <p:cNvPr id="296987" name="Picture 27" descr="Manual Record"/>
          <p:cNvPicPr>
            <a:picLocks noChangeAspect="1" noChangeArrowheads="1"/>
          </p:cNvPicPr>
          <p:nvPr/>
        </p:nvPicPr>
        <p:blipFill>
          <a:blip r:embed="rId4" cstate="print"/>
          <a:srcRect l="6639" t="6639" r="7054" b="7054"/>
          <a:stretch>
            <a:fillRect/>
          </a:stretch>
        </p:blipFill>
        <p:spPr bwMode="auto">
          <a:xfrm>
            <a:off x="1371600" y="1447800"/>
            <a:ext cx="990600" cy="990600"/>
          </a:xfrm>
          <a:prstGeom prst="rect">
            <a:avLst/>
          </a:prstGeom>
          <a:noFill/>
        </p:spPr>
      </p:pic>
      <p:grpSp>
        <p:nvGrpSpPr>
          <p:cNvPr id="10" name="Group 28"/>
          <p:cNvGrpSpPr>
            <a:grpSpLocks/>
          </p:cNvGrpSpPr>
          <p:nvPr/>
        </p:nvGrpSpPr>
        <p:grpSpPr bwMode="auto">
          <a:xfrm>
            <a:off x="228600" y="838200"/>
            <a:ext cx="1828800" cy="2819400"/>
            <a:chOff x="144" y="384"/>
            <a:chExt cx="1152" cy="1776"/>
          </a:xfrm>
        </p:grpSpPr>
        <p:sp>
          <p:nvSpPr>
            <p:cNvPr id="296989" name="AutoShape 29"/>
            <p:cNvSpPr>
              <a:spLocks noChangeArrowheads="1"/>
            </p:cNvSpPr>
            <p:nvPr/>
          </p:nvSpPr>
          <p:spPr bwMode="auto">
            <a:xfrm rot="16200000" flipH="1">
              <a:off x="-96" y="1248"/>
              <a:ext cx="1152" cy="672"/>
            </a:xfrm>
            <a:prstGeom prst="curvedDownArrow">
              <a:avLst>
                <a:gd name="adj1" fmla="val 34286"/>
                <a:gd name="adj2" fmla="val 68571"/>
                <a:gd name="adj3" fmla="val 2083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6990" name="AutoShape 30"/>
            <p:cNvSpPr>
              <a:spLocks noChangeArrowheads="1"/>
            </p:cNvSpPr>
            <p:nvPr/>
          </p:nvSpPr>
          <p:spPr bwMode="auto">
            <a:xfrm>
              <a:off x="432" y="384"/>
              <a:ext cx="864" cy="192"/>
            </a:xfrm>
            <a:prstGeom prst="wedgeRectCallout">
              <a:avLst>
                <a:gd name="adj1" fmla="val -45139"/>
                <a:gd name="adj2" fmla="val 296875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>
                  <a:latin typeface="Arial" charset="0"/>
                  <a:ea typeface="ＭＳ Ｐゴシック" charset="-128"/>
                </a:rPr>
                <a:t>Updates Details in PIS</a:t>
              </a:r>
              <a:endParaRPr lang="en-US" sz="28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11" name="Group 31"/>
          <p:cNvGrpSpPr>
            <a:grpSpLocks/>
          </p:cNvGrpSpPr>
          <p:nvPr/>
        </p:nvGrpSpPr>
        <p:grpSpPr bwMode="auto">
          <a:xfrm>
            <a:off x="2057400" y="3505200"/>
            <a:ext cx="2514600" cy="838200"/>
            <a:chOff x="1296" y="2208"/>
            <a:chExt cx="1584" cy="528"/>
          </a:xfrm>
        </p:grpSpPr>
        <p:sp>
          <p:nvSpPr>
            <p:cNvPr id="296992" name="AutoShape 32"/>
            <p:cNvSpPr>
              <a:spLocks noChangeArrowheads="1"/>
            </p:cNvSpPr>
            <p:nvPr/>
          </p:nvSpPr>
          <p:spPr bwMode="auto">
            <a:xfrm flipV="1">
              <a:off x="1872" y="2448"/>
              <a:ext cx="1008" cy="288"/>
            </a:xfrm>
            <a:prstGeom prst="wedgeRectCallout">
              <a:avLst>
                <a:gd name="adj1" fmla="val -48810"/>
                <a:gd name="adj2" fmla="val 84722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pPr algn="ctr">
                <a:spcBef>
                  <a:spcPct val="50000"/>
                </a:spcBef>
              </a:pPr>
              <a:r>
                <a:rPr lang="en-US" sz="900" b="1">
                  <a:latin typeface="Arial" charset="0"/>
                  <a:ea typeface="ＭＳ Ｐゴシック" charset="-128"/>
                </a:rPr>
                <a:t>Retires Employee</a:t>
              </a:r>
            </a:p>
            <a:p>
              <a:pPr algn="ctr">
                <a:spcBef>
                  <a:spcPct val="50000"/>
                </a:spcBef>
              </a:pPr>
              <a:r>
                <a:rPr lang="en-US" sz="900" b="1">
                  <a:latin typeface="Arial" charset="0"/>
                  <a:ea typeface="ＭＳ Ｐゴシック" charset="-128"/>
                </a:rPr>
                <a:t>Updates Post/Position</a:t>
              </a:r>
              <a:endParaRPr lang="en-US" sz="2400">
                <a:latin typeface="Times New Roman" charset="0"/>
                <a:ea typeface="ＭＳ Ｐゴシック" charset="-128"/>
              </a:endParaRPr>
            </a:p>
          </p:txBody>
        </p:sp>
        <p:sp>
          <p:nvSpPr>
            <p:cNvPr id="296993" name="AutoShape 33"/>
            <p:cNvSpPr>
              <a:spLocks noChangeArrowheads="1"/>
            </p:cNvSpPr>
            <p:nvPr/>
          </p:nvSpPr>
          <p:spPr bwMode="auto">
            <a:xfrm>
              <a:off x="1296" y="2208"/>
              <a:ext cx="672" cy="288"/>
            </a:xfrm>
            <a:prstGeom prst="curvedUpArrow">
              <a:avLst>
                <a:gd name="adj1" fmla="val 46667"/>
                <a:gd name="adj2" fmla="val 93333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96994" name="AutoShape 34"/>
          <p:cNvSpPr>
            <a:spLocks noChangeArrowheads="1"/>
          </p:cNvSpPr>
          <p:nvPr/>
        </p:nvSpPr>
        <p:spPr bwMode="auto">
          <a:xfrm>
            <a:off x="1600200" y="3505200"/>
            <a:ext cx="355600" cy="838200"/>
          </a:xfrm>
          <a:prstGeom prst="downArrowCallout">
            <a:avLst>
              <a:gd name="adj1" fmla="val 25000"/>
              <a:gd name="adj2" fmla="val 25000"/>
              <a:gd name="adj3" fmla="val 39286"/>
              <a:gd name="adj4" fmla="val 30954"/>
            </a:avLst>
          </a:prstGeom>
          <a:gradFill rotWithShape="0">
            <a:gsLst>
              <a:gs pos="0">
                <a:srgbClr val="004080">
                  <a:gamma/>
                  <a:shade val="46275"/>
                  <a:invGamma/>
                </a:srgbClr>
              </a:gs>
              <a:gs pos="100000">
                <a:srgbClr val="0040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96995" name="AutoShape 35"/>
          <p:cNvSpPr>
            <a:spLocks noChangeArrowheads="1"/>
          </p:cNvSpPr>
          <p:nvPr/>
        </p:nvSpPr>
        <p:spPr bwMode="auto">
          <a:xfrm>
            <a:off x="1295400" y="4419600"/>
            <a:ext cx="57912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Generation of Event Document</a:t>
            </a:r>
          </a:p>
        </p:txBody>
      </p:sp>
      <p:sp>
        <p:nvSpPr>
          <p:cNvPr id="296996" name="AutoShape 36"/>
          <p:cNvSpPr>
            <a:spLocks noChangeArrowheads="1"/>
          </p:cNvSpPr>
          <p:nvPr/>
        </p:nvSpPr>
        <p:spPr bwMode="auto">
          <a:xfrm>
            <a:off x="1295400" y="5410200"/>
            <a:ext cx="57912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Sends a copy to concerned Employee/Ministry/Department/Office for reference</a:t>
            </a:r>
          </a:p>
        </p:txBody>
      </p:sp>
      <p:sp>
        <p:nvSpPr>
          <p:cNvPr id="296997" name="AutoShape 37"/>
          <p:cNvSpPr>
            <a:spLocks noChangeArrowheads="1"/>
          </p:cNvSpPr>
          <p:nvPr/>
        </p:nvSpPr>
        <p:spPr bwMode="auto">
          <a:xfrm>
            <a:off x="4114800" y="4724400"/>
            <a:ext cx="355600" cy="609600"/>
          </a:xfrm>
          <a:prstGeom prst="downArrowCallout">
            <a:avLst>
              <a:gd name="adj1" fmla="val 25000"/>
              <a:gd name="adj2" fmla="val 25000"/>
              <a:gd name="adj3" fmla="val 28571"/>
              <a:gd name="adj4" fmla="val 30954"/>
            </a:avLst>
          </a:prstGeom>
          <a:gradFill rotWithShape="0">
            <a:gsLst>
              <a:gs pos="0">
                <a:srgbClr val="004080">
                  <a:gamma/>
                  <a:shade val="46275"/>
                  <a:invGamma/>
                </a:srgbClr>
              </a:gs>
              <a:gs pos="100000">
                <a:srgbClr val="0040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" name="Group 38"/>
          <p:cNvGrpSpPr>
            <a:grpSpLocks/>
          </p:cNvGrpSpPr>
          <p:nvPr/>
        </p:nvGrpSpPr>
        <p:grpSpPr bwMode="auto">
          <a:xfrm>
            <a:off x="5638800" y="228600"/>
            <a:ext cx="3429000" cy="381000"/>
            <a:chOff x="1440" y="1536"/>
            <a:chExt cx="4128" cy="528"/>
          </a:xfrm>
        </p:grpSpPr>
        <p:sp>
          <p:nvSpPr>
            <p:cNvPr id="296999" name="AutoShape 39"/>
            <p:cNvSpPr>
              <a:spLocks noChangeArrowheads="1"/>
            </p:cNvSpPr>
            <p:nvPr/>
          </p:nvSpPr>
          <p:spPr bwMode="auto">
            <a:xfrm>
              <a:off x="1440" y="1536"/>
              <a:ext cx="4128" cy="52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00" name="Text Box 40"/>
            <p:cNvSpPr txBox="1">
              <a:spLocks noChangeArrowheads="1"/>
            </p:cNvSpPr>
            <p:nvPr/>
          </p:nvSpPr>
          <p:spPr bwMode="auto">
            <a:xfrm>
              <a:off x="1440" y="1536"/>
              <a:ext cx="4128" cy="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Scenario 1: Normal Retirement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9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9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96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96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6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96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4" grpId="0" animBg="1"/>
      <p:bldP spid="296995" grpId="0" animBg="1"/>
      <p:bldP spid="296996" grpId="0" animBg="1"/>
      <p:bldP spid="29699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219200" y="2743200"/>
            <a:ext cx="6553200" cy="838200"/>
            <a:chOff x="1440" y="1536"/>
            <a:chExt cx="4128" cy="528"/>
          </a:xfrm>
        </p:grpSpPr>
        <p:sp>
          <p:nvSpPr>
            <p:cNvPr id="299011" name="AutoShape 3"/>
            <p:cNvSpPr>
              <a:spLocks noChangeArrowheads="1"/>
            </p:cNvSpPr>
            <p:nvPr/>
          </p:nvSpPr>
          <p:spPr bwMode="auto">
            <a:xfrm>
              <a:off x="1440" y="1536"/>
              <a:ext cx="4128" cy="52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9012" name="Text Box 4"/>
            <p:cNvSpPr txBox="1">
              <a:spLocks noChangeArrowheads="1"/>
            </p:cNvSpPr>
            <p:nvPr/>
          </p:nvSpPr>
          <p:spPr bwMode="auto">
            <a:xfrm>
              <a:off x="1440" y="1536"/>
              <a:ext cx="412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Human Resource Management System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5181600" y="3124200"/>
            <a:ext cx="1219200" cy="381000"/>
            <a:chOff x="1488" y="1248"/>
            <a:chExt cx="1392" cy="240"/>
          </a:xfrm>
        </p:grpSpPr>
        <p:sp>
          <p:nvSpPr>
            <p:cNvPr id="299014" name="AutoShape 6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9015" name="Text Box 7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Assets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3886200" y="3124200"/>
            <a:ext cx="1219200" cy="381000"/>
            <a:chOff x="1488" y="1248"/>
            <a:chExt cx="1392" cy="240"/>
          </a:xfrm>
        </p:grpSpPr>
        <p:sp>
          <p:nvSpPr>
            <p:cNvPr id="299017" name="AutoShape 9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9018" name="Text Box 10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Payroll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2590800" y="3124200"/>
            <a:ext cx="1219200" cy="381000"/>
            <a:chOff x="1488" y="1248"/>
            <a:chExt cx="1392" cy="240"/>
          </a:xfrm>
        </p:grpSpPr>
        <p:sp>
          <p:nvSpPr>
            <p:cNvPr id="299020" name="AutoShape 12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9021" name="Text Box 13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PMS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1295400" y="3124200"/>
            <a:ext cx="1219200" cy="381000"/>
            <a:chOff x="1488" y="1248"/>
            <a:chExt cx="1392" cy="240"/>
          </a:xfrm>
        </p:grpSpPr>
        <p:sp>
          <p:nvSpPr>
            <p:cNvPr id="299023" name="AutoShape 15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9024" name="Text Box 16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PIS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7" name="Group 17"/>
          <p:cNvGrpSpPr>
            <a:grpSpLocks/>
          </p:cNvGrpSpPr>
          <p:nvPr/>
        </p:nvGrpSpPr>
        <p:grpSpPr bwMode="auto">
          <a:xfrm>
            <a:off x="6477000" y="3124200"/>
            <a:ext cx="1219200" cy="381000"/>
            <a:chOff x="1488" y="1248"/>
            <a:chExt cx="1392" cy="240"/>
          </a:xfrm>
        </p:grpSpPr>
        <p:sp>
          <p:nvSpPr>
            <p:cNvPr id="299026" name="AutoShape 18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9027" name="Text Box 19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Pension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sp>
        <p:nvSpPr>
          <p:cNvPr id="299028" name="AutoShape 20"/>
          <p:cNvSpPr>
            <a:spLocks noChangeArrowheads="1"/>
          </p:cNvSpPr>
          <p:nvPr/>
        </p:nvSpPr>
        <p:spPr bwMode="auto">
          <a:xfrm>
            <a:off x="1600200" y="3505200"/>
            <a:ext cx="355600" cy="838200"/>
          </a:xfrm>
          <a:prstGeom prst="downArrowCallout">
            <a:avLst>
              <a:gd name="adj1" fmla="val 25000"/>
              <a:gd name="adj2" fmla="val 25000"/>
              <a:gd name="adj3" fmla="val 39286"/>
              <a:gd name="adj4" fmla="val 30954"/>
            </a:avLst>
          </a:prstGeom>
          <a:gradFill rotWithShape="0">
            <a:gsLst>
              <a:gs pos="0">
                <a:srgbClr val="004080">
                  <a:gamma/>
                  <a:shade val="46275"/>
                  <a:invGamma/>
                </a:srgbClr>
              </a:gs>
              <a:gs pos="100000">
                <a:srgbClr val="0040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99029" name="AutoShape 21"/>
          <p:cNvSpPr>
            <a:spLocks noChangeArrowheads="1"/>
          </p:cNvSpPr>
          <p:nvPr/>
        </p:nvSpPr>
        <p:spPr bwMode="auto">
          <a:xfrm>
            <a:off x="1295400" y="4419600"/>
            <a:ext cx="57912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Generation of Event Document</a:t>
            </a:r>
          </a:p>
        </p:txBody>
      </p:sp>
      <p:sp>
        <p:nvSpPr>
          <p:cNvPr id="299030" name="AutoShape 22"/>
          <p:cNvSpPr>
            <a:spLocks noChangeArrowheads="1"/>
          </p:cNvSpPr>
          <p:nvPr/>
        </p:nvSpPr>
        <p:spPr bwMode="auto">
          <a:xfrm>
            <a:off x="1295400" y="5410200"/>
            <a:ext cx="57912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Sends a copy to concerned Employee/Ministry/Department/Office for reference</a:t>
            </a:r>
          </a:p>
        </p:txBody>
      </p:sp>
      <p:sp>
        <p:nvSpPr>
          <p:cNvPr id="299031" name="AutoShape 23"/>
          <p:cNvSpPr>
            <a:spLocks noChangeArrowheads="1"/>
          </p:cNvSpPr>
          <p:nvPr/>
        </p:nvSpPr>
        <p:spPr bwMode="auto">
          <a:xfrm>
            <a:off x="4114800" y="4724400"/>
            <a:ext cx="355600" cy="609600"/>
          </a:xfrm>
          <a:prstGeom prst="downArrowCallout">
            <a:avLst>
              <a:gd name="adj1" fmla="val 25000"/>
              <a:gd name="adj2" fmla="val 25000"/>
              <a:gd name="adj3" fmla="val 28571"/>
              <a:gd name="adj4" fmla="val 30954"/>
            </a:avLst>
          </a:prstGeom>
          <a:gradFill rotWithShape="0">
            <a:gsLst>
              <a:gs pos="0">
                <a:srgbClr val="004080">
                  <a:gamma/>
                  <a:shade val="46275"/>
                  <a:invGamma/>
                </a:srgbClr>
              </a:gs>
              <a:gs pos="100000">
                <a:srgbClr val="0040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" name="Group 24"/>
          <p:cNvGrpSpPr>
            <a:grpSpLocks/>
          </p:cNvGrpSpPr>
          <p:nvPr/>
        </p:nvGrpSpPr>
        <p:grpSpPr bwMode="auto">
          <a:xfrm>
            <a:off x="5410200" y="228600"/>
            <a:ext cx="3657600" cy="381000"/>
            <a:chOff x="1440" y="1536"/>
            <a:chExt cx="4128" cy="528"/>
          </a:xfrm>
        </p:grpSpPr>
        <p:sp>
          <p:nvSpPr>
            <p:cNvPr id="299033" name="AutoShape 25"/>
            <p:cNvSpPr>
              <a:spLocks noChangeArrowheads="1"/>
            </p:cNvSpPr>
            <p:nvPr/>
          </p:nvSpPr>
          <p:spPr bwMode="auto">
            <a:xfrm>
              <a:off x="1440" y="1536"/>
              <a:ext cx="4128" cy="52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9034" name="Text Box 26"/>
            <p:cNvSpPr txBox="1">
              <a:spLocks noChangeArrowheads="1"/>
            </p:cNvSpPr>
            <p:nvPr/>
          </p:nvSpPr>
          <p:spPr bwMode="auto">
            <a:xfrm>
              <a:off x="1440" y="1536"/>
              <a:ext cx="4128" cy="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Scenario 2: Resignation or Expiry</a:t>
              </a:r>
            </a:p>
          </p:txBody>
        </p:sp>
      </p:grpSp>
      <p:pic>
        <p:nvPicPr>
          <p:cNvPr id="299035" name="Picture 27" descr="pers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28600"/>
            <a:ext cx="609600" cy="609600"/>
          </a:xfrm>
          <a:prstGeom prst="rect">
            <a:avLst/>
          </a:prstGeom>
          <a:noFill/>
        </p:spPr>
      </p:pic>
      <p:sp>
        <p:nvSpPr>
          <p:cNvPr id="299036" name="AutoShape 28"/>
          <p:cNvSpPr>
            <a:spLocks noChangeArrowheads="1"/>
          </p:cNvSpPr>
          <p:nvPr/>
        </p:nvSpPr>
        <p:spPr bwMode="auto">
          <a:xfrm>
            <a:off x="1981200" y="838200"/>
            <a:ext cx="304800" cy="533400"/>
          </a:xfrm>
          <a:prstGeom prst="downArrow">
            <a:avLst>
              <a:gd name="adj1" fmla="val 50000"/>
              <a:gd name="adj2" fmla="val 437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" name="Group 29"/>
          <p:cNvGrpSpPr>
            <a:grpSpLocks/>
          </p:cNvGrpSpPr>
          <p:nvPr/>
        </p:nvGrpSpPr>
        <p:grpSpPr bwMode="auto">
          <a:xfrm>
            <a:off x="76200" y="1143000"/>
            <a:ext cx="1219200" cy="2514600"/>
            <a:chOff x="48" y="720"/>
            <a:chExt cx="768" cy="1584"/>
          </a:xfrm>
        </p:grpSpPr>
        <p:sp>
          <p:nvSpPr>
            <p:cNvPr id="299038" name="AutoShape 30"/>
            <p:cNvSpPr>
              <a:spLocks noChangeArrowheads="1"/>
            </p:cNvSpPr>
            <p:nvPr/>
          </p:nvSpPr>
          <p:spPr bwMode="auto">
            <a:xfrm rot="16200000" flipH="1">
              <a:off x="-96" y="1392"/>
              <a:ext cx="1152" cy="672"/>
            </a:xfrm>
            <a:prstGeom prst="curvedDownArrow">
              <a:avLst>
                <a:gd name="adj1" fmla="val 34286"/>
                <a:gd name="adj2" fmla="val 68571"/>
                <a:gd name="adj3" fmla="val 2083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9039" name="AutoShape 31"/>
            <p:cNvSpPr>
              <a:spLocks noChangeArrowheads="1"/>
            </p:cNvSpPr>
            <p:nvPr/>
          </p:nvSpPr>
          <p:spPr bwMode="auto">
            <a:xfrm>
              <a:off x="48" y="720"/>
              <a:ext cx="624" cy="288"/>
            </a:xfrm>
            <a:prstGeom prst="wedgeRectCallout">
              <a:avLst>
                <a:gd name="adj1" fmla="val -3847"/>
                <a:gd name="adj2" fmla="val 13472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>
                  <a:latin typeface="Arial" charset="0"/>
                  <a:ea typeface="ＭＳ Ｐゴシック" charset="-128"/>
                </a:rPr>
                <a:t>Updates Details</a:t>
              </a:r>
            </a:p>
            <a:p>
              <a:pPr algn="ctr">
                <a:spcBef>
                  <a:spcPct val="50000"/>
                </a:spcBef>
              </a:pPr>
              <a:r>
                <a:rPr lang="en-US" sz="900" b="1">
                  <a:latin typeface="Arial" charset="0"/>
                  <a:ea typeface="ＭＳ Ｐゴシック" charset="-128"/>
                </a:rPr>
                <a:t> in PIS</a:t>
              </a:r>
              <a:endParaRPr lang="en-US" sz="28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10" name="Group 32"/>
          <p:cNvGrpSpPr>
            <a:grpSpLocks/>
          </p:cNvGrpSpPr>
          <p:nvPr/>
        </p:nvGrpSpPr>
        <p:grpSpPr bwMode="auto">
          <a:xfrm>
            <a:off x="1447800" y="1447800"/>
            <a:ext cx="2057400" cy="1143000"/>
            <a:chOff x="912" y="912"/>
            <a:chExt cx="1296" cy="720"/>
          </a:xfrm>
        </p:grpSpPr>
        <p:pic>
          <p:nvPicPr>
            <p:cNvPr id="299041" name="Picture 33" descr="document"/>
            <p:cNvPicPr>
              <a:picLocks noChangeAspect="1" noChangeArrowheads="1"/>
            </p:cNvPicPr>
            <p:nvPr/>
          </p:nvPicPr>
          <p:blipFill>
            <a:blip r:embed="rId4" cstate="print"/>
            <a:srcRect l="13278" r="13693" b="415"/>
            <a:stretch>
              <a:fillRect/>
            </a:stretch>
          </p:blipFill>
          <p:spPr bwMode="auto">
            <a:xfrm>
              <a:off x="1039" y="960"/>
              <a:ext cx="353" cy="480"/>
            </a:xfrm>
            <a:prstGeom prst="rect">
              <a:avLst/>
            </a:prstGeom>
            <a:noFill/>
          </p:spPr>
        </p:pic>
        <p:sp>
          <p:nvSpPr>
            <p:cNvPr id="299042" name="AutoShape 34"/>
            <p:cNvSpPr>
              <a:spLocks noChangeArrowheads="1"/>
            </p:cNvSpPr>
            <p:nvPr/>
          </p:nvSpPr>
          <p:spPr bwMode="auto">
            <a:xfrm>
              <a:off x="1440" y="960"/>
              <a:ext cx="432" cy="432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400">
                  <a:latin typeface="Arial" charset="0"/>
                  <a:ea typeface="ＭＳ Ｐゴシック" charset="-128"/>
                </a:rPr>
                <a:t>Expires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299043" name="Oval 35"/>
            <p:cNvSpPr>
              <a:spLocks noChangeArrowheads="1"/>
            </p:cNvSpPr>
            <p:nvPr/>
          </p:nvSpPr>
          <p:spPr bwMode="auto">
            <a:xfrm>
              <a:off x="912" y="912"/>
              <a:ext cx="144" cy="1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1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299044" name="Oval 36"/>
            <p:cNvSpPr>
              <a:spLocks noChangeArrowheads="1"/>
            </p:cNvSpPr>
            <p:nvPr/>
          </p:nvSpPr>
          <p:spPr bwMode="auto">
            <a:xfrm>
              <a:off x="1824" y="912"/>
              <a:ext cx="144" cy="1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2</a:t>
              </a:r>
              <a:endParaRPr lang="en-US" sz="2000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299045" name="AutoShape 37"/>
            <p:cNvSpPr>
              <a:spLocks noChangeArrowheads="1"/>
            </p:cNvSpPr>
            <p:nvPr/>
          </p:nvSpPr>
          <p:spPr bwMode="auto">
            <a:xfrm>
              <a:off x="1584" y="1536"/>
              <a:ext cx="624" cy="96"/>
            </a:xfrm>
            <a:prstGeom prst="wedgeRectCallout">
              <a:avLst>
                <a:gd name="adj1" fmla="val -117949"/>
                <a:gd name="adj2" fmla="val -16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>
                  <a:latin typeface="Arial" charset="0"/>
                  <a:ea typeface="ＭＳ Ｐゴシック" charset="-128"/>
                </a:rPr>
                <a:t>Resignation</a:t>
              </a:r>
              <a:endParaRPr lang="en-US" sz="28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11" name="Group 38"/>
          <p:cNvGrpSpPr>
            <a:grpSpLocks/>
          </p:cNvGrpSpPr>
          <p:nvPr/>
        </p:nvGrpSpPr>
        <p:grpSpPr bwMode="auto">
          <a:xfrm>
            <a:off x="2057400" y="3505200"/>
            <a:ext cx="2514600" cy="838200"/>
            <a:chOff x="1296" y="2208"/>
            <a:chExt cx="1584" cy="528"/>
          </a:xfrm>
        </p:grpSpPr>
        <p:sp>
          <p:nvSpPr>
            <p:cNvPr id="299047" name="AutoShape 39"/>
            <p:cNvSpPr>
              <a:spLocks noChangeArrowheads="1"/>
            </p:cNvSpPr>
            <p:nvPr/>
          </p:nvSpPr>
          <p:spPr bwMode="auto">
            <a:xfrm flipV="1">
              <a:off x="1872" y="2448"/>
              <a:ext cx="1008" cy="288"/>
            </a:xfrm>
            <a:prstGeom prst="wedgeRectCallout">
              <a:avLst>
                <a:gd name="adj1" fmla="val -48810"/>
                <a:gd name="adj2" fmla="val 84722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pPr algn="ctr">
                <a:spcBef>
                  <a:spcPct val="50000"/>
                </a:spcBef>
              </a:pPr>
              <a:r>
                <a:rPr lang="en-US" sz="900" b="1">
                  <a:latin typeface="Arial" charset="0"/>
                  <a:ea typeface="ＭＳ Ｐゴシック" charset="-128"/>
                </a:rPr>
                <a:t>Retires Employee</a:t>
              </a:r>
            </a:p>
            <a:p>
              <a:pPr algn="ctr">
                <a:spcBef>
                  <a:spcPct val="50000"/>
                </a:spcBef>
              </a:pPr>
              <a:r>
                <a:rPr lang="en-US" sz="900" b="1">
                  <a:latin typeface="Arial" charset="0"/>
                  <a:ea typeface="ＭＳ Ｐゴシック" charset="-128"/>
                </a:rPr>
                <a:t>Updates Post/Position</a:t>
              </a:r>
              <a:endParaRPr lang="en-US" sz="2400">
                <a:latin typeface="Times New Roman" charset="0"/>
                <a:ea typeface="ＭＳ Ｐゴシック" charset="-128"/>
              </a:endParaRPr>
            </a:p>
          </p:txBody>
        </p:sp>
        <p:sp>
          <p:nvSpPr>
            <p:cNvPr id="299048" name="AutoShape 40"/>
            <p:cNvSpPr>
              <a:spLocks noChangeArrowheads="1"/>
            </p:cNvSpPr>
            <p:nvPr/>
          </p:nvSpPr>
          <p:spPr bwMode="auto">
            <a:xfrm>
              <a:off x="1296" y="2208"/>
              <a:ext cx="672" cy="288"/>
            </a:xfrm>
            <a:prstGeom prst="curvedUpArrow">
              <a:avLst>
                <a:gd name="adj1" fmla="val 46667"/>
                <a:gd name="adj2" fmla="val 93333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29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9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9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9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9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28" grpId="0" animBg="1"/>
      <p:bldP spid="299029" grpId="0" animBg="1"/>
      <p:bldP spid="299030" grpId="0" animBg="1"/>
      <p:bldP spid="299031" grpId="0" animBg="1"/>
      <p:bldP spid="2990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1058" name="AutoShape 2"/>
          <p:cNvSpPr>
            <a:spLocks noChangeArrowheads="1"/>
          </p:cNvSpPr>
          <p:nvPr/>
        </p:nvSpPr>
        <p:spPr bwMode="auto">
          <a:xfrm>
            <a:off x="914400" y="2667000"/>
            <a:ext cx="74676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gamma/>
                  <a:shade val="7058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0588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50800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/>
            <a:r>
              <a:rPr lang="en-US" sz="2000">
                <a:solidFill>
                  <a:srgbClr val="333333"/>
                </a:solidFill>
                <a:latin typeface="Arial Black" charset="0"/>
                <a:ea typeface="ＭＳ Ｐゴシック" charset="-128"/>
              </a:rPr>
              <a:t> Post Pension Service Events</a:t>
            </a:r>
            <a:endParaRPr lang="en-US" sz="2800">
              <a:solidFill>
                <a:srgbClr val="333333"/>
              </a:solidFill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219200" y="2819400"/>
            <a:ext cx="6553200" cy="838200"/>
            <a:chOff x="1440" y="1536"/>
            <a:chExt cx="4128" cy="528"/>
          </a:xfrm>
        </p:grpSpPr>
        <p:sp>
          <p:nvSpPr>
            <p:cNvPr id="303107" name="AutoShape 3"/>
            <p:cNvSpPr>
              <a:spLocks noChangeArrowheads="1"/>
            </p:cNvSpPr>
            <p:nvPr/>
          </p:nvSpPr>
          <p:spPr bwMode="auto">
            <a:xfrm>
              <a:off x="1440" y="1536"/>
              <a:ext cx="4128" cy="52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FF">
                    <a:gamma/>
                    <a:shade val="46275"/>
                    <a:invGamma/>
                  </a:srgbClr>
                </a:gs>
                <a:gs pos="100000">
                  <a:srgbClr val="0080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3108" name="Text Box 4"/>
            <p:cNvSpPr txBox="1">
              <a:spLocks noChangeArrowheads="1"/>
            </p:cNvSpPr>
            <p:nvPr/>
          </p:nvSpPr>
          <p:spPr bwMode="auto">
            <a:xfrm>
              <a:off x="1440" y="1536"/>
              <a:ext cx="412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Human Resource Management System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5181600" y="3200400"/>
            <a:ext cx="1219200" cy="381000"/>
            <a:chOff x="1488" y="1248"/>
            <a:chExt cx="1392" cy="240"/>
          </a:xfrm>
        </p:grpSpPr>
        <p:sp>
          <p:nvSpPr>
            <p:cNvPr id="303110" name="AutoShape 6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3111" name="Text Box 7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Assets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3886200" y="3200400"/>
            <a:ext cx="1219200" cy="381000"/>
            <a:chOff x="1488" y="1248"/>
            <a:chExt cx="1392" cy="240"/>
          </a:xfrm>
        </p:grpSpPr>
        <p:sp>
          <p:nvSpPr>
            <p:cNvPr id="303113" name="AutoShape 9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3114" name="Text Box 10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Payroll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2590800" y="3200400"/>
            <a:ext cx="1219200" cy="381000"/>
            <a:chOff x="1488" y="1248"/>
            <a:chExt cx="1392" cy="240"/>
          </a:xfrm>
        </p:grpSpPr>
        <p:sp>
          <p:nvSpPr>
            <p:cNvPr id="303116" name="AutoShape 12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3117" name="Text Box 13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PMS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1295400" y="3200400"/>
            <a:ext cx="1219200" cy="381000"/>
            <a:chOff x="1488" y="1248"/>
            <a:chExt cx="1392" cy="240"/>
          </a:xfrm>
        </p:grpSpPr>
        <p:sp>
          <p:nvSpPr>
            <p:cNvPr id="303119" name="AutoShape 15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3120" name="Text Box 16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PIS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7" name="Group 17"/>
          <p:cNvGrpSpPr>
            <a:grpSpLocks/>
          </p:cNvGrpSpPr>
          <p:nvPr/>
        </p:nvGrpSpPr>
        <p:grpSpPr bwMode="auto">
          <a:xfrm>
            <a:off x="6477000" y="3200400"/>
            <a:ext cx="1219200" cy="381000"/>
            <a:chOff x="1488" y="1248"/>
            <a:chExt cx="1392" cy="240"/>
          </a:xfrm>
        </p:grpSpPr>
        <p:sp>
          <p:nvSpPr>
            <p:cNvPr id="303122" name="AutoShape 18"/>
            <p:cNvSpPr>
              <a:spLocks noChangeArrowheads="1"/>
            </p:cNvSpPr>
            <p:nvPr/>
          </p:nvSpPr>
          <p:spPr bwMode="auto">
            <a:xfrm>
              <a:off x="1488" y="1248"/>
              <a:ext cx="1392" cy="240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15875">
              <a:solidFill>
                <a:srgbClr val="00408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3123" name="Text Box 19"/>
            <p:cNvSpPr txBox="1">
              <a:spLocks noChangeArrowheads="1"/>
            </p:cNvSpPr>
            <p:nvPr/>
          </p:nvSpPr>
          <p:spPr bwMode="auto">
            <a:xfrm>
              <a:off x="1488" y="1248"/>
              <a:ext cx="13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latin typeface="Arial" charset="0"/>
                  <a:ea typeface="ＭＳ Ｐゴシック" charset="-128"/>
                </a:rPr>
                <a:t>Pension</a:t>
              </a:r>
              <a:endParaRPr lang="en-US" sz="2400">
                <a:latin typeface="Arial" charset="0"/>
                <a:ea typeface="ＭＳ Ｐゴシック" charset="-128"/>
              </a:endParaRPr>
            </a:p>
          </p:txBody>
        </p:sp>
      </p:grpSp>
      <p:grpSp>
        <p:nvGrpSpPr>
          <p:cNvPr id="8" name="Group 20"/>
          <p:cNvGrpSpPr>
            <a:grpSpLocks/>
          </p:cNvGrpSpPr>
          <p:nvPr/>
        </p:nvGrpSpPr>
        <p:grpSpPr bwMode="auto">
          <a:xfrm>
            <a:off x="533400" y="304800"/>
            <a:ext cx="2362200" cy="1981200"/>
            <a:chOff x="4176" y="816"/>
            <a:chExt cx="1488" cy="1056"/>
          </a:xfrm>
        </p:grpSpPr>
        <p:sp>
          <p:nvSpPr>
            <p:cNvPr id="303125" name="AutoShape 21"/>
            <p:cNvSpPr>
              <a:spLocks noChangeArrowheads="1"/>
            </p:cNvSpPr>
            <p:nvPr/>
          </p:nvSpPr>
          <p:spPr bwMode="auto">
            <a:xfrm>
              <a:off x="4176" y="816"/>
              <a:ext cx="1488" cy="105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40">
                    <a:gamma/>
                    <a:shade val="46275"/>
                    <a:invGamma/>
                  </a:srgbClr>
                </a:gs>
                <a:gs pos="100000">
                  <a:srgbClr val="00804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3126" name="Text Box 22"/>
            <p:cNvSpPr txBox="1">
              <a:spLocks noChangeArrowheads="1"/>
            </p:cNvSpPr>
            <p:nvPr/>
          </p:nvSpPr>
          <p:spPr bwMode="auto">
            <a:xfrm>
              <a:off x="4176" y="816"/>
              <a:ext cx="1488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If Pension :</a:t>
              </a:r>
            </a:p>
          </p:txBody>
        </p:sp>
      </p:grpSp>
      <p:sp>
        <p:nvSpPr>
          <p:cNvPr id="303127" name="AutoShape 23"/>
          <p:cNvSpPr>
            <a:spLocks noChangeArrowheads="1"/>
          </p:cNvSpPr>
          <p:nvPr/>
        </p:nvSpPr>
        <p:spPr bwMode="auto">
          <a:xfrm>
            <a:off x="609600" y="1219200"/>
            <a:ext cx="2209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Generates Unique Pension ID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303128" name="AutoShape 24"/>
          <p:cNvSpPr>
            <a:spLocks noChangeArrowheads="1"/>
          </p:cNvSpPr>
          <p:nvPr/>
        </p:nvSpPr>
        <p:spPr bwMode="auto">
          <a:xfrm>
            <a:off x="609600" y="1524000"/>
            <a:ext cx="2209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Calculates Pension Amount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303129" name="AutoShape 25"/>
          <p:cNvSpPr>
            <a:spLocks noChangeArrowheads="1"/>
          </p:cNvSpPr>
          <p:nvPr/>
        </p:nvSpPr>
        <p:spPr bwMode="auto">
          <a:xfrm>
            <a:off x="609600" y="914400"/>
            <a:ext cx="2209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Updates Pension Database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303130" name="AutoShape 26"/>
          <p:cNvSpPr>
            <a:spLocks noChangeArrowheads="1"/>
          </p:cNvSpPr>
          <p:nvPr/>
        </p:nvSpPr>
        <p:spPr bwMode="auto">
          <a:xfrm>
            <a:off x="609600" y="1828800"/>
            <a:ext cx="2209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Maintains Bank Details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pic>
        <p:nvPicPr>
          <p:cNvPr id="303131" name="Picture 27" descr="pers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1066800"/>
            <a:ext cx="609600" cy="609600"/>
          </a:xfrm>
          <a:prstGeom prst="rect">
            <a:avLst/>
          </a:prstGeom>
          <a:noFill/>
        </p:spPr>
      </p:pic>
      <p:sp>
        <p:nvSpPr>
          <p:cNvPr id="303132" name="AutoShape 28"/>
          <p:cNvSpPr>
            <a:spLocks noChangeArrowheads="1"/>
          </p:cNvSpPr>
          <p:nvPr/>
        </p:nvSpPr>
        <p:spPr bwMode="auto">
          <a:xfrm>
            <a:off x="3429000" y="1295400"/>
            <a:ext cx="609600" cy="303213"/>
          </a:xfrm>
          <a:prstGeom prst="rightArrow">
            <a:avLst>
              <a:gd name="adj1" fmla="val 50000"/>
              <a:gd name="adj2" fmla="val 502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3133" name="AutoShape 29"/>
          <p:cNvSpPr>
            <a:spLocks noChangeArrowheads="1"/>
          </p:cNvSpPr>
          <p:nvPr/>
        </p:nvSpPr>
        <p:spPr bwMode="auto">
          <a:xfrm>
            <a:off x="5638800" y="1295400"/>
            <a:ext cx="609600" cy="303213"/>
          </a:xfrm>
          <a:prstGeom prst="rightArrow">
            <a:avLst>
              <a:gd name="adj1" fmla="val 50000"/>
              <a:gd name="adj2" fmla="val 502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" name="Group 30"/>
          <p:cNvGrpSpPr>
            <a:grpSpLocks/>
          </p:cNvGrpSpPr>
          <p:nvPr/>
        </p:nvGrpSpPr>
        <p:grpSpPr bwMode="auto">
          <a:xfrm>
            <a:off x="4191000" y="1295400"/>
            <a:ext cx="1371600" cy="762000"/>
            <a:chOff x="2784" y="1008"/>
            <a:chExt cx="864" cy="480"/>
          </a:xfrm>
        </p:grpSpPr>
        <p:pic>
          <p:nvPicPr>
            <p:cNvPr id="303135" name="Picture 31" descr="Pension Book"/>
            <p:cNvPicPr>
              <a:picLocks noChangeAspect="1" noChangeArrowheads="1"/>
            </p:cNvPicPr>
            <p:nvPr/>
          </p:nvPicPr>
          <p:blipFill>
            <a:blip r:embed="rId4" cstate="print"/>
            <a:srcRect r="5418" b="5418"/>
            <a:stretch>
              <a:fillRect/>
            </a:stretch>
          </p:blipFill>
          <p:spPr bwMode="auto">
            <a:xfrm>
              <a:off x="3120" y="1008"/>
              <a:ext cx="192" cy="192"/>
            </a:xfrm>
            <a:prstGeom prst="rect">
              <a:avLst/>
            </a:prstGeom>
            <a:solidFill>
              <a:schemeClr val="accent1"/>
            </a:solidFill>
          </p:spPr>
        </p:pic>
        <p:sp>
          <p:nvSpPr>
            <p:cNvPr id="303136" name="AutoShape 32"/>
            <p:cNvSpPr>
              <a:spLocks noChangeArrowheads="1"/>
            </p:cNvSpPr>
            <p:nvPr/>
          </p:nvSpPr>
          <p:spPr bwMode="auto">
            <a:xfrm>
              <a:off x="2784" y="1296"/>
              <a:ext cx="864" cy="19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5875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 b="1">
                  <a:latin typeface="Arial" charset="0"/>
                  <a:ea typeface="ＭＳ Ｐゴシック" charset="-128"/>
                </a:rPr>
                <a:t>Pension Book</a:t>
              </a:r>
            </a:p>
          </p:txBody>
        </p:sp>
      </p:grpSp>
      <p:grpSp>
        <p:nvGrpSpPr>
          <p:cNvPr id="10" name="Group 33"/>
          <p:cNvGrpSpPr>
            <a:grpSpLocks/>
          </p:cNvGrpSpPr>
          <p:nvPr/>
        </p:nvGrpSpPr>
        <p:grpSpPr bwMode="auto">
          <a:xfrm>
            <a:off x="1905000" y="3581400"/>
            <a:ext cx="5943600" cy="2362200"/>
            <a:chOff x="1200" y="2256"/>
            <a:chExt cx="3744" cy="1488"/>
          </a:xfrm>
        </p:grpSpPr>
        <p:sp>
          <p:nvSpPr>
            <p:cNvPr id="303138" name="AutoShape 34"/>
            <p:cNvSpPr>
              <a:spLocks noChangeArrowheads="1"/>
            </p:cNvSpPr>
            <p:nvPr/>
          </p:nvSpPr>
          <p:spPr bwMode="auto">
            <a:xfrm flipV="1">
              <a:off x="1200" y="2256"/>
              <a:ext cx="3744" cy="912"/>
            </a:xfrm>
            <a:prstGeom prst="curvedDownArrow">
              <a:avLst>
                <a:gd name="adj1" fmla="val 32310"/>
                <a:gd name="adj2" fmla="val 125743"/>
                <a:gd name="adj3" fmla="val 2807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3139" name="AutoShape 35"/>
            <p:cNvSpPr>
              <a:spLocks noChangeArrowheads="1"/>
            </p:cNvSpPr>
            <p:nvPr/>
          </p:nvSpPr>
          <p:spPr bwMode="auto">
            <a:xfrm flipV="1">
              <a:off x="2928" y="3456"/>
              <a:ext cx="1776" cy="288"/>
            </a:xfrm>
            <a:prstGeom prst="wedgeRectCallout">
              <a:avLst>
                <a:gd name="adj1" fmla="val -51972"/>
                <a:gd name="adj2" fmla="val 135069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r>
                <a:rPr lang="en-US" sz="1400" b="1">
                  <a:latin typeface="Arial" charset="0"/>
                  <a:ea typeface="ＭＳ Ｐゴシック" charset="-128"/>
                </a:rPr>
                <a:t>Checks for Pension or Gratuity</a:t>
              </a:r>
            </a:p>
          </p:txBody>
        </p:sp>
      </p:grpSp>
      <p:grpSp>
        <p:nvGrpSpPr>
          <p:cNvPr id="11" name="Group 36"/>
          <p:cNvGrpSpPr>
            <a:grpSpLocks/>
          </p:cNvGrpSpPr>
          <p:nvPr/>
        </p:nvGrpSpPr>
        <p:grpSpPr bwMode="auto">
          <a:xfrm>
            <a:off x="533400" y="4572000"/>
            <a:ext cx="2362200" cy="1981200"/>
            <a:chOff x="96" y="816"/>
            <a:chExt cx="1488" cy="1056"/>
          </a:xfrm>
        </p:grpSpPr>
        <p:sp>
          <p:nvSpPr>
            <p:cNvPr id="303141" name="AutoShape 37"/>
            <p:cNvSpPr>
              <a:spLocks noChangeArrowheads="1"/>
            </p:cNvSpPr>
            <p:nvPr/>
          </p:nvSpPr>
          <p:spPr bwMode="auto">
            <a:xfrm>
              <a:off x="96" y="816"/>
              <a:ext cx="1488" cy="105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008040">
                    <a:gamma/>
                    <a:shade val="46275"/>
                    <a:invGamma/>
                  </a:srgbClr>
                </a:gs>
                <a:gs pos="100000">
                  <a:srgbClr val="00804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3142" name="Text Box 38"/>
            <p:cNvSpPr txBox="1">
              <a:spLocks noChangeArrowheads="1"/>
            </p:cNvSpPr>
            <p:nvPr/>
          </p:nvSpPr>
          <p:spPr bwMode="auto">
            <a:xfrm>
              <a:off x="96" y="816"/>
              <a:ext cx="1488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  <a:ea typeface="ＭＳ Ｐゴシック" charset="-128"/>
                </a:rPr>
                <a:t>If Gratuity :</a:t>
              </a:r>
            </a:p>
          </p:txBody>
        </p:sp>
      </p:grpSp>
      <p:sp>
        <p:nvSpPr>
          <p:cNvPr id="303143" name="AutoShape 39"/>
          <p:cNvSpPr>
            <a:spLocks noChangeArrowheads="1"/>
          </p:cNvSpPr>
          <p:nvPr/>
        </p:nvSpPr>
        <p:spPr bwMode="auto">
          <a:xfrm>
            <a:off x="609600" y="5562600"/>
            <a:ext cx="2209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Generates Unique Gratuity ID</a:t>
            </a:r>
          </a:p>
        </p:txBody>
      </p:sp>
      <p:sp>
        <p:nvSpPr>
          <p:cNvPr id="303144" name="AutoShape 40"/>
          <p:cNvSpPr>
            <a:spLocks noChangeArrowheads="1"/>
          </p:cNvSpPr>
          <p:nvPr/>
        </p:nvSpPr>
        <p:spPr bwMode="auto">
          <a:xfrm>
            <a:off x="609600" y="5867400"/>
            <a:ext cx="2209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Calculates Gratuity Amount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303145" name="AutoShape 41"/>
          <p:cNvSpPr>
            <a:spLocks noChangeArrowheads="1"/>
          </p:cNvSpPr>
          <p:nvPr/>
        </p:nvSpPr>
        <p:spPr bwMode="auto">
          <a:xfrm>
            <a:off x="609600" y="5257800"/>
            <a:ext cx="2209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Updates Pension Database</a:t>
            </a:r>
            <a:endParaRPr 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303146" name="AutoShape 42"/>
          <p:cNvSpPr>
            <a:spLocks noChangeArrowheads="1"/>
          </p:cNvSpPr>
          <p:nvPr/>
        </p:nvSpPr>
        <p:spPr bwMode="auto">
          <a:xfrm>
            <a:off x="6807200" y="3581400"/>
            <a:ext cx="355600" cy="838200"/>
          </a:xfrm>
          <a:prstGeom prst="downArrowCallout">
            <a:avLst>
              <a:gd name="adj1" fmla="val 25000"/>
              <a:gd name="adj2" fmla="val 25000"/>
              <a:gd name="adj3" fmla="val 39286"/>
              <a:gd name="adj4" fmla="val 30954"/>
            </a:avLst>
          </a:prstGeom>
          <a:gradFill rotWithShape="0">
            <a:gsLst>
              <a:gs pos="0">
                <a:srgbClr val="004080">
                  <a:gamma/>
                  <a:shade val="46275"/>
                  <a:invGamma/>
                </a:srgbClr>
              </a:gs>
              <a:gs pos="100000">
                <a:srgbClr val="0040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03147" name="AutoShape 43"/>
          <p:cNvSpPr>
            <a:spLocks noChangeArrowheads="1"/>
          </p:cNvSpPr>
          <p:nvPr/>
        </p:nvSpPr>
        <p:spPr bwMode="auto">
          <a:xfrm>
            <a:off x="3276600" y="4495800"/>
            <a:ext cx="57912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Generation of Event Document</a:t>
            </a:r>
          </a:p>
        </p:txBody>
      </p:sp>
      <p:sp>
        <p:nvSpPr>
          <p:cNvPr id="303148" name="AutoShape 44"/>
          <p:cNvSpPr>
            <a:spLocks noChangeArrowheads="1"/>
          </p:cNvSpPr>
          <p:nvPr/>
        </p:nvSpPr>
        <p:spPr bwMode="auto">
          <a:xfrm>
            <a:off x="3276600" y="5486400"/>
            <a:ext cx="57912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>
                <a:latin typeface="Arial" charset="0"/>
                <a:ea typeface="ＭＳ Ｐゴシック" charset="-128"/>
              </a:rPr>
              <a:t>Sends a copy to concerned Employee/Ministry/Department/Office for reference</a:t>
            </a:r>
          </a:p>
        </p:txBody>
      </p:sp>
      <p:sp>
        <p:nvSpPr>
          <p:cNvPr id="303149" name="AutoShape 45"/>
          <p:cNvSpPr>
            <a:spLocks noChangeArrowheads="1"/>
          </p:cNvSpPr>
          <p:nvPr/>
        </p:nvSpPr>
        <p:spPr bwMode="auto">
          <a:xfrm>
            <a:off x="6096000" y="4800600"/>
            <a:ext cx="355600" cy="609600"/>
          </a:xfrm>
          <a:prstGeom prst="downArrowCallout">
            <a:avLst>
              <a:gd name="adj1" fmla="val 25000"/>
              <a:gd name="adj2" fmla="val 25000"/>
              <a:gd name="adj3" fmla="val 28571"/>
              <a:gd name="adj4" fmla="val 30954"/>
            </a:avLst>
          </a:prstGeom>
          <a:gradFill rotWithShape="0">
            <a:gsLst>
              <a:gs pos="0">
                <a:srgbClr val="004080">
                  <a:gamma/>
                  <a:shade val="46275"/>
                  <a:invGamma/>
                </a:srgbClr>
              </a:gs>
              <a:gs pos="100000">
                <a:srgbClr val="0040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0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0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0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30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0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30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30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0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30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03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500"/>
                                        <p:tgtEl>
                                          <p:spTgt spid="303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03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303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132" grpId="0" animBg="1"/>
      <p:bldP spid="303133" grpId="0" animBg="1"/>
      <p:bldP spid="303146" grpId="0" animBg="1"/>
      <p:bldP spid="303147" grpId="0" animBg="1"/>
      <p:bldP spid="303148" grpId="0" animBg="1"/>
      <p:bldP spid="30314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5154" name="AutoShape 2"/>
          <p:cNvSpPr>
            <a:spLocks noChangeArrowheads="1"/>
          </p:cNvSpPr>
          <p:nvPr/>
        </p:nvSpPr>
        <p:spPr bwMode="auto">
          <a:xfrm>
            <a:off x="914400" y="2667000"/>
            <a:ext cx="74676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1">
                  <a:gamma/>
                  <a:shade val="7058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0588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50800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/>
            <a:r>
              <a:rPr lang="en-US" sz="2000">
                <a:solidFill>
                  <a:srgbClr val="333333"/>
                </a:solidFill>
                <a:latin typeface="Arial Black" charset="0"/>
                <a:ea typeface="ＭＳ Ｐゴシック" charset="-128"/>
              </a:rPr>
              <a:t> Family Pension</a:t>
            </a:r>
          </a:p>
          <a:p>
            <a:pPr algn="ctr"/>
            <a:r>
              <a:rPr lang="en-US" sz="2000">
                <a:solidFill>
                  <a:srgbClr val="333333"/>
                </a:solidFill>
                <a:latin typeface="Arial Black" charset="0"/>
                <a:ea typeface="ＭＳ Ｐゴシック" charset="-128"/>
              </a:rPr>
              <a:t>(Survivor Pension)</a:t>
            </a:r>
            <a:endParaRPr lang="en-US" sz="2800">
              <a:solidFill>
                <a:srgbClr val="333333"/>
              </a:solidFill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Monitoring and Reporting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Audit Trails</a:t>
            </a:r>
          </a:p>
          <a:p>
            <a:endParaRPr lang="en-US" dirty="0" smtClean="0"/>
          </a:p>
          <a:p>
            <a:r>
              <a:rPr lang="en-US" dirty="0" smtClean="0"/>
              <a:t>MIS Reports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Outline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6" name="Diagram 5"/>
          <p:cNvGraphicFramePr/>
          <p:nvPr/>
        </p:nvGraphicFramePr>
        <p:xfrm>
          <a:off x="1524000" y="1955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Core </a:t>
            </a:r>
            <a:r>
              <a:rPr lang="en-US" dirty="0"/>
              <a:t>principles of information </a:t>
            </a:r>
            <a:r>
              <a:rPr lang="en-US" dirty="0" smtClean="0"/>
              <a:t>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US" sz="2800" b="1" dirty="0"/>
              <a:t>Confidentiality</a:t>
            </a:r>
            <a:r>
              <a:rPr lang="en-US" sz="2800" dirty="0"/>
              <a:t> </a:t>
            </a:r>
            <a:r>
              <a:rPr lang="en-US" sz="2800" dirty="0" smtClean="0"/>
              <a:t>: prevention of </a:t>
            </a:r>
            <a:r>
              <a:rPr lang="en-US" sz="2800" dirty="0"/>
              <a:t>the disclosure of information to unauthorized individuals or </a:t>
            </a:r>
            <a:r>
              <a:rPr lang="en-US" sz="2800" dirty="0" smtClean="0"/>
              <a:t>systems</a:t>
            </a:r>
          </a:p>
          <a:p>
            <a:r>
              <a:rPr lang="en-US" sz="2800" b="1" dirty="0" smtClean="0"/>
              <a:t>Integrity:</a:t>
            </a:r>
            <a:r>
              <a:rPr lang="en-US" sz="2800" dirty="0" smtClean="0"/>
              <a:t> </a:t>
            </a:r>
            <a:r>
              <a:rPr lang="en-US" sz="2800" dirty="0"/>
              <a:t>data cannot be modified </a:t>
            </a:r>
            <a:r>
              <a:rPr lang="en-US" sz="2800" dirty="0" smtClean="0"/>
              <a:t>undetectably</a:t>
            </a:r>
          </a:p>
          <a:p>
            <a:r>
              <a:rPr lang="en-US" sz="2800" b="1" dirty="0" smtClean="0"/>
              <a:t>Availability:</a:t>
            </a:r>
            <a:r>
              <a:rPr lang="en-US" sz="2800" dirty="0" smtClean="0"/>
              <a:t> the </a:t>
            </a:r>
            <a:r>
              <a:rPr lang="en-US" sz="2800" dirty="0"/>
              <a:t>information must be available when it is needed. </a:t>
            </a:r>
            <a:endParaRPr lang="en-US" sz="2800" dirty="0" smtClean="0"/>
          </a:p>
          <a:p>
            <a:r>
              <a:rPr lang="en-US" sz="2800" b="1" dirty="0" smtClean="0"/>
              <a:t>Authenticity</a:t>
            </a:r>
            <a:r>
              <a:rPr lang="en-US" sz="2800" dirty="0"/>
              <a:t> ensure that the data, transactions, communications or documents (electronic or physical) are </a:t>
            </a:r>
            <a:r>
              <a:rPr lang="en-US" sz="2800" dirty="0" smtClean="0"/>
              <a:t>genuine</a:t>
            </a:r>
          </a:p>
          <a:p>
            <a:r>
              <a:rPr lang="en-US" sz="2800" b="1" dirty="0"/>
              <a:t>non-repudiation</a:t>
            </a:r>
            <a:r>
              <a:rPr lang="en-US" sz="2800" dirty="0"/>
              <a:t> implies one's intention to fulfill their obligations to a contract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" pitchFamily="18" charset="0"/>
              </a:rPr>
              <a:t>Challenges</a:t>
            </a:r>
            <a:endParaRPr lang="en-US" dirty="0">
              <a:latin typeface="Cambria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/>
              <a:t>Government Process Re-Engineering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/>
              <a:t>Standard Information Exchange Mechanism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Training(Lack ) and Retention(Frequent Transfer)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Technical and Financial Resources 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Structure: Legal, Organizational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Resistance to change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Security and Backup</a:t>
            </a:r>
          </a:p>
          <a:p>
            <a:r>
              <a:rPr lang="en-US" sz="2800" b="1" dirty="0" smtClean="0"/>
              <a:t>Confidentiality (Privacy)</a:t>
            </a:r>
            <a:endParaRPr lang="en-US" sz="2800" dirty="0" smtClean="0"/>
          </a:p>
          <a:p>
            <a:pPr>
              <a:lnSpc>
                <a:spcPct val="150000"/>
              </a:lnSpc>
            </a:pP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Information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en-GB" sz="3600" dirty="0"/>
              <a:t>An </a:t>
            </a:r>
            <a:r>
              <a:rPr lang="en-GB" sz="3600" b="1" dirty="0"/>
              <a:t>information system (IS) </a:t>
            </a:r>
            <a:r>
              <a:rPr lang="en-GB" sz="3600" dirty="0"/>
              <a:t>can be any organized combination of people, hardware, software, communications networks, and data resources that collect, transforms, and disseminate information in an organization.</a:t>
            </a:r>
            <a:endParaRPr lang="en-US" sz="3600" dirty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HRIS Terminology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/>
              <a:t>Core HR systems</a:t>
            </a:r>
            <a:r>
              <a:rPr lang="en-US" dirty="0"/>
              <a:t> began by taking on Human Resources administrative work </a:t>
            </a:r>
            <a:r>
              <a:rPr lang="en-US" dirty="0" smtClean="0"/>
              <a:t>and </a:t>
            </a:r>
            <a:r>
              <a:rPr lang="en-US" dirty="0"/>
              <a:t>tracking basic employee information: name, address, social security number, withholding, job title, pay level, etc. </a:t>
            </a:r>
            <a:r>
              <a:rPr lang="en-US" dirty="0" smtClean="0"/>
              <a:t>Core </a:t>
            </a:r>
            <a:r>
              <a:rPr lang="en-US" dirty="0"/>
              <a:t>HR systems generally tie to benefits administration and payroll. </a:t>
            </a:r>
          </a:p>
          <a:p>
            <a:r>
              <a:rPr lang="en-US" b="1" dirty="0"/>
              <a:t>HRMS applications</a:t>
            </a:r>
            <a:r>
              <a:rPr lang="en-US" dirty="0"/>
              <a:t> </a:t>
            </a:r>
            <a:r>
              <a:rPr lang="en-US" dirty="0" smtClean="0"/>
              <a:t>They </a:t>
            </a:r>
            <a:r>
              <a:rPr lang="en-US" dirty="0"/>
              <a:t>include recruiting, performance management, and scheduling tools. </a:t>
            </a:r>
            <a:r>
              <a:rPr lang="en-US" dirty="0" smtClean="0"/>
              <a:t>SAP</a:t>
            </a:r>
            <a:r>
              <a:rPr lang="en-US" dirty="0"/>
              <a:t>, Oracle, and ADP. </a:t>
            </a:r>
          </a:p>
          <a:p>
            <a:r>
              <a:rPr lang="en-US" b="1" dirty="0"/>
              <a:t>HCM or Human Capital Management systems</a:t>
            </a:r>
            <a:r>
              <a:rPr lang="en-US" dirty="0"/>
              <a:t> add capabilities that automate recruiting, applicant tracking, on-boarding, and daily performance </a:t>
            </a:r>
            <a:r>
              <a:rPr lang="en-US" dirty="0" smtClean="0"/>
              <a:t>issues.</a:t>
            </a:r>
            <a:r>
              <a:rPr lang="en-US" dirty="0"/>
              <a:t> </a:t>
            </a:r>
          </a:p>
          <a:p>
            <a:r>
              <a:rPr lang="en-US" b="1" dirty="0"/>
              <a:t>HRIS programs</a:t>
            </a:r>
            <a:r>
              <a:rPr lang="en-US" dirty="0"/>
              <a:t> upgrade and integrate core systems and cloud-based performance. HRIS relieves IT personnel to pursue overall corporate and operational needs, encourages employee and management interface, and facilitates administration and communication over multi-site operations.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59867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 txBox="1">
            <a:spLocks/>
          </p:cNvSpPr>
          <p:nvPr/>
        </p:nvSpPr>
        <p:spPr>
          <a:xfrm>
            <a:off x="457200" y="532661"/>
            <a:ext cx="7804945" cy="473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 smtClean="0">
                <a:latin typeface="Palatino Linotype"/>
                <a:cs typeface="Palatino Linotype"/>
              </a:rPr>
              <a:t>Automation </a:t>
            </a:r>
            <a:r>
              <a:rPr lang="en-US" sz="2800" dirty="0">
                <a:latin typeface="Palatino Linotype"/>
                <a:cs typeface="Palatino Linotype"/>
              </a:rPr>
              <a:t>without </a:t>
            </a:r>
            <a:r>
              <a:rPr lang="en-US" sz="2800" b="1" dirty="0">
                <a:solidFill>
                  <a:srgbClr val="7F4E81"/>
                </a:solidFill>
                <a:latin typeface="Palatino Linotype"/>
                <a:cs typeface="Palatino Linotype"/>
              </a:rPr>
              <a:t>SKILLS</a:t>
            </a:r>
            <a:endParaRPr lang="en-US" sz="2800" i="1" dirty="0" smtClean="0">
              <a:solidFill>
                <a:schemeClr val="tx1">
                  <a:lumMod val="65000"/>
                  <a:lumOff val="35000"/>
                </a:schemeClr>
              </a:solidFill>
              <a:latin typeface="Palatino Linotype"/>
              <a:cs typeface="Palatino Linotype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6300" y="6435034"/>
            <a:ext cx="413566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dirty="0" smtClean="0">
                <a:solidFill>
                  <a:srgbClr val="21AE91"/>
                </a:solidFill>
                <a:latin typeface="Arial"/>
                <a:cs typeface="Arial"/>
              </a:rPr>
              <a:t>SOURCE:</a:t>
            </a:r>
            <a:r>
              <a:rPr lang="en-US" sz="800" b="1" dirty="0" smtClean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900" i="1" dirty="0">
                <a:solidFill>
                  <a:srgbClr val="7F7F7F"/>
                </a:solidFill>
                <a:latin typeface="Palatino Linotype"/>
                <a:cs typeface="Palatino Linotype"/>
              </a:rPr>
              <a:t>World Bank. Data at http://bit.do/WDR2016-MapO_1</a:t>
            </a:r>
            <a:r>
              <a:rPr lang="en-US" sz="900" i="1" dirty="0" smtClean="0">
                <a:solidFill>
                  <a:srgbClr val="7F7F7F"/>
                </a:solidFill>
                <a:latin typeface="Palatino Linotype"/>
                <a:cs typeface="Palatino Linotype"/>
              </a:rPr>
              <a:t>. </a:t>
            </a:r>
            <a:endParaRPr lang="en-US" sz="900" i="1" dirty="0">
              <a:solidFill>
                <a:srgbClr val="7F7F7F"/>
              </a:solidFill>
              <a:latin typeface="Palatino Linotype"/>
              <a:cs typeface="Palatino Linotype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34527"/>
            <a:ext cx="9010650" cy="397192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51888" y="1270126"/>
            <a:ext cx="74741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Wingdings" panose="05000000000000000000" pitchFamily="2" charset="2"/>
              </a:rPr>
              <a:t> </a:t>
            </a:r>
            <a:r>
              <a:rPr lang="en-US" sz="2000" i="1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  <a:sym typeface="Wingdings" panose="05000000000000000000" pitchFamily="2" charset="2"/>
              </a:rPr>
              <a:t>polarized labor markets and greater inequality</a:t>
            </a:r>
            <a:endParaRPr lang="en-US" sz="2000" i="1" dirty="0">
              <a:solidFill>
                <a:srgbClr val="1EAE9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24174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of HRIS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According to a </a:t>
            </a:r>
            <a:r>
              <a:rPr lang="en-US" dirty="0">
                <a:hlinkClick r:id="rId2"/>
              </a:rPr>
              <a:t>Workforce survey</a:t>
            </a:r>
            <a:r>
              <a:rPr lang="en-US" dirty="0"/>
              <a:t>, a large number of employers want to replace, upgrade, reimagine, or re-implement their core HR systems to make them more user-friendly for the workforce and easier to maintain from an IT </a:t>
            </a:r>
            <a:r>
              <a:rPr lang="en-US" dirty="0" smtClean="0"/>
              <a:t>standpoint.</a:t>
            </a:r>
          </a:p>
          <a:p>
            <a:r>
              <a:rPr lang="en-US" b="1" dirty="0"/>
              <a:t>Real Time Talent </a:t>
            </a:r>
            <a:r>
              <a:rPr lang="en-US" b="1" dirty="0" smtClean="0"/>
              <a:t>Management</a:t>
            </a:r>
          </a:p>
          <a:p>
            <a:r>
              <a:rPr lang="en-US" b="1" dirty="0" smtClean="0"/>
              <a:t>Mobile</a:t>
            </a:r>
            <a:endParaRPr lang="en-US" dirty="0" smtClean="0"/>
          </a:p>
          <a:p>
            <a:r>
              <a:rPr lang="en-US" dirty="0" smtClean="0"/>
              <a:t>Social HR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104645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 idx="4294967295"/>
          </p:nvPr>
        </p:nvSpPr>
        <p:spPr>
          <a:xfrm>
            <a:off x="457200" y="3124200"/>
            <a:ext cx="7696200" cy="1828800"/>
          </a:xfrm>
        </p:spPr>
        <p:txBody>
          <a:bodyPr>
            <a:noAutofit/>
          </a:bodyPr>
          <a:lstStyle/>
          <a:p>
            <a:pPr algn="r"/>
            <a:r>
              <a:rPr lang="en-US" sz="2800" dirty="0" smtClean="0">
                <a:cs typeface="Kalimati" pitchFamily="2"/>
              </a:rPr>
              <a:t>Contact:</a:t>
            </a:r>
            <a:br>
              <a:rPr lang="en-US" sz="2800" dirty="0" smtClean="0">
                <a:cs typeface="Kalimati" pitchFamily="2"/>
              </a:rPr>
            </a:br>
            <a:r>
              <a:rPr lang="en-US" sz="2800" dirty="0" err="1" smtClean="0">
                <a:cs typeface="Kalimati" pitchFamily="2"/>
              </a:rPr>
              <a:t>Adesh</a:t>
            </a:r>
            <a:r>
              <a:rPr lang="en-US" sz="2800" dirty="0" smtClean="0">
                <a:cs typeface="Kalimati" pitchFamily="2"/>
              </a:rPr>
              <a:t> </a:t>
            </a:r>
            <a:r>
              <a:rPr lang="en-US" sz="2800" dirty="0" err="1" smtClean="0">
                <a:cs typeface="Kalimati" pitchFamily="2"/>
              </a:rPr>
              <a:t>Khadka</a:t>
            </a:r>
            <a:r>
              <a:rPr lang="en-US" sz="2800" dirty="0" smtClean="0">
                <a:cs typeface="Kalimati" pitchFamily="2"/>
              </a:rPr>
              <a:t/>
            </a:r>
            <a:br>
              <a:rPr lang="en-US" sz="2800" dirty="0" smtClean="0">
                <a:cs typeface="Kalimati" pitchFamily="2"/>
              </a:rPr>
            </a:br>
            <a:r>
              <a:rPr lang="en-US" sz="2800" dirty="0" smtClean="0">
                <a:cs typeface="Kalimati" pitchFamily="2"/>
                <a:hlinkClick r:id="rId2"/>
              </a:rPr>
              <a:t>adesh.khadka@gmail.com</a:t>
            </a:r>
            <a:r>
              <a:rPr lang="en-US" sz="2800" dirty="0" smtClean="0">
                <a:cs typeface="Kalimati" pitchFamily="2"/>
              </a:rPr>
              <a:t/>
            </a:r>
            <a:br>
              <a:rPr lang="en-US" sz="2800" dirty="0" smtClean="0">
                <a:cs typeface="Kalimati" pitchFamily="2"/>
              </a:rPr>
            </a:br>
            <a:r>
              <a:rPr lang="en-US" sz="2800" dirty="0" smtClean="0">
                <a:cs typeface="Kalimati" pitchFamily="2"/>
              </a:rPr>
              <a:t>9840050399</a:t>
            </a:r>
            <a:r>
              <a:rPr lang="en-US" sz="1800" dirty="0" smtClean="0">
                <a:cs typeface="Kalimati" pitchFamily="2"/>
              </a:rPr>
              <a:t/>
            </a:r>
            <a:br>
              <a:rPr lang="en-US" sz="1800" dirty="0" smtClean="0">
                <a:cs typeface="Kalimati" pitchFamily="2"/>
              </a:rPr>
            </a:br>
            <a:r>
              <a:rPr lang="en-US" sz="1800" dirty="0" smtClean="0">
                <a:cs typeface="Kalimati" pitchFamily="2"/>
              </a:rPr>
              <a:t/>
            </a:r>
            <a:br>
              <a:rPr lang="en-US" sz="1800" dirty="0" smtClean="0">
                <a:cs typeface="Kalimati" pitchFamily="2"/>
              </a:rPr>
            </a:br>
            <a:endParaRPr lang="en-US" sz="1800" dirty="0">
              <a:cs typeface="Kalimati" pitchFamily="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956608"/>
            <a:ext cx="6019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 smtClean="0">
                <a:latin typeface="+mj-lt"/>
                <a:cs typeface="Kalimati" pitchFamily="2"/>
              </a:rPr>
              <a:t>Thank you for your kind Attention</a:t>
            </a:r>
          </a:p>
          <a:p>
            <a:pPr algn="l"/>
            <a:endParaRPr lang="en-US" sz="4800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for Information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Information Resources</a:t>
            </a:r>
            <a:r>
              <a:rPr lang="en-US" dirty="0" smtClean="0"/>
              <a:t>: such as data, Information and Knowledge</a:t>
            </a:r>
          </a:p>
          <a:p>
            <a:r>
              <a:rPr lang="en-US" b="1" dirty="0" smtClean="0"/>
              <a:t>Technology Resources</a:t>
            </a:r>
            <a:r>
              <a:rPr lang="en-US" dirty="0" smtClean="0"/>
              <a:t>: 	such as hardware, software and networks</a:t>
            </a:r>
          </a:p>
          <a:p>
            <a:r>
              <a:rPr lang="en-US" b="1" dirty="0" smtClean="0"/>
              <a:t>People Resources </a:t>
            </a:r>
            <a:r>
              <a:rPr lang="en-US" dirty="0" smtClean="0"/>
              <a:t>:   both technical and end users</a:t>
            </a:r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Effective Information Management requires careful control of three types of resources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Lifecycle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882775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Department of Civil Personnel Records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DoCPR </a:t>
            </a:r>
            <a:r>
              <a:rPr lang="en-US" dirty="0"/>
              <a:t>is a central record-keeping </a:t>
            </a:r>
            <a:r>
              <a:rPr lang="en-US" dirty="0" smtClean="0"/>
              <a:t>agency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DoCPR </a:t>
            </a:r>
            <a:r>
              <a:rPr lang="en-US" b="1" dirty="0"/>
              <a:t>Mission: To have Scientific Recordkeeping   and deliver Effective Service acting as Human-Resource Information Center for government </a:t>
            </a:r>
            <a:endParaRPr lang="en-US" dirty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The </a:t>
            </a:r>
            <a:r>
              <a:rPr lang="en-US" b="1" dirty="0"/>
              <a:t>department has three primary functions</a:t>
            </a:r>
            <a:endParaRPr lang="en-US" dirty="0"/>
          </a:p>
          <a:p>
            <a:pPr lvl="0"/>
            <a:r>
              <a:rPr lang="en-US" dirty="0"/>
              <a:t>Record keeping of all civil servants</a:t>
            </a:r>
          </a:p>
          <a:p>
            <a:pPr lvl="0"/>
            <a:r>
              <a:rPr lang="en-US" dirty="0"/>
              <a:t>Human Resource Information </a:t>
            </a:r>
            <a:r>
              <a:rPr lang="en-US" dirty="0" smtClean="0"/>
              <a:t>System</a:t>
            </a:r>
            <a:endParaRPr lang="en-US" dirty="0"/>
          </a:p>
          <a:p>
            <a:pPr lvl="0"/>
            <a:r>
              <a:rPr lang="en-US" dirty="0"/>
              <a:t>Deliver Pension and </a:t>
            </a:r>
            <a:r>
              <a:rPr lang="en-US" dirty="0" smtClean="0"/>
              <a:t>Gratuity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u="sng" dirty="0" smtClean="0"/>
              <a:t>Technical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sz="2800" dirty="0" smtClean="0"/>
              <a:t>Back </a:t>
            </a:r>
            <a:r>
              <a:rPr lang="en-US" sz="2800" dirty="0"/>
              <a:t>end (Database): 		</a:t>
            </a:r>
            <a:r>
              <a:rPr lang="en-US" sz="2800" dirty="0" smtClean="0"/>
              <a:t>	</a:t>
            </a:r>
            <a:r>
              <a:rPr lang="en-US" sz="2800" b="1" dirty="0" smtClean="0"/>
              <a:t>Oracle </a:t>
            </a:r>
            <a:r>
              <a:rPr lang="en-US" sz="2800" b="1" dirty="0"/>
              <a:t>10g </a:t>
            </a:r>
          </a:p>
          <a:p>
            <a:r>
              <a:rPr lang="en-US" sz="2800" dirty="0"/>
              <a:t>Front end (Web </a:t>
            </a:r>
            <a:r>
              <a:rPr lang="en-US" sz="2800" dirty="0" smtClean="0"/>
              <a:t>):</a:t>
            </a:r>
            <a:r>
              <a:rPr lang="en-US" sz="2800" dirty="0"/>
              <a:t>		</a:t>
            </a:r>
            <a:r>
              <a:rPr lang="en-US" sz="2800" dirty="0" smtClean="0"/>
              <a:t>	</a:t>
            </a:r>
            <a:r>
              <a:rPr lang="en-US" sz="2800" b="1" dirty="0" smtClean="0"/>
              <a:t>PHP</a:t>
            </a:r>
            <a:endParaRPr lang="en-US" sz="2800" b="1" dirty="0"/>
          </a:p>
          <a:p>
            <a:r>
              <a:rPr lang="en-US" sz="2800" dirty="0"/>
              <a:t>Application Server:		</a:t>
            </a:r>
            <a:r>
              <a:rPr lang="en-US" sz="2800" dirty="0" smtClean="0"/>
              <a:t>	</a:t>
            </a:r>
            <a:r>
              <a:rPr lang="en-US" sz="2800" b="1" dirty="0" smtClean="0"/>
              <a:t>Apache</a:t>
            </a:r>
            <a:r>
              <a:rPr lang="en-US" sz="2800" dirty="0"/>
              <a:t>	</a:t>
            </a:r>
          </a:p>
          <a:p>
            <a:r>
              <a:rPr lang="en-US" sz="2800" dirty="0"/>
              <a:t>Operating System:	</a:t>
            </a:r>
            <a:r>
              <a:rPr lang="en-US" sz="2800" dirty="0" smtClean="0"/>
              <a:t>	      </a:t>
            </a:r>
            <a:r>
              <a:rPr lang="en-US" sz="2800" dirty="0" err="1" smtClean="0"/>
              <a:t>Vmaware</a:t>
            </a:r>
            <a:r>
              <a:rPr lang="en-US" sz="2800" dirty="0" smtClean="0"/>
              <a:t> +</a:t>
            </a:r>
            <a:r>
              <a:rPr lang="en-US" sz="2800" b="1" dirty="0" smtClean="0"/>
              <a:t>Linux   </a:t>
            </a:r>
            <a:endParaRPr lang="en-US" sz="2800" b="1" dirty="0"/>
          </a:p>
          <a:p>
            <a:r>
              <a:rPr lang="en-US" sz="2800" dirty="0"/>
              <a:t>Hardware:		</a:t>
            </a:r>
            <a:r>
              <a:rPr lang="en-US" sz="2800" dirty="0" smtClean="0"/>
              <a:t>			</a:t>
            </a:r>
            <a:r>
              <a:rPr lang="en-US" sz="2800" b="1" dirty="0" smtClean="0"/>
              <a:t>Dell  Server</a:t>
            </a:r>
            <a:endParaRPr lang="en-US" sz="2800" b="1" dirty="0"/>
          </a:p>
          <a:p>
            <a:r>
              <a:rPr lang="en-US" sz="2800" dirty="0"/>
              <a:t>Interface Brower compatibility</a:t>
            </a:r>
            <a:r>
              <a:rPr lang="en-US" sz="2800" dirty="0" smtClean="0"/>
              <a:t>:	</a:t>
            </a:r>
          </a:p>
          <a:p>
            <a:pPr>
              <a:buNone/>
            </a:pPr>
            <a:r>
              <a:rPr lang="en-US" sz="2800" dirty="0" smtClean="0"/>
              <a:t>		                           </a:t>
            </a:r>
            <a:r>
              <a:rPr lang="en-US" sz="2800" b="1" dirty="0" smtClean="0"/>
              <a:t>Mozilla Firefox and other browser</a:t>
            </a:r>
            <a:endParaRPr lang="en-US" sz="2800" b="1" dirty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PIS as Infrastructure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Central Human Resource Information System</a:t>
            </a:r>
          </a:p>
          <a:p>
            <a:r>
              <a:rPr lang="en-US" sz="3200" dirty="0" smtClean="0"/>
              <a:t>No other System Exists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1371600" y="2971800"/>
          <a:ext cx="6096000" cy="309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7924800" y="3048000"/>
            <a:ext cx="838200" cy="2895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800" dirty="0" smtClean="0"/>
              <a:t>External System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Outline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6" name="Diagram 5"/>
          <p:cNvGraphicFramePr/>
          <p:nvPr/>
        </p:nvGraphicFramePr>
        <p:xfrm>
          <a:off x="1524000" y="1955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242</TotalTime>
  <Words>887</Words>
  <Application>Microsoft Office PowerPoint</Application>
  <PresentationFormat>On-screen Show (4:3)</PresentationFormat>
  <Paragraphs>295</Paragraphs>
  <Slides>33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9" baseType="lpstr">
      <vt:lpstr>ＭＳ Ｐゴシック</vt:lpstr>
      <vt:lpstr>宋体</vt:lpstr>
      <vt:lpstr>Arial</vt:lpstr>
      <vt:lpstr>Arial Black</vt:lpstr>
      <vt:lpstr>Bookman Old Style</vt:lpstr>
      <vt:lpstr>Calibri</vt:lpstr>
      <vt:lpstr>Cambria</vt:lpstr>
      <vt:lpstr>Gill Sans MT</vt:lpstr>
      <vt:lpstr>Kalimati</vt:lpstr>
      <vt:lpstr>Palatino Linotype</vt:lpstr>
      <vt:lpstr>Preeti</vt:lpstr>
      <vt:lpstr>Times</vt:lpstr>
      <vt:lpstr>Times New Roman</vt:lpstr>
      <vt:lpstr>Wingdings</vt:lpstr>
      <vt:lpstr>Wingdings 3</vt:lpstr>
      <vt:lpstr>Origin</vt:lpstr>
      <vt:lpstr>Personnel Information System</vt:lpstr>
      <vt:lpstr>Presentation Outline</vt:lpstr>
      <vt:lpstr>Information System</vt:lpstr>
      <vt:lpstr>Resources for Information System</vt:lpstr>
      <vt:lpstr>Information Lifecycle</vt:lpstr>
      <vt:lpstr>Department of Civil Personnel Records</vt:lpstr>
      <vt:lpstr>Technical Details</vt:lpstr>
      <vt:lpstr>PIS as Infrastructure</vt:lpstr>
      <vt:lpstr>Presentation 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Monitoring and Reporting</vt:lpstr>
      <vt:lpstr>Presentation Outline</vt:lpstr>
      <vt:lpstr>Core principles of information security</vt:lpstr>
      <vt:lpstr>Challenges</vt:lpstr>
      <vt:lpstr>SOME HRIS Terminology</vt:lpstr>
      <vt:lpstr>PowerPoint Presentation</vt:lpstr>
      <vt:lpstr>Future of HRIS</vt:lpstr>
      <vt:lpstr>Contact: Adesh Khadka adesh.khadka@gmail.com 9840050399  </vt:lpstr>
    </vt:vector>
  </TitlesOfParts>
  <Company>none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Latitude 7250</cp:lastModifiedBy>
  <cp:revision>43</cp:revision>
  <dcterms:created xsi:type="dcterms:W3CDTF">2012-09-11T14:17:33Z</dcterms:created>
  <dcterms:modified xsi:type="dcterms:W3CDTF">2017-08-09T17:15:31Z</dcterms:modified>
</cp:coreProperties>
</file>