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80" r:id="rId10"/>
    <p:sldId id="281" r:id="rId11"/>
    <p:sldId id="282" r:id="rId12"/>
    <p:sldId id="283" r:id="rId13"/>
    <p:sldId id="279" r:id="rId14"/>
    <p:sldId id="284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95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E3523D-32FB-4817-975B-1BE2275CA5A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D64C218-53D2-4F23-848F-E3DF478D38EE}">
      <dgm:prSet phldrT="[Text]"/>
      <dgm:spPr/>
      <dgm:t>
        <a:bodyPr/>
        <a:lstStyle/>
        <a:p>
          <a:r>
            <a:rPr lang="en-GB" b="1" u="sng" dirty="0" smtClean="0">
              <a:latin typeface="Times New Roman" pitchFamily="18" charset="0"/>
              <a:cs typeface="Times New Roman" pitchFamily="18" charset="0"/>
            </a:rPr>
            <a:t>Overview of the org </a:t>
          </a:r>
        </a:p>
        <a:p>
          <a:r>
            <a:rPr lang="en-GB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Maj</a:t>
          </a:r>
          <a:r>
            <a:rPr lang="en-GB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Ravi</a:t>
          </a:r>
          <a:endParaRPr lang="en-GB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A45BA4-0E06-488C-AF83-84F45A5ADCD6}" type="parTrans" cxnId="{AA3881FB-7A64-409E-B89A-DE375580C86A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1A133894-ABAD-4358-BC08-99AB13DC617E}" type="sibTrans" cxnId="{AA3881FB-7A64-409E-B89A-DE375580C86A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A7C14A88-671C-4A23-A156-654DF3A236A5}">
      <dgm:prSet phldrT="[Text]"/>
      <dgm:spPr/>
      <dgm:t>
        <a:bodyPr/>
        <a:lstStyle/>
        <a:p>
          <a:r>
            <a:rPr lang="en-GB" b="1" u="sng" dirty="0" smtClean="0">
              <a:latin typeface="Times New Roman" pitchFamily="18" charset="0"/>
              <a:cs typeface="Times New Roman" pitchFamily="18" charset="0"/>
            </a:rPr>
            <a:t>Mantra Of Success</a:t>
          </a:r>
        </a:p>
        <a:p>
          <a:r>
            <a:rPr lang="en-GB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Maj</a:t>
          </a:r>
          <a:r>
            <a:rPr lang="en-GB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GB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Sagar</a:t>
          </a:r>
          <a:endParaRPr lang="en-GB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C160776-3407-43FB-98E8-D8EF0376F636}" type="parTrans" cxnId="{4D749178-FC87-470E-AE6C-295AE6D6D86C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BBCA4D73-0DD0-460E-BB40-147791B9BC74}" type="sibTrans" cxnId="{4D749178-FC87-470E-AE6C-295AE6D6D86C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F0E5E13F-EE1F-488B-95CD-53AE164181F4}">
      <dgm:prSet phldrT="[Text]"/>
      <dgm:spPr/>
      <dgm:t>
        <a:bodyPr/>
        <a:lstStyle/>
        <a:p>
          <a:r>
            <a:rPr lang="en-GB" b="1" u="sng" dirty="0" smtClean="0">
              <a:latin typeface="Times New Roman" pitchFamily="18" charset="0"/>
              <a:cs typeface="Times New Roman" pitchFamily="18" charset="0"/>
            </a:rPr>
            <a:t>Key Learning &amp; Conclusion</a:t>
          </a:r>
        </a:p>
        <a:p>
          <a:r>
            <a:rPr lang="en-GB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Maj</a:t>
          </a:r>
          <a:r>
            <a:rPr lang="en-GB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Ashok</a:t>
          </a:r>
          <a:endParaRPr lang="en-GB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EA6FBC-419A-46A7-A10D-EAD23DCB9442}" type="parTrans" cxnId="{E1C3873E-9950-47D5-9E6A-DEB0511907D7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F61ECEEB-CB70-4711-A8BF-42CF5B91E9FD}" type="sibTrans" cxnId="{E1C3873E-9950-47D5-9E6A-DEB0511907D7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4E63B997-5DA8-456A-8519-EBE98EE88AC2}" type="pres">
      <dgm:prSet presAssocID="{0DE3523D-32FB-4817-975B-1BE2275CA5A9}" presName="arrowDiagram" presStyleCnt="0">
        <dgm:presLayoutVars>
          <dgm:chMax val="5"/>
          <dgm:dir/>
          <dgm:resizeHandles val="exact"/>
        </dgm:presLayoutVars>
      </dgm:prSet>
      <dgm:spPr/>
    </dgm:pt>
    <dgm:pt modelId="{A82D0C46-64B5-4F07-9E6E-4CAE55B0A225}" type="pres">
      <dgm:prSet presAssocID="{0DE3523D-32FB-4817-975B-1BE2275CA5A9}" presName="arrow" presStyleLbl="bgShp" presStyleIdx="0" presStyleCn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</dgm:pt>
    <dgm:pt modelId="{8F28B350-4393-46ED-95FC-7A2AC1996337}" type="pres">
      <dgm:prSet presAssocID="{0DE3523D-32FB-4817-975B-1BE2275CA5A9}" presName="arrowDiagram3" presStyleCnt="0"/>
      <dgm:spPr/>
    </dgm:pt>
    <dgm:pt modelId="{8F2B4372-6E73-4684-B224-A798F87705CA}" type="pres">
      <dgm:prSet presAssocID="{2D64C218-53D2-4F23-848F-E3DF478D38EE}" presName="bullet3a" presStyleLbl="node1" presStyleIdx="0" presStyleCnt="3"/>
      <dgm:spPr/>
    </dgm:pt>
    <dgm:pt modelId="{BFB02856-AC05-45BD-8689-7BC26F8E626F}" type="pres">
      <dgm:prSet presAssocID="{2D64C218-53D2-4F23-848F-E3DF478D38EE}" presName="textBox3a" presStyleLbl="revTx" presStyleIdx="0" presStyleCnt="3" custScaleY="94317" custLinFactNeighborY="51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00B8FA-6CDE-4ED1-8D51-6A068E942FF1}" type="pres">
      <dgm:prSet presAssocID="{A7C14A88-671C-4A23-A156-654DF3A236A5}" presName="bullet3b" presStyleLbl="node1" presStyleIdx="1" presStyleCnt="3"/>
      <dgm:spPr/>
    </dgm:pt>
    <dgm:pt modelId="{44BEC56C-495B-458F-B793-1BE5CAFC811C}" type="pres">
      <dgm:prSet presAssocID="{A7C14A88-671C-4A23-A156-654DF3A236A5}" presName="textBox3b" presStyleLbl="revTx" presStyleIdx="1" presStyleCnt="3" custScaleY="67401" custLinFactNeighborX="1955" custLinFactNeighborY="-59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B3C71C-AB09-4737-B017-FBE1568FE8A9}" type="pres">
      <dgm:prSet presAssocID="{F0E5E13F-EE1F-488B-95CD-53AE164181F4}" presName="bullet3c" presStyleLbl="node1" presStyleIdx="2" presStyleCnt="3"/>
      <dgm:spPr/>
    </dgm:pt>
    <dgm:pt modelId="{D4B5660C-E8E8-4C1E-A885-38A02B63C8D9}" type="pres">
      <dgm:prSet presAssocID="{F0E5E13F-EE1F-488B-95CD-53AE164181F4}" presName="textBox3c" presStyleLbl="revTx" presStyleIdx="2" presStyleCnt="3" custScaleX="141286" custScaleY="74484" custLinFactNeighborX="19242" custLinFactNeighborY="1275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FD96CD0-D844-4036-8BEE-22CC2982CF19}" type="presOf" srcId="{A7C14A88-671C-4A23-A156-654DF3A236A5}" destId="{44BEC56C-495B-458F-B793-1BE5CAFC811C}" srcOrd="0" destOrd="0" presId="urn:microsoft.com/office/officeart/2005/8/layout/arrow2"/>
    <dgm:cxn modelId="{A2B17A55-A32F-4387-8F46-378DDD6EE294}" type="presOf" srcId="{F0E5E13F-EE1F-488B-95CD-53AE164181F4}" destId="{D4B5660C-E8E8-4C1E-A885-38A02B63C8D9}" srcOrd="0" destOrd="0" presId="urn:microsoft.com/office/officeart/2005/8/layout/arrow2"/>
    <dgm:cxn modelId="{66A92EEB-F525-4690-BDD9-052CC44F732F}" type="presOf" srcId="{2D64C218-53D2-4F23-848F-E3DF478D38EE}" destId="{BFB02856-AC05-45BD-8689-7BC26F8E626F}" srcOrd="0" destOrd="0" presId="urn:microsoft.com/office/officeart/2005/8/layout/arrow2"/>
    <dgm:cxn modelId="{AA3881FB-7A64-409E-B89A-DE375580C86A}" srcId="{0DE3523D-32FB-4817-975B-1BE2275CA5A9}" destId="{2D64C218-53D2-4F23-848F-E3DF478D38EE}" srcOrd="0" destOrd="0" parTransId="{EBA45BA4-0E06-488C-AF83-84F45A5ADCD6}" sibTransId="{1A133894-ABAD-4358-BC08-99AB13DC617E}"/>
    <dgm:cxn modelId="{E1C3873E-9950-47D5-9E6A-DEB0511907D7}" srcId="{0DE3523D-32FB-4817-975B-1BE2275CA5A9}" destId="{F0E5E13F-EE1F-488B-95CD-53AE164181F4}" srcOrd="2" destOrd="0" parTransId="{ABEA6FBC-419A-46A7-A10D-EAD23DCB9442}" sibTransId="{F61ECEEB-CB70-4711-A8BF-42CF5B91E9FD}"/>
    <dgm:cxn modelId="{53F20D2E-BFF7-4C47-A323-36D4ED0CA6A3}" type="presOf" srcId="{0DE3523D-32FB-4817-975B-1BE2275CA5A9}" destId="{4E63B997-5DA8-456A-8519-EBE98EE88AC2}" srcOrd="0" destOrd="0" presId="urn:microsoft.com/office/officeart/2005/8/layout/arrow2"/>
    <dgm:cxn modelId="{4D749178-FC87-470E-AE6C-295AE6D6D86C}" srcId="{0DE3523D-32FB-4817-975B-1BE2275CA5A9}" destId="{A7C14A88-671C-4A23-A156-654DF3A236A5}" srcOrd="1" destOrd="0" parTransId="{9C160776-3407-43FB-98E8-D8EF0376F636}" sibTransId="{BBCA4D73-0DD0-460E-BB40-147791B9BC74}"/>
    <dgm:cxn modelId="{7251FBDD-2037-4385-8411-8CAE9B7E9048}" type="presParOf" srcId="{4E63B997-5DA8-456A-8519-EBE98EE88AC2}" destId="{A82D0C46-64B5-4F07-9E6E-4CAE55B0A225}" srcOrd="0" destOrd="0" presId="urn:microsoft.com/office/officeart/2005/8/layout/arrow2"/>
    <dgm:cxn modelId="{8F1B5F5B-DEA9-4B96-A33C-346B90FD54E0}" type="presParOf" srcId="{4E63B997-5DA8-456A-8519-EBE98EE88AC2}" destId="{8F28B350-4393-46ED-95FC-7A2AC1996337}" srcOrd="1" destOrd="0" presId="urn:microsoft.com/office/officeart/2005/8/layout/arrow2"/>
    <dgm:cxn modelId="{23A1FAC6-450C-41B4-862D-E9B9897045A4}" type="presParOf" srcId="{8F28B350-4393-46ED-95FC-7A2AC1996337}" destId="{8F2B4372-6E73-4684-B224-A798F87705CA}" srcOrd="0" destOrd="0" presId="urn:microsoft.com/office/officeart/2005/8/layout/arrow2"/>
    <dgm:cxn modelId="{C37B9ADD-B732-42B9-A80F-83FF8B3E9EE0}" type="presParOf" srcId="{8F28B350-4393-46ED-95FC-7A2AC1996337}" destId="{BFB02856-AC05-45BD-8689-7BC26F8E626F}" srcOrd="1" destOrd="0" presId="urn:microsoft.com/office/officeart/2005/8/layout/arrow2"/>
    <dgm:cxn modelId="{A9DDA7C0-18AE-430F-A005-1EF33B706F8A}" type="presParOf" srcId="{8F28B350-4393-46ED-95FC-7A2AC1996337}" destId="{ED00B8FA-6CDE-4ED1-8D51-6A068E942FF1}" srcOrd="2" destOrd="0" presId="urn:microsoft.com/office/officeart/2005/8/layout/arrow2"/>
    <dgm:cxn modelId="{82C8738D-22DE-41A4-A6B7-D487534CBEED}" type="presParOf" srcId="{8F28B350-4393-46ED-95FC-7A2AC1996337}" destId="{44BEC56C-495B-458F-B793-1BE5CAFC811C}" srcOrd="3" destOrd="0" presId="urn:microsoft.com/office/officeart/2005/8/layout/arrow2"/>
    <dgm:cxn modelId="{E6D11CCC-4D0B-40D3-8E93-2F440331CB22}" type="presParOf" srcId="{8F28B350-4393-46ED-95FC-7A2AC1996337}" destId="{EEB3C71C-AB09-4737-B017-FBE1568FE8A9}" srcOrd="4" destOrd="0" presId="urn:microsoft.com/office/officeart/2005/8/layout/arrow2"/>
    <dgm:cxn modelId="{ABA6AF9E-8F9E-43A8-9A45-77849B5A4197}" type="presParOf" srcId="{8F28B350-4393-46ED-95FC-7A2AC1996337}" destId="{D4B5660C-E8E8-4C1E-A885-38A02B63C8D9}" srcOrd="5" destOrd="0" presId="urn:microsoft.com/office/officeart/2005/8/layout/arrow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03F9CB-C72E-4FF6-B282-10006881D7A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AC17D2C-5075-4631-8AF5-30A112C2FB72}">
      <dgm:prSet phldrT="[Text]"/>
      <dgm:spPr/>
      <dgm:t>
        <a:bodyPr/>
        <a:lstStyle/>
        <a:p>
          <a:r>
            <a:rPr lang="en-GB" dirty="0" smtClean="0">
              <a:latin typeface="Times New Roman" pitchFamily="18" charset="0"/>
              <a:cs typeface="Times New Roman" pitchFamily="18" charset="0"/>
            </a:rPr>
            <a:t>108 </a:t>
          </a:r>
        </a:p>
        <a:p>
          <a:r>
            <a:rPr lang="en-GB" dirty="0" smtClean="0">
              <a:latin typeface="Times New Roman" pitchFamily="18" charset="0"/>
              <a:cs typeface="Times New Roman" pitchFamily="18" charset="0"/>
            </a:rPr>
            <a:t>Branch</a:t>
          </a:r>
          <a:endParaRPr lang="en-GB" dirty="0">
            <a:latin typeface="Times New Roman" pitchFamily="18" charset="0"/>
            <a:cs typeface="Times New Roman" pitchFamily="18" charset="0"/>
          </a:endParaRPr>
        </a:p>
      </dgm:t>
    </dgm:pt>
    <dgm:pt modelId="{2893EE5B-FDE2-4D87-8F73-45EBA5E8A81E}" type="parTrans" cxnId="{65302527-4712-4E2B-A0EB-44616B7CCD37}">
      <dgm:prSet/>
      <dgm:spPr>
        <a:ln>
          <a:solidFill>
            <a:srgbClr val="FF0000"/>
          </a:solidFill>
        </a:ln>
      </dgm:spPr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68EB5DF7-D3C8-439D-B9AE-3ED4B393B9C7}" type="sibTrans" cxnId="{65302527-4712-4E2B-A0EB-44616B7CCD37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27175684-DB84-4F91-B9C0-EE3E42B8D6D1}">
      <dgm:prSet phldrT="[Text]"/>
      <dgm:spPr/>
      <dgm:t>
        <a:bodyPr/>
        <a:lstStyle/>
        <a:p>
          <a:r>
            <a:rPr lang="en-GB" dirty="0" smtClean="0">
              <a:latin typeface="Times New Roman" pitchFamily="18" charset="0"/>
              <a:cs typeface="Times New Roman" pitchFamily="18" charset="0"/>
            </a:rPr>
            <a:t>126 </a:t>
          </a:r>
        </a:p>
        <a:p>
          <a:r>
            <a:rPr lang="en-GB" dirty="0" smtClean="0">
              <a:latin typeface="Times New Roman" pitchFamily="18" charset="0"/>
              <a:cs typeface="Times New Roman" pitchFamily="18" charset="0"/>
            </a:rPr>
            <a:t>ATM</a:t>
          </a:r>
          <a:endParaRPr lang="en-GB" dirty="0">
            <a:latin typeface="Times New Roman" pitchFamily="18" charset="0"/>
            <a:cs typeface="Times New Roman" pitchFamily="18" charset="0"/>
          </a:endParaRPr>
        </a:p>
      </dgm:t>
    </dgm:pt>
    <dgm:pt modelId="{63A0757D-EBA3-453F-96CA-F2021C078568}" type="parTrans" cxnId="{686D9D71-1177-4AD4-B983-4B332E778A70}">
      <dgm:prSet/>
      <dgm:spPr>
        <a:ln>
          <a:solidFill>
            <a:srgbClr val="FF0000"/>
          </a:solidFill>
        </a:ln>
      </dgm:spPr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6ED277CE-C8EA-49DD-8A79-C726140DC0B2}" type="sibTrans" cxnId="{686D9D71-1177-4AD4-B983-4B332E778A70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AE52FE36-48D3-41D9-BE07-ACED37473F06}">
      <dgm:prSet phldrT="[Text]"/>
      <dgm:spPr/>
      <dgm:t>
        <a:bodyPr/>
        <a:lstStyle/>
        <a:p>
          <a:r>
            <a:rPr lang="en-GB" dirty="0" smtClean="0">
              <a:latin typeface="Times New Roman" pitchFamily="18" charset="0"/>
              <a:cs typeface="Times New Roman" pitchFamily="18" charset="0"/>
            </a:rPr>
            <a:t>55 </a:t>
          </a:r>
        </a:p>
        <a:p>
          <a:r>
            <a:rPr lang="en-GB" dirty="0" smtClean="0">
              <a:latin typeface="Times New Roman" pitchFamily="18" charset="0"/>
              <a:cs typeface="Times New Roman" pitchFamily="18" charset="0"/>
            </a:rPr>
            <a:t>Branch List</a:t>
          </a:r>
          <a:endParaRPr lang="en-GB" dirty="0">
            <a:latin typeface="Times New Roman" pitchFamily="18" charset="0"/>
            <a:cs typeface="Times New Roman" pitchFamily="18" charset="0"/>
          </a:endParaRPr>
        </a:p>
      </dgm:t>
    </dgm:pt>
    <dgm:pt modelId="{3103DC12-A938-4878-A599-B354BAF905AC}" type="parTrans" cxnId="{FBA10485-A596-4FFD-AEB7-5BEEBE4E68EF}">
      <dgm:prSet/>
      <dgm:spPr>
        <a:ln>
          <a:solidFill>
            <a:srgbClr val="FF0000"/>
          </a:solidFill>
        </a:ln>
      </dgm:spPr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4DC2EFB0-7132-4574-A6AF-C6532509E837}" type="sibTrans" cxnId="{FBA10485-A596-4FFD-AEB7-5BEEBE4E68EF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0848A6C2-9717-4C07-80AB-C94AA8F2C747}">
      <dgm:prSet phldrT="[Text]" phldr="1"/>
      <dgm:spPr/>
      <dgm:t>
        <a:bodyPr/>
        <a:lstStyle/>
        <a:p>
          <a:endParaRPr lang="en-GB" dirty="0">
            <a:latin typeface="Times New Roman" pitchFamily="18" charset="0"/>
            <a:cs typeface="Times New Roman" pitchFamily="18" charset="0"/>
          </a:endParaRPr>
        </a:p>
      </dgm:t>
    </dgm:pt>
    <dgm:pt modelId="{D7BCD43E-4F42-4572-8B7D-0FA888E090F1}" type="sibTrans" cxnId="{60E4A3EF-9089-45D2-AD22-A4CBE0ADE979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92864D7F-0680-485B-B7BC-59223D71A506}" type="parTrans" cxnId="{60E4A3EF-9089-45D2-AD22-A4CBE0ADE979}">
      <dgm:prSet/>
      <dgm:spPr/>
      <dgm:t>
        <a:bodyPr/>
        <a:lstStyle/>
        <a:p>
          <a:endParaRPr lang="en-GB">
            <a:latin typeface="Times New Roman" pitchFamily="18" charset="0"/>
            <a:cs typeface="Times New Roman" pitchFamily="18" charset="0"/>
          </a:endParaRPr>
        </a:p>
      </dgm:t>
    </dgm:pt>
    <dgm:pt modelId="{AB763F4C-470B-44C3-8579-B96CF293B653}" type="pres">
      <dgm:prSet presAssocID="{9F03F9CB-C72E-4FF6-B282-10006881D7A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C53D70E1-BAA3-441D-BE2E-EB864D968F70}" type="pres">
      <dgm:prSet presAssocID="{0848A6C2-9717-4C07-80AB-C94AA8F2C747}" presName="hierRoot1" presStyleCnt="0"/>
      <dgm:spPr/>
    </dgm:pt>
    <dgm:pt modelId="{0EB5AB3A-F980-47E7-A1AE-E24C107A40A2}" type="pres">
      <dgm:prSet presAssocID="{0848A6C2-9717-4C07-80AB-C94AA8F2C747}" presName="composite" presStyleCnt="0"/>
      <dgm:spPr/>
    </dgm:pt>
    <dgm:pt modelId="{3378680D-06EC-428A-830F-2403F89EE561}" type="pres">
      <dgm:prSet presAssocID="{0848A6C2-9717-4C07-80AB-C94AA8F2C747}" presName="background" presStyleLbl="node0" presStyleIdx="0" presStyleCnt="1"/>
      <dgm:spPr/>
    </dgm:pt>
    <dgm:pt modelId="{8EAB6DCA-E77C-4C5A-8C85-1D9A6416DDEC}" type="pres">
      <dgm:prSet presAssocID="{0848A6C2-9717-4C07-80AB-C94AA8F2C74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E7650CE-661A-443B-A5BC-65AAB5E2B706}" type="pres">
      <dgm:prSet presAssocID="{0848A6C2-9717-4C07-80AB-C94AA8F2C747}" presName="hierChild2" presStyleCnt="0"/>
      <dgm:spPr/>
    </dgm:pt>
    <dgm:pt modelId="{8F49D20A-4075-46E2-8409-2FD85318CFF2}" type="pres">
      <dgm:prSet presAssocID="{2893EE5B-FDE2-4D87-8F73-45EBA5E8A81E}" presName="Name10" presStyleLbl="parChTrans1D2" presStyleIdx="0" presStyleCnt="2"/>
      <dgm:spPr/>
      <dgm:t>
        <a:bodyPr/>
        <a:lstStyle/>
        <a:p>
          <a:endParaRPr lang="en-GB"/>
        </a:p>
      </dgm:t>
    </dgm:pt>
    <dgm:pt modelId="{9181D99D-D7FD-4CE3-8815-4A68ED442881}" type="pres">
      <dgm:prSet presAssocID="{BAC17D2C-5075-4631-8AF5-30A112C2FB72}" presName="hierRoot2" presStyleCnt="0"/>
      <dgm:spPr/>
    </dgm:pt>
    <dgm:pt modelId="{25805E55-DE14-4B5F-A81E-85A052D8E664}" type="pres">
      <dgm:prSet presAssocID="{BAC17D2C-5075-4631-8AF5-30A112C2FB72}" presName="composite2" presStyleCnt="0"/>
      <dgm:spPr/>
    </dgm:pt>
    <dgm:pt modelId="{1B3AE14C-92DA-40B9-81B4-DB67F41016F5}" type="pres">
      <dgm:prSet presAssocID="{BAC17D2C-5075-4631-8AF5-30A112C2FB72}" presName="background2" presStyleLbl="node2" presStyleIdx="0" presStyleCnt="2"/>
      <dgm:spPr/>
    </dgm:pt>
    <dgm:pt modelId="{40D931FE-8442-450B-A9B1-71F599783F16}" type="pres">
      <dgm:prSet presAssocID="{BAC17D2C-5075-4631-8AF5-30A112C2FB7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B38D7FF-2394-4B30-95A5-9AA2DD525CE9}" type="pres">
      <dgm:prSet presAssocID="{BAC17D2C-5075-4631-8AF5-30A112C2FB72}" presName="hierChild3" presStyleCnt="0"/>
      <dgm:spPr/>
    </dgm:pt>
    <dgm:pt modelId="{88EBFC70-F00C-4B7B-A5BD-4A9F4D59F073}" type="pres">
      <dgm:prSet presAssocID="{63A0757D-EBA3-453F-96CA-F2021C078568}" presName="Name17" presStyleLbl="parChTrans1D3" presStyleIdx="0" presStyleCnt="1"/>
      <dgm:spPr/>
      <dgm:t>
        <a:bodyPr/>
        <a:lstStyle/>
        <a:p>
          <a:endParaRPr lang="en-GB"/>
        </a:p>
      </dgm:t>
    </dgm:pt>
    <dgm:pt modelId="{1AE327BB-B91C-4A34-97FB-B1D90874B1B4}" type="pres">
      <dgm:prSet presAssocID="{27175684-DB84-4F91-B9C0-EE3E42B8D6D1}" presName="hierRoot3" presStyleCnt="0"/>
      <dgm:spPr/>
    </dgm:pt>
    <dgm:pt modelId="{3191AF20-27F6-4B4E-950D-F37C453A1900}" type="pres">
      <dgm:prSet presAssocID="{27175684-DB84-4F91-B9C0-EE3E42B8D6D1}" presName="composite3" presStyleCnt="0"/>
      <dgm:spPr/>
    </dgm:pt>
    <dgm:pt modelId="{193C938D-6704-45BE-9610-408AF8C9DA81}" type="pres">
      <dgm:prSet presAssocID="{27175684-DB84-4F91-B9C0-EE3E42B8D6D1}" presName="background3" presStyleLbl="node3" presStyleIdx="0" presStyleCnt="1"/>
      <dgm:spPr/>
    </dgm:pt>
    <dgm:pt modelId="{4301235C-9A96-4193-AF3D-8381A59E7D83}" type="pres">
      <dgm:prSet presAssocID="{27175684-DB84-4F91-B9C0-EE3E42B8D6D1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A773F9-420E-44D9-B6A4-369164F0EEFB}" type="pres">
      <dgm:prSet presAssocID="{27175684-DB84-4F91-B9C0-EE3E42B8D6D1}" presName="hierChild4" presStyleCnt="0"/>
      <dgm:spPr/>
    </dgm:pt>
    <dgm:pt modelId="{00CC606C-C7CE-4979-91DA-D00EEA6AFAF7}" type="pres">
      <dgm:prSet presAssocID="{3103DC12-A938-4878-A599-B354BAF905AC}" presName="Name10" presStyleLbl="parChTrans1D2" presStyleIdx="1" presStyleCnt="2"/>
      <dgm:spPr/>
      <dgm:t>
        <a:bodyPr/>
        <a:lstStyle/>
        <a:p>
          <a:endParaRPr lang="en-GB"/>
        </a:p>
      </dgm:t>
    </dgm:pt>
    <dgm:pt modelId="{6DF7A161-FB06-4C0C-A7C3-2B01714889F8}" type="pres">
      <dgm:prSet presAssocID="{AE52FE36-48D3-41D9-BE07-ACED37473F06}" presName="hierRoot2" presStyleCnt="0"/>
      <dgm:spPr/>
    </dgm:pt>
    <dgm:pt modelId="{D4539958-94BE-4FB3-86C0-532D582FD403}" type="pres">
      <dgm:prSet presAssocID="{AE52FE36-48D3-41D9-BE07-ACED37473F06}" presName="composite2" presStyleCnt="0"/>
      <dgm:spPr/>
    </dgm:pt>
    <dgm:pt modelId="{351D0684-14A0-4E99-9EBB-6FCD47ECE692}" type="pres">
      <dgm:prSet presAssocID="{AE52FE36-48D3-41D9-BE07-ACED37473F06}" presName="background2" presStyleLbl="node2" presStyleIdx="1" presStyleCnt="2"/>
      <dgm:spPr/>
    </dgm:pt>
    <dgm:pt modelId="{115B746B-D08A-4127-AF37-578E6E409CFB}" type="pres">
      <dgm:prSet presAssocID="{AE52FE36-48D3-41D9-BE07-ACED37473F0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1A306B2-B3C1-475F-815E-BB5314792F85}" type="pres">
      <dgm:prSet presAssocID="{AE52FE36-48D3-41D9-BE07-ACED37473F06}" presName="hierChild3" presStyleCnt="0"/>
      <dgm:spPr/>
    </dgm:pt>
  </dgm:ptLst>
  <dgm:cxnLst>
    <dgm:cxn modelId="{05990786-363A-4736-9253-4A5692DE8D08}" type="presOf" srcId="{2893EE5B-FDE2-4D87-8F73-45EBA5E8A81E}" destId="{8F49D20A-4075-46E2-8409-2FD85318CFF2}" srcOrd="0" destOrd="0" presId="urn:microsoft.com/office/officeart/2005/8/layout/hierarchy1"/>
    <dgm:cxn modelId="{60E4A3EF-9089-45D2-AD22-A4CBE0ADE979}" srcId="{9F03F9CB-C72E-4FF6-B282-10006881D7A2}" destId="{0848A6C2-9717-4C07-80AB-C94AA8F2C747}" srcOrd="0" destOrd="0" parTransId="{92864D7F-0680-485B-B7BC-59223D71A506}" sibTransId="{D7BCD43E-4F42-4572-8B7D-0FA888E090F1}"/>
    <dgm:cxn modelId="{C0B8D192-040C-4600-BFC9-5A8DB3B46819}" type="presOf" srcId="{27175684-DB84-4F91-B9C0-EE3E42B8D6D1}" destId="{4301235C-9A96-4193-AF3D-8381A59E7D83}" srcOrd="0" destOrd="0" presId="urn:microsoft.com/office/officeart/2005/8/layout/hierarchy1"/>
    <dgm:cxn modelId="{AAD159DF-1DB7-4670-AFDE-F790E906B813}" type="presOf" srcId="{AE52FE36-48D3-41D9-BE07-ACED37473F06}" destId="{115B746B-D08A-4127-AF37-578E6E409CFB}" srcOrd="0" destOrd="0" presId="urn:microsoft.com/office/officeart/2005/8/layout/hierarchy1"/>
    <dgm:cxn modelId="{5AD2698A-BF58-4D5E-A90C-F8B0DBEA6509}" type="presOf" srcId="{BAC17D2C-5075-4631-8AF5-30A112C2FB72}" destId="{40D931FE-8442-450B-A9B1-71F599783F16}" srcOrd="0" destOrd="0" presId="urn:microsoft.com/office/officeart/2005/8/layout/hierarchy1"/>
    <dgm:cxn modelId="{0FB90D2E-C89E-42FA-B317-F660E5D8DA1E}" type="presOf" srcId="{3103DC12-A938-4878-A599-B354BAF905AC}" destId="{00CC606C-C7CE-4979-91DA-D00EEA6AFAF7}" srcOrd="0" destOrd="0" presId="urn:microsoft.com/office/officeart/2005/8/layout/hierarchy1"/>
    <dgm:cxn modelId="{65302527-4712-4E2B-A0EB-44616B7CCD37}" srcId="{0848A6C2-9717-4C07-80AB-C94AA8F2C747}" destId="{BAC17D2C-5075-4631-8AF5-30A112C2FB72}" srcOrd="0" destOrd="0" parTransId="{2893EE5B-FDE2-4D87-8F73-45EBA5E8A81E}" sibTransId="{68EB5DF7-D3C8-439D-B9AE-3ED4B393B9C7}"/>
    <dgm:cxn modelId="{A8BE670F-EEFA-4B89-B008-B709C18F6665}" type="presOf" srcId="{9F03F9CB-C72E-4FF6-B282-10006881D7A2}" destId="{AB763F4C-470B-44C3-8579-B96CF293B653}" srcOrd="0" destOrd="0" presId="urn:microsoft.com/office/officeart/2005/8/layout/hierarchy1"/>
    <dgm:cxn modelId="{686D9D71-1177-4AD4-B983-4B332E778A70}" srcId="{BAC17D2C-5075-4631-8AF5-30A112C2FB72}" destId="{27175684-DB84-4F91-B9C0-EE3E42B8D6D1}" srcOrd="0" destOrd="0" parTransId="{63A0757D-EBA3-453F-96CA-F2021C078568}" sibTransId="{6ED277CE-C8EA-49DD-8A79-C726140DC0B2}"/>
    <dgm:cxn modelId="{DEBE8349-3A5E-448A-8A00-E67016225C4D}" type="presOf" srcId="{63A0757D-EBA3-453F-96CA-F2021C078568}" destId="{88EBFC70-F00C-4B7B-A5BD-4A9F4D59F073}" srcOrd="0" destOrd="0" presId="urn:microsoft.com/office/officeart/2005/8/layout/hierarchy1"/>
    <dgm:cxn modelId="{FBA10485-A596-4FFD-AEB7-5BEEBE4E68EF}" srcId="{0848A6C2-9717-4C07-80AB-C94AA8F2C747}" destId="{AE52FE36-48D3-41D9-BE07-ACED37473F06}" srcOrd="1" destOrd="0" parTransId="{3103DC12-A938-4878-A599-B354BAF905AC}" sibTransId="{4DC2EFB0-7132-4574-A6AF-C6532509E837}"/>
    <dgm:cxn modelId="{0D6B7323-AAF8-4150-911F-4C28CC12D135}" type="presOf" srcId="{0848A6C2-9717-4C07-80AB-C94AA8F2C747}" destId="{8EAB6DCA-E77C-4C5A-8C85-1D9A6416DDEC}" srcOrd="0" destOrd="0" presId="urn:microsoft.com/office/officeart/2005/8/layout/hierarchy1"/>
    <dgm:cxn modelId="{BC749600-57F5-4F55-9148-022EBDFD0E7D}" type="presParOf" srcId="{AB763F4C-470B-44C3-8579-B96CF293B653}" destId="{C53D70E1-BAA3-441D-BE2E-EB864D968F70}" srcOrd="0" destOrd="0" presId="urn:microsoft.com/office/officeart/2005/8/layout/hierarchy1"/>
    <dgm:cxn modelId="{3D8481EB-5A19-4B45-BB30-4A4EA0FE447B}" type="presParOf" srcId="{C53D70E1-BAA3-441D-BE2E-EB864D968F70}" destId="{0EB5AB3A-F980-47E7-A1AE-E24C107A40A2}" srcOrd="0" destOrd="0" presId="urn:microsoft.com/office/officeart/2005/8/layout/hierarchy1"/>
    <dgm:cxn modelId="{75E33EA6-E19A-49AB-ADE8-2A56F77205BD}" type="presParOf" srcId="{0EB5AB3A-F980-47E7-A1AE-E24C107A40A2}" destId="{3378680D-06EC-428A-830F-2403F89EE561}" srcOrd="0" destOrd="0" presId="urn:microsoft.com/office/officeart/2005/8/layout/hierarchy1"/>
    <dgm:cxn modelId="{B98D61B8-D4B5-467A-AF41-2DD815D00791}" type="presParOf" srcId="{0EB5AB3A-F980-47E7-A1AE-E24C107A40A2}" destId="{8EAB6DCA-E77C-4C5A-8C85-1D9A6416DDEC}" srcOrd="1" destOrd="0" presId="urn:microsoft.com/office/officeart/2005/8/layout/hierarchy1"/>
    <dgm:cxn modelId="{7CCF230B-F0FB-42B6-90D2-CE3F020F6E30}" type="presParOf" srcId="{C53D70E1-BAA3-441D-BE2E-EB864D968F70}" destId="{AE7650CE-661A-443B-A5BC-65AAB5E2B706}" srcOrd="1" destOrd="0" presId="urn:microsoft.com/office/officeart/2005/8/layout/hierarchy1"/>
    <dgm:cxn modelId="{42D38EF2-96EF-4F26-BB20-62982E8E56EA}" type="presParOf" srcId="{AE7650CE-661A-443B-A5BC-65AAB5E2B706}" destId="{8F49D20A-4075-46E2-8409-2FD85318CFF2}" srcOrd="0" destOrd="0" presId="urn:microsoft.com/office/officeart/2005/8/layout/hierarchy1"/>
    <dgm:cxn modelId="{2D654396-62A4-4E39-BB57-A34188176AEF}" type="presParOf" srcId="{AE7650CE-661A-443B-A5BC-65AAB5E2B706}" destId="{9181D99D-D7FD-4CE3-8815-4A68ED442881}" srcOrd="1" destOrd="0" presId="urn:microsoft.com/office/officeart/2005/8/layout/hierarchy1"/>
    <dgm:cxn modelId="{EC046B08-6C81-4817-85D0-B0C21126D476}" type="presParOf" srcId="{9181D99D-D7FD-4CE3-8815-4A68ED442881}" destId="{25805E55-DE14-4B5F-A81E-85A052D8E664}" srcOrd="0" destOrd="0" presId="urn:microsoft.com/office/officeart/2005/8/layout/hierarchy1"/>
    <dgm:cxn modelId="{4F2EEE20-AF80-4128-BCF3-9837ABF476C9}" type="presParOf" srcId="{25805E55-DE14-4B5F-A81E-85A052D8E664}" destId="{1B3AE14C-92DA-40B9-81B4-DB67F41016F5}" srcOrd="0" destOrd="0" presId="urn:microsoft.com/office/officeart/2005/8/layout/hierarchy1"/>
    <dgm:cxn modelId="{E7223088-C6BF-4BB9-87DA-7887A2AF17F9}" type="presParOf" srcId="{25805E55-DE14-4B5F-A81E-85A052D8E664}" destId="{40D931FE-8442-450B-A9B1-71F599783F16}" srcOrd="1" destOrd="0" presId="urn:microsoft.com/office/officeart/2005/8/layout/hierarchy1"/>
    <dgm:cxn modelId="{54D35D8A-46B3-4503-8987-2C1A113F39A0}" type="presParOf" srcId="{9181D99D-D7FD-4CE3-8815-4A68ED442881}" destId="{4B38D7FF-2394-4B30-95A5-9AA2DD525CE9}" srcOrd="1" destOrd="0" presId="urn:microsoft.com/office/officeart/2005/8/layout/hierarchy1"/>
    <dgm:cxn modelId="{5EC7A62F-9B91-4315-B115-89972FC84A66}" type="presParOf" srcId="{4B38D7FF-2394-4B30-95A5-9AA2DD525CE9}" destId="{88EBFC70-F00C-4B7B-A5BD-4A9F4D59F073}" srcOrd="0" destOrd="0" presId="urn:microsoft.com/office/officeart/2005/8/layout/hierarchy1"/>
    <dgm:cxn modelId="{AA79460D-499D-4EDD-B110-CAB273CDECBE}" type="presParOf" srcId="{4B38D7FF-2394-4B30-95A5-9AA2DD525CE9}" destId="{1AE327BB-B91C-4A34-97FB-B1D90874B1B4}" srcOrd="1" destOrd="0" presId="urn:microsoft.com/office/officeart/2005/8/layout/hierarchy1"/>
    <dgm:cxn modelId="{40C502FC-0FE2-43B9-9F4E-B86231A9DC6B}" type="presParOf" srcId="{1AE327BB-B91C-4A34-97FB-B1D90874B1B4}" destId="{3191AF20-27F6-4B4E-950D-F37C453A1900}" srcOrd="0" destOrd="0" presId="urn:microsoft.com/office/officeart/2005/8/layout/hierarchy1"/>
    <dgm:cxn modelId="{D0ED87DE-82B6-4130-9D2F-13B895B9ADD5}" type="presParOf" srcId="{3191AF20-27F6-4B4E-950D-F37C453A1900}" destId="{193C938D-6704-45BE-9610-408AF8C9DA81}" srcOrd="0" destOrd="0" presId="urn:microsoft.com/office/officeart/2005/8/layout/hierarchy1"/>
    <dgm:cxn modelId="{C48054AE-023C-4F6A-BB17-133147D75059}" type="presParOf" srcId="{3191AF20-27F6-4B4E-950D-F37C453A1900}" destId="{4301235C-9A96-4193-AF3D-8381A59E7D83}" srcOrd="1" destOrd="0" presId="urn:microsoft.com/office/officeart/2005/8/layout/hierarchy1"/>
    <dgm:cxn modelId="{C38CEB58-6593-47BB-890A-D45EF52212CD}" type="presParOf" srcId="{1AE327BB-B91C-4A34-97FB-B1D90874B1B4}" destId="{22A773F9-420E-44D9-B6A4-369164F0EEFB}" srcOrd="1" destOrd="0" presId="urn:microsoft.com/office/officeart/2005/8/layout/hierarchy1"/>
    <dgm:cxn modelId="{E2D5AF35-6D1B-47A5-9F23-80378E031043}" type="presParOf" srcId="{AE7650CE-661A-443B-A5BC-65AAB5E2B706}" destId="{00CC606C-C7CE-4979-91DA-D00EEA6AFAF7}" srcOrd="2" destOrd="0" presId="urn:microsoft.com/office/officeart/2005/8/layout/hierarchy1"/>
    <dgm:cxn modelId="{C982D126-3ECA-4EAE-A0BB-7D31107780BE}" type="presParOf" srcId="{AE7650CE-661A-443B-A5BC-65AAB5E2B706}" destId="{6DF7A161-FB06-4C0C-A7C3-2B01714889F8}" srcOrd="3" destOrd="0" presId="urn:microsoft.com/office/officeart/2005/8/layout/hierarchy1"/>
    <dgm:cxn modelId="{B52576F0-879E-45CD-93EB-F5EAE7C9D7C9}" type="presParOf" srcId="{6DF7A161-FB06-4C0C-A7C3-2B01714889F8}" destId="{D4539958-94BE-4FB3-86C0-532D582FD403}" srcOrd="0" destOrd="0" presId="urn:microsoft.com/office/officeart/2005/8/layout/hierarchy1"/>
    <dgm:cxn modelId="{E31CAEE7-1FDE-4C43-84EE-EF3C06A9E68E}" type="presParOf" srcId="{D4539958-94BE-4FB3-86C0-532D582FD403}" destId="{351D0684-14A0-4E99-9EBB-6FCD47ECE692}" srcOrd="0" destOrd="0" presId="urn:microsoft.com/office/officeart/2005/8/layout/hierarchy1"/>
    <dgm:cxn modelId="{04028F3D-82CD-4318-9FD6-EDD4F3DCAC9E}" type="presParOf" srcId="{D4539958-94BE-4FB3-86C0-532D582FD403}" destId="{115B746B-D08A-4127-AF37-578E6E409CFB}" srcOrd="1" destOrd="0" presId="urn:microsoft.com/office/officeart/2005/8/layout/hierarchy1"/>
    <dgm:cxn modelId="{D6B22258-4CF0-4CBB-AC9D-2E9569511E99}" type="presParOf" srcId="{6DF7A161-FB06-4C0C-A7C3-2B01714889F8}" destId="{11A306B2-B3C1-475F-815E-BB5314792F85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C36F36-5C40-4B04-9510-910D0AE12DD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EBB7AA6E-4845-448C-94B7-35C512C0177C}">
      <dgm:prSet phldrT="[Text]"/>
      <dgm:spPr/>
      <dgm:t>
        <a:bodyPr/>
        <a:lstStyle/>
        <a:p>
          <a:r>
            <a:rPr lang="en-US" dirty="0" smtClean="0"/>
            <a:t>Vision</a:t>
          </a:r>
          <a:endParaRPr lang="en-US" dirty="0"/>
        </a:p>
      </dgm:t>
    </dgm:pt>
    <dgm:pt modelId="{B777D8EF-1A55-435F-A3B5-A09A0FB3155F}" type="parTrans" cxnId="{63080425-66FC-4F87-A5BB-EE31B0811367}">
      <dgm:prSet/>
      <dgm:spPr/>
      <dgm:t>
        <a:bodyPr/>
        <a:lstStyle/>
        <a:p>
          <a:endParaRPr lang="en-US"/>
        </a:p>
      </dgm:t>
    </dgm:pt>
    <dgm:pt modelId="{15E4690E-BD89-4BA3-934B-A441E92B6958}" type="sibTrans" cxnId="{63080425-66FC-4F87-A5BB-EE31B0811367}">
      <dgm:prSet/>
      <dgm:spPr/>
      <dgm:t>
        <a:bodyPr/>
        <a:lstStyle/>
        <a:p>
          <a:endParaRPr lang="en-US"/>
        </a:p>
      </dgm:t>
    </dgm:pt>
    <dgm:pt modelId="{FC50C84B-9357-47BD-921A-C03021208FD6}">
      <dgm:prSet phldrT="[Text]"/>
      <dgm:spPr/>
      <dgm:t>
        <a:bodyPr/>
        <a:lstStyle/>
        <a:p>
          <a:r>
            <a:rPr lang="en-US" dirty="0" smtClean="0"/>
            <a:t>Mission</a:t>
          </a:r>
          <a:endParaRPr lang="en-US" dirty="0"/>
        </a:p>
      </dgm:t>
    </dgm:pt>
    <dgm:pt modelId="{713371F2-C244-4B55-8631-2B11A76AF8F6}" type="parTrans" cxnId="{8306FBD9-34F0-48AD-9B0C-07A30F16CD08}">
      <dgm:prSet/>
      <dgm:spPr/>
      <dgm:t>
        <a:bodyPr/>
        <a:lstStyle/>
        <a:p>
          <a:endParaRPr lang="en-US"/>
        </a:p>
      </dgm:t>
    </dgm:pt>
    <dgm:pt modelId="{86AB6705-80F6-463F-9B3E-F938B659221D}" type="sibTrans" cxnId="{8306FBD9-34F0-48AD-9B0C-07A30F16CD08}">
      <dgm:prSet/>
      <dgm:spPr/>
      <dgm:t>
        <a:bodyPr/>
        <a:lstStyle/>
        <a:p>
          <a:endParaRPr lang="en-US"/>
        </a:p>
      </dgm:t>
    </dgm:pt>
    <dgm:pt modelId="{AF4DFC49-04D1-4A4F-B8E9-34781C557D7E}">
      <dgm:prSet phldrT="[Text]" phldr="1"/>
      <dgm:spPr/>
      <dgm:t>
        <a:bodyPr/>
        <a:lstStyle/>
        <a:p>
          <a:endParaRPr lang="en-US" dirty="0"/>
        </a:p>
      </dgm:t>
    </dgm:pt>
    <dgm:pt modelId="{22849A1C-3A30-4CB8-B385-500E726B1AAE}" type="parTrans" cxnId="{AD571DDC-CBA4-4471-A2BA-6AA084DA8919}">
      <dgm:prSet/>
      <dgm:spPr/>
      <dgm:t>
        <a:bodyPr/>
        <a:lstStyle/>
        <a:p>
          <a:endParaRPr lang="en-US"/>
        </a:p>
      </dgm:t>
    </dgm:pt>
    <dgm:pt modelId="{214E584D-DCD1-4525-AEEA-45D029528638}" type="sibTrans" cxnId="{AD571DDC-CBA4-4471-A2BA-6AA084DA8919}">
      <dgm:prSet/>
      <dgm:spPr/>
      <dgm:t>
        <a:bodyPr/>
        <a:lstStyle/>
        <a:p>
          <a:endParaRPr lang="en-US"/>
        </a:p>
      </dgm:t>
    </dgm:pt>
    <dgm:pt modelId="{A160497C-F188-45F7-9261-F49E7E05DBF4}">
      <dgm:prSet phldrT="[Text]"/>
      <dgm:spPr/>
      <dgm:t>
        <a:bodyPr/>
        <a:lstStyle/>
        <a:p>
          <a:r>
            <a:rPr lang="en-US" dirty="0" err="1" smtClean="0"/>
            <a:t>Comn</a:t>
          </a:r>
          <a:endParaRPr lang="en-US" dirty="0"/>
        </a:p>
      </dgm:t>
    </dgm:pt>
    <dgm:pt modelId="{AFB8D63F-8C83-433C-94C6-08C960D3BA30}" type="parTrans" cxnId="{5886E9EA-6D1B-46FC-90D3-5DD8405168DC}">
      <dgm:prSet/>
      <dgm:spPr/>
      <dgm:t>
        <a:bodyPr/>
        <a:lstStyle/>
        <a:p>
          <a:endParaRPr lang="en-US"/>
        </a:p>
      </dgm:t>
    </dgm:pt>
    <dgm:pt modelId="{63512FE6-F992-4109-9373-CD103662983D}" type="sibTrans" cxnId="{5886E9EA-6D1B-46FC-90D3-5DD8405168DC}">
      <dgm:prSet/>
      <dgm:spPr/>
      <dgm:t>
        <a:bodyPr/>
        <a:lstStyle/>
        <a:p>
          <a:endParaRPr lang="en-US"/>
        </a:p>
      </dgm:t>
    </dgm:pt>
    <dgm:pt modelId="{46935954-A3DE-4F69-AF11-2F100881146C}">
      <dgm:prSet phldrT="[Text]"/>
      <dgm:spPr/>
      <dgm:t>
        <a:bodyPr/>
        <a:lstStyle/>
        <a:p>
          <a:r>
            <a:rPr lang="en-US" dirty="0" smtClean="0"/>
            <a:t>Commitment</a:t>
          </a:r>
          <a:endParaRPr lang="en-US" dirty="0"/>
        </a:p>
      </dgm:t>
    </dgm:pt>
    <dgm:pt modelId="{E5996913-2E44-4625-86FD-6A81937C0E88}" type="parTrans" cxnId="{E7D8387C-DE2F-45B1-B560-667CE7B5C72A}">
      <dgm:prSet/>
      <dgm:spPr/>
      <dgm:t>
        <a:bodyPr/>
        <a:lstStyle/>
        <a:p>
          <a:endParaRPr lang="en-US"/>
        </a:p>
      </dgm:t>
    </dgm:pt>
    <dgm:pt modelId="{CBE89F04-CAC5-4F1C-8733-8A22B2B9CB7E}" type="sibTrans" cxnId="{E7D8387C-DE2F-45B1-B560-667CE7B5C72A}">
      <dgm:prSet/>
      <dgm:spPr/>
      <dgm:t>
        <a:bodyPr/>
        <a:lstStyle/>
        <a:p>
          <a:endParaRPr lang="en-US"/>
        </a:p>
      </dgm:t>
    </dgm:pt>
    <dgm:pt modelId="{95862941-4C8A-4272-AF3E-F41740E95C7C}">
      <dgm:prSet phldrT="[Text]"/>
      <dgm:spPr/>
      <dgm:t>
        <a:bodyPr/>
        <a:lstStyle/>
        <a:p>
          <a:r>
            <a:rPr lang="en-US" dirty="0" smtClean="0"/>
            <a:t>Motivation</a:t>
          </a:r>
          <a:endParaRPr lang="en-US" dirty="0"/>
        </a:p>
      </dgm:t>
    </dgm:pt>
    <dgm:pt modelId="{889A443C-BF89-4DEC-8B6D-288912FFC67E}" type="parTrans" cxnId="{ED3DBCF3-CD69-466D-A0DA-561C7D0A85AA}">
      <dgm:prSet/>
      <dgm:spPr/>
      <dgm:t>
        <a:bodyPr/>
        <a:lstStyle/>
        <a:p>
          <a:endParaRPr lang="en-US"/>
        </a:p>
      </dgm:t>
    </dgm:pt>
    <dgm:pt modelId="{993AC1ED-30DD-441E-B802-FBE9DFA6B83B}" type="sibTrans" cxnId="{ED3DBCF3-CD69-466D-A0DA-561C7D0A85AA}">
      <dgm:prSet/>
      <dgm:spPr/>
      <dgm:t>
        <a:bodyPr/>
        <a:lstStyle/>
        <a:p>
          <a:endParaRPr lang="en-US"/>
        </a:p>
      </dgm:t>
    </dgm:pt>
    <dgm:pt modelId="{5FB74E50-AFF7-4D0F-A7CD-F5C7C99E2C9E}">
      <dgm:prSet phldrT="[Text]"/>
      <dgm:spPr/>
      <dgm:t>
        <a:bodyPr/>
        <a:lstStyle/>
        <a:p>
          <a:r>
            <a:rPr lang="en-US" dirty="0" smtClean="0"/>
            <a:t>Concentration</a:t>
          </a:r>
          <a:endParaRPr lang="en-US" dirty="0"/>
        </a:p>
      </dgm:t>
    </dgm:pt>
    <dgm:pt modelId="{631F4918-2957-4462-BA50-032F330E973F}" type="parTrans" cxnId="{8EFD5D69-298E-48B0-8C35-B2E6D8B9771B}">
      <dgm:prSet/>
      <dgm:spPr/>
      <dgm:t>
        <a:bodyPr/>
        <a:lstStyle/>
        <a:p>
          <a:endParaRPr lang="en-US"/>
        </a:p>
      </dgm:t>
    </dgm:pt>
    <dgm:pt modelId="{5DE34072-5800-4C93-AFB3-DC7BE7F01853}" type="sibTrans" cxnId="{8EFD5D69-298E-48B0-8C35-B2E6D8B9771B}">
      <dgm:prSet/>
      <dgm:spPr/>
      <dgm:t>
        <a:bodyPr/>
        <a:lstStyle/>
        <a:p>
          <a:endParaRPr lang="en-US"/>
        </a:p>
      </dgm:t>
    </dgm:pt>
    <dgm:pt modelId="{B3DBC37B-41E4-4512-A957-E1F0FF0EB362}">
      <dgm:prSet phldrT="[Text]"/>
      <dgm:spPr/>
      <dgm:t>
        <a:bodyPr/>
        <a:lstStyle/>
        <a:p>
          <a:r>
            <a:rPr lang="en-US" dirty="0" smtClean="0"/>
            <a:t>Complement &amp; Supplement</a:t>
          </a:r>
          <a:endParaRPr lang="en-US" dirty="0"/>
        </a:p>
      </dgm:t>
    </dgm:pt>
    <dgm:pt modelId="{00B64BB3-58B9-400A-8628-84699FB4F3F0}" type="parTrans" cxnId="{F8D55766-6F14-4218-8DD6-352923DB7F82}">
      <dgm:prSet/>
      <dgm:spPr/>
      <dgm:t>
        <a:bodyPr/>
        <a:lstStyle/>
        <a:p>
          <a:endParaRPr lang="en-US"/>
        </a:p>
      </dgm:t>
    </dgm:pt>
    <dgm:pt modelId="{3E7A4F1D-8C2B-4BC9-8C1C-E51701CE8E3E}" type="sibTrans" cxnId="{F8D55766-6F14-4218-8DD6-352923DB7F82}">
      <dgm:prSet/>
      <dgm:spPr/>
      <dgm:t>
        <a:bodyPr/>
        <a:lstStyle/>
        <a:p>
          <a:endParaRPr lang="en-US"/>
        </a:p>
      </dgm:t>
    </dgm:pt>
    <dgm:pt modelId="{17027D47-90BD-4BA6-A9E0-200509530EEA}" type="pres">
      <dgm:prSet presAssocID="{E8C36F36-5C40-4B04-9510-910D0AE12DD7}" presName="compositeShape" presStyleCnt="0">
        <dgm:presLayoutVars>
          <dgm:chMax val="7"/>
          <dgm:dir/>
          <dgm:resizeHandles val="exact"/>
        </dgm:presLayoutVars>
      </dgm:prSet>
      <dgm:spPr/>
    </dgm:pt>
    <dgm:pt modelId="{6BC0328E-5540-4479-8D72-7FE103E39C86}" type="pres">
      <dgm:prSet presAssocID="{EBB7AA6E-4845-448C-94B7-35C512C0177C}" presName="circ1" presStyleLbl="vennNode1" presStyleIdx="0" presStyleCnt="7" custScaleX="158326" custScaleY="140606" custLinFactX="-41664" custLinFactNeighborX="-100000" custLinFactNeighborY="-32368"/>
      <dgm:spPr/>
    </dgm:pt>
    <dgm:pt modelId="{89464D27-5758-41BE-BE04-843956B37A1D}" type="pres">
      <dgm:prSet presAssocID="{EBB7AA6E-4845-448C-94B7-35C512C0177C}" presName="circ1Tx" presStyleLbl="revTx" presStyleIdx="0" presStyleCnt="0" custLinFactNeighborX="-5380" custLinFactNeighborY="579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30AA42-DF12-4479-ABD2-6DB35B9EFF2D}" type="pres">
      <dgm:prSet presAssocID="{FC50C84B-9357-47BD-921A-C03021208FD6}" presName="circ2" presStyleLbl="vennNode1" presStyleIdx="1" presStyleCnt="7" custScaleX="158326" custScaleY="140606" custLinFactNeighborX="86948" custLinFactNeighborY="-21091"/>
      <dgm:spPr/>
    </dgm:pt>
    <dgm:pt modelId="{E80E2B8E-BDA8-47D2-84B4-BEA562F76AA5}" type="pres">
      <dgm:prSet presAssocID="{FC50C84B-9357-47BD-921A-C03021208FD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D1E05-51FE-4C12-A210-F1F19C54BC01}" type="pres">
      <dgm:prSet presAssocID="{A160497C-F188-45F7-9261-F49E7E05DBF4}" presName="circ3" presStyleLbl="vennNode1" presStyleIdx="2" presStyleCnt="7" custScaleX="158326" custScaleY="140606" custLinFactNeighborX="84816" custLinFactNeighborY="-543"/>
      <dgm:spPr/>
    </dgm:pt>
    <dgm:pt modelId="{97EB4BAD-3EBE-4939-A3AE-E43222A052EB}" type="pres">
      <dgm:prSet presAssocID="{A160497C-F188-45F7-9261-F49E7E05DBF4}" presName="circ3Tx" presStyleLbl="revTx" presStyleIdx="0" presStyleCnt="0" custLinFactNeighborY="241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652EF2-AA48-48A9-AD92-E79355C9159B}" type="pres">
      <dgm:prSet presAssocID="{46935954-A3DE-4F69-AF11-2F100881146C}" presName="circ4" presStyleLbl="vennNode1" presStyleIdx="3" presStyleCnt="7" custScaleX="158326" custScaleY="140606" custLinFactNeighborX="29916" custLinFactNeighborY="-2126"/>
      <dgm:spPr/>
    </dgm:pt>
    <dgm:pt modelId="{99847711-2CDC-41C6-BC04-74C2D83462EF}" type="pres">
      <dgm:prSet presAssocID="{46935954-A3DE-4F69-AF11-2F100881146C}" presName="circ4Tx" presStyleLbl="revTx" presStyleIdx="0" presStyleCnt="0" custLinFactNeighborX="-55736" custLinFactNeighborY="-416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CFFFC3-B2DC-4597-AF40-2804C1E66C39}" type="pres">
      <dgm:prSet presAssocID="{95862941-4C8A-4272-AF3E-F41740E95C7C}" presName="circ5" presStyleLbl="vennNode1" presStyleIdx="4" presStyleCnt="7" custScaleX="158326" custScaleY="140606" custLinFactNeighborX="-44190" custLinFactNeighborY="-2126"/>
      <dgm:spPr/>
    </dgm:pt>
    <dgm:pt modelId="{CEF63EF3-9DF8-4CAA-8582-35A519017E76}" type="pres">
      <dgm:prSet presAssocID="{95862941-4C8A-4272-AF3E-F41740E95C7C}" presName="circ5Tx" presStyleLbl="revTx" presStyleIdx="0" presStyleCnt="0" custLinFactNeighborX="55737" custLinFactNeighborY="-415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B75D04-0319-4C27-8325-26548BBC6633}" type="pres">
      <dgm:prSet presAssocID="{5FB74E50-AFF7-4D0F-A7CD-F5C7C99E2C9E}" presName="circ6" presStyleLbl="vennNode1" presStyleIdx="5" presStyleCnt="7" custScaleX="158326" custScaleY="140606" custLinFactNeighborX="-80695" custLinFactNeighborY="-2848"/>
      <dgm:spPr/>
    </dgm:pt>
    <dgm:pt modelId="{3E9E7A70-3EA5-463E-86B0-A321516B5FA6}" type="pres">
      <dgm:prSet presAssocID="{5FB74E50-AFF7-4D0F-A7CD-F5C7C99E2C9E}" presName="circ6Tx" presStyleLbl="revTx" presStyleIdx="0" presStyleCnt="0" custLinFactNeighborX="17244" custLinFactNeighborY="100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123237-E679-487C-AA4F-AA5B0E3DA2B2}" type="pres">
      <dgm:prSet presAssocID="{B3DBC37B-41E4-4512-A957-E1F0FF0EB362}" presName="circ7" presStyleLbl="vennNode1" presStyleIdx="6" presStyleCnt="7" custScaleX="158326" custScaleY="140606" custLinFactNeighborX="18703" custLinFactNeighborY="-66773"/>
      <dgm:spPr/>
      <dgm:t>
        <a:bodyPr/>
        <a:lstStyle/>
        <a:p>
          <a:endParaRPr lang="en-US"/>
        </a:p>
      </dgm:t>
    </dgm:pt>
    <dgm:pt modelId="{1265BAA9-9BC7-467E-8181-89F780133BBA}" type="pres">
      <dgm:prSet presAssocID="{B3DBC37B-41E4-4512-A957-E1F0FF0EB362}" presName="circ7Tx" presStyleLbl="revTx" presStyleIdx="0" presStyleCnt="0" custLinFactNeighborY="-261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D55766-6F14-4218-8DD6-352923DB7F82}" srcId="{E8C36F36-5C40-4B04-9510-910D0AE12DD7}" destId="{B3DBC37B-41E4-4512-A957-E1F0FF0EB362}" srcOrd="6" destOrd="0" parTransId="{00B64BB3-58B9-400A-8628-84699FB4F3F0}" sibTransId="{3E7A4F1D-8C2B-4BC9-8C1C-E51701CE8E3E}"/>
    <dgm:cxn modelId="{63080425-66FC-4F87-A5BB-EE31B0811367}" srcId="{E8C36F36-5C40-4B04-9510-910D0AE12DD7}" destId="{EBB7AA6E-4845-448C-94B7-35C512C0177C}" srcOrd="0" destOrd="0" parTransId="{B777D8EF-1A55-435F-A3B5-A09A0FB3155F}" sibTransId="{15E4690E-BD89-4BA3-934B-A441E92B6958}"/>
    <dgm:cxn modelId="{25BF93C9-43CC-4B2B-90D2-2992ADE7B5BA}" type="presOf" srcId="{A160497C-F188-45F7-9261-F49E7E05DBF4}" destId="{97EB4BAD-3EBE-4939-A3AE-E43222A052EB}" srcOrd="0" destOrd="0" presId="urn:microsoft.com/office/officeart/2005/8/layout/venn1"/>
    <dgm:cxn modelId="{ED3DBCF3-CD69-466D-A0DA-561C7D0A85AA}" srcId="{E8C36F36-5C40-4B04-9510-910D0AE12DD7}" destId="{95862941-4C8A-4272-AF3E-F41740E95C7C}" srcOrd="4" destOrd="0" parTransId="{889A443C-BF89-4DEC-8B6D-288912FFC67E}" sibTransId="{993AC1ED-30DD-441E-B802-FBE9DFA6B83B}"/>
    <dgm:cxn modelId="{F909E2F1-B0E6-4B77-AD8B-CE858C812366}" type="presOf" srcId="{46935954-A3DE-4F69-AF11-2F100881146C}" destId="{99847711-2CDC-41C6-BC04-74C2D83462EF}" srcOrd="0" destOrd="0" presId="urn:microsoft.com/office/officeart/2005/8/layout/venn1"/>
    <dgm:cxn modelId="{AD571DDC-CBA4-4471-A2BA-6AA084DA8919}" srcId="{E8C36F36-5C40-4B04-9510-910D0AE12DD7}" destId="{AF4DFC49-04D1-4A4F-B8E9-34781C557D7E}" srcOrd="7" destOrd="0" parTransId="{22849A1C-3A30-4CB8-B385-500E726B1AAE}" sibTransId="{214E584D-DCD1-4525-AEEA-45D029528638}"/>
    <dgm:cxn modelId="{64EBA0A4-1D91-429E-969D-E9E2C8D15E18}" type="presOf" srcId="{B3DBC37B-41E4-4512-A957-E1F0FF0EB362}" destId="{1265BAA9-9BC7-467E-8181-89F780133BBA}" srcOrd="0" destOrd="0" presId="urn:microsoft.com/office/officeart/2005/8/layout/venn1"/>
    <dgm:cxn modelId="{3AF9000C-B980-443D-8843-76CD721BF93C}" type="presOf" srcId="{FC50C84B-9357-47BD-921A-C03021208FD6}" destId="{E80E2B8E-BDA8-47D2-84B4-BEA562F76AA5}" srcOrd="0" destOrd="0" presId="urn:microsoft.com/office/officeart/2005/8/layout/venn1"/>
    <dgm:cxn modelId="{8306FBD9-34F0-48AD-9B0C-07A30F16CD08}" srcId="{E8C36F36-5C40-4B04-9510-910D0AE12DD7}" destId="{FC50C84B-9357-47BD-921A-C03021208FD6}" srcOrd="1" destOrd="0" parTransId="{713371F2-C244-4B55-8631-2B11A76AF8F6}" sibTransId="{86AB6705-80F6-463F-9B3E-F938B659221D}"/>
    <dgm:cxn modelId="{EBDDA55F-BF7C-4A3B-A836-8436B6934E11}" type="presOf" srcId="{95862941-4C8A-4272-AF3E-F41740E95C7C}" destId="{CEF63EF3-9DF8-4CAA-8582-35A519017E76}" srcOrd="0" destOrd="0" presId="urn:microsoft.com/office/officeart/2005/8/layout/venn1"/>
    <dgm:cxn modelId="{17747884-CADC-4867-B09B-AF113C606A7A}" type="presOf" srcId="{5FB74E50-AFF7-4D0F-A7CD-F5C7C99E2C9E}" destId="{3E9E7A70-3EA5-463E-86B0-A321516B5FA6}" srcOrd="0" destOrd="0" presId="urn:microsoft.com/office/officeart/2005/8/layout/venn1"/>
    <dgm:cxn modelId="{E7D8387C-DE2F-45B1-B560-667CE7B5C72A}" srcId="{E8C36F36-5C40-4B04-9510-910D0AE12DD7}" destId="{46935954-A3DE-4F69-AF11-2F100881146C}" srcOrd="3" destOrd="0" parTransId="{E5996913-2E44-4625-86FD-6A81937C0E88}" sibTransId="{CBE89F04-CAC5-4F1C-8733-8A22B2B9CB7E}"/>
    <dgm:cxn modelId="{5886E9EA-6D1B-46FC-90D3-5DD8405168DC}" srcId="{E8C36F36-5C40-4B04-9510-910D0AE12DD7}" destId="{A160497C-F188-45F7-9261-F49E7E05DBF4}" srcOrd="2" destOrd="0" parTransId="{AFB8D63F-8C83-433C-94C6-08C960D3BA30}" sibTransId="{63512FE6-F992-4109-9373-CD103662983D}"/>
    <dgm:cxn modelId="{8EFD5D69-298E-48B0-8C35-B2E6D8B9771B}" srcId="{E8C36F36-5C40-4B04-9510-910D0AE12DD7}" destId="{5FB74E50-AFF7-4D0F-A7CD-F5C7C99E2C9E}" srcOrd="5" destOrd="0" parTransId="{631F4918-2957-4462-BA50-032F330E973F}" sibTransId="{5DE34072-5800-4C93-AFB3-DC7BE7F01853}"/>
    <dgm:cxn modelId="{320EA1F3-5F0C-4D40-B7D4-19EF6469E18F}" type="presOf" srcId="{EBB7AA6E-4845-448C-94B7-35C512C0177C}" destId="{89464D27-5758-41BE-BE04-843956B37A1D}" srcOrd="0" destOrd="0" presId="urn:microsoft.com/office/officeart/2005/8/layout/venn1"/>
    <dgm:cxn modelId="{45CF6353-EDD4-4AE9-9919-1F8F86EADE5D}" type="presOf" srcId="{E8C36F36-5C40-4B04-9510-910D0AE12DD7}" destId="{17027D47-90BD-4BA6-A9E0-200509530EEA}" srcOrd="0" destOrd="0" presId="urn:microsoft.com/office/officeart/2005/8/layout/venn1"/>
    <dgm:cxn modelId="{583ADA5A-24C1-44F0-8796-7F8BD377F504}" type="presParOf" srcId="{17027D47-90BD-4BA6-A9E0-200509530EEA}" destId="{6BC0328E-5540-4479-8D72-7FE103E39C86}" srcOrd="0" destOrd="0" presId="urn:microsoft.com/office/officeart/2005/8/layout/venn1"/>
    <dgm:cxn modelId="{5DB0EC68-C2DF-4994-B256-27C9F8DFB9C8}" type="presParOf" srcId="{17027D47-90BD-4BA6-A9E0-200509530EEA}" destId="{89464D27-5758-41BE-BE04-843956B37A1D}" srcOrd="1" destOrd="0" presId="urn:microsoft.com/office/officeart/2005/8/layout/venn1"/>
    <dgm:cxn modelId="{C7D685AC-A220-495D-9656-3199382E1545}" type="presParOf" srcId="{17027D47-90BD-4BA6-A9E0-200509530EEA}" destId="{2030AA42-DF12-4479-ABD2-6DB35B9EFF2D}" srcOrd="2" destOrd="0" presId="urn:microsoft.com/office/officeart/2005/8/layout/venn1"/>
    <dgm:cxn modelId="{9A8F1357-3170-437C-83FC-0ECABB93ACC8}" type="presParOf" srcId="{17027D47-90BD-4BA6-A9E0-200509530EEA}" destId="{E80E2B8E-BDA8-47D2-84B4-BEA562F76AA5}" srcOrd="3" destOrd="0" presId="urn:microsoft.com/office/officeart/2005/8/layout/venn1"/>
    <dgm:cxn modelId="{8B909CC2-E198-4B02-AC92-F5905E2DC32F}" type="presParOf" srcId="{17027D47-90BD-4BA6-A9E0-200509530EEA}" destId="{8ECD1E05-51FE-4C12-A210-F1F19C54BC01}" srcOrd="4" destOrd="0" presId="urn:microsoft.com/office/officeart/2005/8/layout/venn1"/>
    <dgm:cxn modelId="{10C4114C-DC51-4B53-B882-5A829A7DA32D}" type="presParOf" srcId="{17027D47-90BD-4BA6-A9E0-200509530EEA}" destId="{97EB4BAD-3EBE-4939-A3AE-E43222A052EB}" srcOrd="5" destOrd="0" presId="urn:microsoft.com/office/officeart/2005/8/layout/venn1"/>
    <dgm:cxn modelId="{15611600-B479-403D-9DD6-3B2BBAC4E998}" type="presParOf" srcId="{17027D47-90BD-4BA6-A9E0-200509530EEA}" destId="{D0652EF2-AA48-48A9-AD92-E79355C9159B}" srcOrd="6" destOrd="0" presId="urn:microsoft.com/office/officeart/2005/8/layout/venn1"/>
    <dgm:cxn modelId="{B559A9F0-8AD4-4287-8EFD-E542DDE0D238}" type="presParOf" srcId="{17027D47-90BD-4BA6-A9E0-200509530EEA}" destId="{99847711-2CDC-41C6-BC04-74C2D83462EF}" srcOrd="7" destOrd="0" presId="urn:microsoft.com/office/officeart/2005/8/layout/venn1"/>
    <dgm:cxn modelId="{8DB65732-7B6A-4F11-A9C9-6ABBA96B8C3A}" type="presParOf" srcId="{17027D47-90BD-4BA6-A9E0-200509530EEA}" destId="{07CFFFC3-B2DC-4597-AF40-2804C1E66C39}" srcOrd="8" destOrd="0" presId="urn:microsoft.com/office/officeart/2005/8/layout/venn1"/>
    <dgm:cxn modelId="{7AE60EC9-33D3-4B79-B013-89DEF1FBF3AA}" type="presParOf" srcId="{17027D47-90BD-4BA6-A9E0-200509530EEA}" destId="{CEF63EF3-9DF8-4CAA-8582-35A519017E76}" srcOrd="9" destOrd="0" presId="urn:microsoft.com/office/officeart/2005/8/layout/venn1"/>
    <dgm:cxn modelId="{269470F9-9A81-4A2F-9DF5-FD3C83AF4B65}" type="presParOf" srcId="{17027D47-90BD-4BA6-A9E0-200509530EEA}" destId="{39B75D04-0319-4C27-8325-26548BBC6633}" srcOrd="10" destOrd="0" presId="urn:microsoft.com/office/officeart/2005/8/layout/venn1"/>
    <dgm:cxn modelId="{B005DDC8-E346-4F06-8162-FE4E07CF581C}" type="presParOf" srcId="{17027D47-90BD-4BA6-A9E0-200509530EEA}" destId="{3E9E7A70-3EA5-463E-86B0-A321516B5FA6}" srcOrd="11" destOrd="0" presId="urn:microsoft.com/office/officeart/2005/8/layout/venn1"/>
    <dgm:cxn modelId="{7DA09FBC-2AEB-48E5-AAA1-02CCFE923E0C}" type="presParOf" srcId="{17027D47-90BD-4BA6-A9E0-200509530EEA}" destId="{82123237-E679-487C-AA4F-AA5B0E3DA2B2}" srcOrd="12" destOrd="0" presId="urn:microsoft.com/office/officeart/2005/8/layout/venn1"/>
    <dgm:cxn modelId="{086EA603-551E-45FC-B913-FE0CB31CD8E2}" type="presParOf" srcId="{17027D47-90BD-4BA6-A9E0-200509530EEA}" destId="{1265BAA9-9BC7-467E-8181-89F780133BBA}" srcOrd="13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88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ORGANIZATION STUDY VISIT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33400" y="5486400"/>
            <a:ext cx="79248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GLOBAL  </a:t>
            </a:r>
            <a:r>
              <a:rPr kumimoji="0" lang="en-US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IME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BANK LTD,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KAMALADI</a:t>
            </a:r>
            <a:endParaRPr kumimoji="0" lang="en-U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Image result for global ime ban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314450"/>
            <a:ext cx="5486400" cy="3563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4" name="Picture 4" descr="Image result for global ime b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1295400"/>
            <a:ext cx="2857500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LEADERSHIP</a:t>
            </a:r>
            <a:endParaRPr lang="en-US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458200" cy="460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95400"/>
            <a:ext cx="80772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“Main Course and side dishes” –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Janak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Sharma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Poudyal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(CEO)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5867401"/>
            <a:ext cx="8534400" cy="91439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60325" marR="0" lvl="0" indent="-603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Leader- Effective, communicative,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particiaptive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and accommodative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57600" y="3348335"/>
            <a:ext cx="23209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Success Vs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5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MANAGEMENT</a:t>
            </a:r>
            <a:endParaRPr lang="en-US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6934200" cy="4572000"/>
          </a:xfrm>
          <a:ln w="28575">
            <a:solidFill>
              <a:schemeClr val="tx1"/>
            </a:solidFill>
            <a:prstDash val="dash"/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Institution strong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People first (Focused)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Train Staff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time Right -culture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Merger and acquisition strategy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Continuity/ Uniformity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Determinable effect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Meeting/ Discussion and brain storming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Green Banking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371600"/>
            <a:ext cx="7315200" cy="495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MANTRA OF SUCCESS</a:t>
            </a:r>
            <a:endParaRPr lang="en-US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Both Leadership and Management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Utmost Purity, clarity and sincerity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work is the mantra of success of each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organisation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88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 KEY LEARNING</a:t>
            </a:r>
            <a:endParaRPr lang="en-US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143000"/>
            <a:ext cx="82296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Both challenge and opportunity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Never use short cut/ Complete the process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Grab the concentration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Compromise to priority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Diversionary views but common goal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Tie up each and everything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Mind in the job not body in the office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Decision- acceptable to all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Abide with principle and discipline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4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en-US" sz="4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88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ORGANIZATION STUDY VISIT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800" y="1295400"/>
            <a:ext cx="85344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DATE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- 10 DEC 2017 (Yesterday)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240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i="0" u="sng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TIME</a:t>
            </a:r>
            <a:r>
              <a:rPr kumimoji="0" lang="en-US" sz="2400" i="0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 0830- 1030( 2 HRS)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240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i="0" u="sng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GROUP NO 5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Rahan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Dahal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Ganesh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Rawal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Ashok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Khadka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Amit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Lama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Sagar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Karki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Dev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Bhakta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Madi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Shrestha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Bhagat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Tamang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Bhupendra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Gurung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Ravi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Khadka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Rabindra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Budathoki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DSP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Sanjay Singh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Thapa</a:t>
            </a: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MENTOR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 Mr.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Basanta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Raj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Sigdel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q"/>
              <a:defRPr/>
            </a:pPr>
            <a:endParaRPr kumimoji="0" lang="en-US" sz="3200" i="0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q"/>
              <a:defRPr/>
            </a:pPr>
            <a:endParaRPr kumimoji="0" lang="en-US" sz="3200" i="0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viber image.jpg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828800"/>
            <a:ext cx="5029200" cy="4038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88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SEQUENCE OF PRESENTATION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381000" y="1397000"/>
          <a:ext cx="83058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88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OVERVIEW OF THE ORG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057400"/>
            <a:ext cx="8229600" cy="472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Global Bank Limited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GBL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estb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in  2007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(Class A)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Global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IME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Bank Ltd.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GIBL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 emerged  in 2012 after successful merger of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Global Bank Ltd 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IME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Financial Institution ( “C” class finance company)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Lord Buddha Finance Ltd. (“C” class finance company)</a:t>
            </a:r>
          </a:p>
          <a:p>
            <a:pPr marL="0" lvl="1" indent="457200">
              <a:spcBef>
                <a:spcPct val="20000"/>
              </a:spcBef>
              <a:buFont typeface="Wingdings" pitchFamily="2" charset="2"/>
              <a:buChar char="q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Two more development banks in 2013</a:t>
            </a:r>
          </a:p>
          <a:p>
            <a:pPr marL="457200" lvl="2" indent="457200"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Social Development Bank 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Gulmi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Bikas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Bank</a:t>
            </a:r>
          </a:p>
          <a:p>
            <a:pPr marL="0" lvl="2" indent="441325">
              <a:spcBef>
                <a:spcPct val="20000"/>
              </a:spcBef>
              <a:buFont typeface="Wingdings" pitchFamily="2" charset="2"/>
              <a:buChar char="q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Later, in the year 2014,</a:t>
            </a:r>
          </a:p>
          <a:p>
            <a:pPr marL="457200" lvl="3" indent="441325"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Commerz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and Trust Bank Nepal Ltd. (“A” class )</a:t>
            </a:r>
          </a:p>
          <a:p>
            <a:pPr marL="0" lvl="3" indent="441325">
              <a:spcBef>
                <a:spcPct val="20000"/>
              </a:spcBef>
              <a:buFont typeface="Wingdings" pitchFamily="2" charset="2"/>
              <a:buChar char="q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During 2015-16, </a:t>
            </a:r>
          </a:p>
          <a:p>
            <a:pPr marL="457200" lvl="4" indent="441325"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Pacific Development Bank Limited ( "B" Class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Develpment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Bank) </a:t>
            </a:r>
          </a:p>
          <a:p>
            <a:pPr marL="457200" lvl="4" indent="441325"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Reliable Development Bank Limited ("B" Class Development Bank).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Image result for global ime bank"/>
          <p:cNvPicPr>
            <a:picLocks noChangeAspect="1" noChangeArrowheads="1"/>
          </p:cNvPicPr>
          <p:nvPr/>
        </p:nvPicPr>
        <p:blipFill>
          <a:blip r:embed="rId2"/>
          <a:srcRect t="30769" b="31869"/>
          <a:stretch>
            <a:fillRect/>
          </a:stretch>
        </p:blipFill>
        <p:spPr bwMode="auto">
          <a:xfrm>
            <a:off x="76200" y="990600"/>
            <a:ext cx="89154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88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OVERVIEW OF THE ORG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600200" y="1295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Image result for global ime bank"/>
          <p:cNvPicPr>
            <a:picLocks noChangeAspect="1" noChangeArrowheads="1"/>
          </p:cNvPicPr>
          <p:nvPr/>
        </p:nvPicPr>
        <p:blipFill>
          <a:blip r:embed="rId6"/>
          <a:srcRect t="30769" b="31869"/>
          <a:stretch>
            <a:fillRect/>
          </a:stretch>
        </p:blipFill>
        <p:spPr bwMode="auto">
          <a:xfrm>
            <a:off x="1981200" y="1295400"/>
            <a:ext cx="5486400" cy="1143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6019800"/>
            <a:ext cx="51816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45 District of Nepal</a:t>
            </a:r>
            <a:endParaRPr lang="en-GB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0" y="2667000"/>
            <a:ext cx="2133600" cy="3124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550,000 accounts in deposit base and above 16,000 in credit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2895600"/>
            <a:ext cx="1600200" cy="2971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1400 Employee</a:t>
            </a:r>
          </a:p>
          <a:p>
            <a:pPr algn="ctr"/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100-150 Vendors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88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OVERVIEW OF THE ORG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62200" y="1371600"/>
            <a:ext cx="4724400" cy="609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2400" b="1" u="sng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SHAREHOLDERS STRUCTURE</a:t>
            </a:r>
            <a:endParaRPr lang="en-GB" sz="2400" b="1" u="sng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2402840"/>
          <a:ext cx="8305800" cy="300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  <a:gridCol w="2768600"/>
              </a:tblGrid>
              <a:tr h="751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Percentage of Ownership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Capital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Invested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51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Promoter Stakeholder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51.18%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NPR 4,135.46 million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1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Public Stakeholders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48.82%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NPR 3,944.86 million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1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NPR 8,080.34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million</a:t>
                      </a:r>
                      <a:endParaRPr lang="en-GB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85800" y="5867400"/>
            <a:ext cx="7848600" cy="762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Finance, remittance, trading, export, automotive services, manufacturing, media services and hydropower </a:t>
            </a:r>
            <a:endParaRPr lang="en-GB" sz="2400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88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OVERVIEW OF THE ORG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71600"/>
            <a:ext cx="8229600" cy="510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 b="1" u="sng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MISSION</a:t>
            </a:r>
          </a:p>
          <a:p>
            <a:pPr algn="just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To win respectable market share through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customer focused quality products and services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innovative business solutions and technology driven banking thereby enhancing the growth and profitability of the bank so as to ensure the optimum benefit to all stake holders at all times</a:t>
            </a:r>
          </a:p>
          <a:p>
            <a:pPr algn="just"/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4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GB" sz="24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 b="1" u="sng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VISION</a:t>
            </a:r>
          </a:p>
          <a:p>
            <a:pPr algn="just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The bank shares a common vision of “</a:t>
            </a:r>
            <a:r>
              <a:rPr lang="en-GB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Bank for All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” amongst its Promoters, Directors, Management Team and Staff in commitment to providing the highest standard of services for customers from all regions and societies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889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OVERVIEW OF THE ORG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76400"/>
            <a:ext cx="8229600" cy="472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 b="1" u="sng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ACHIEVEMENTS</a:t>
            </a:r>
          </a:p>
          <a:p>
            <a:pPr algn="just"/>
            <a:endParaRPr lang="en-GB" sz="2400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The Bank of the Year Award 2014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”  for Nepal by the Bankers Magazine (Publication of the Financial Times, UK) </a:t>
            </a:r>
          </a:p>
          <a:p>
            <a:pPr algn="just">
              <a:buFont typeface="Wingdings" pitchFamily="2" charset="2"/>
              <a:buChar char="§"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Best Internet Bank 2016- Nepal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” by International Finance Magazine, London </a:t>
            </a:r>
            <a:br>
              <a:rPr lang="en-GB" sz="2400" dirty="0" smtClean="0">
                <a:latin typeface="Times New Roman" pitchFamily="18" charset="0"/>
                <a:cs typeface="Times New Roman" pitchFamily="18" charset="0"/>
              </a:rPr>
            </a:b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MANTRA OF SUCCESS</a:t>
            </a:r>
            <a:endParaRPr lang="en-US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6019800"/>
            <a:ext cx="4953000" cy="68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Leadership or Management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295400"/>
            <a:ext cx="4724400" cy="4661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521</Words>
  <Application>Microsoft Office PowerPoint</Application>
  <PresentationFormat>On-screen Show (4:3)</PresentationFormat>
  <Paragraphs>118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ORGANIZATION STUDY VISIT</vt:lpstr>
      <vt:lpstr>ORGANIZATION STUDY VISIT</vt:lpstr>
      <vt:lpstr> SEQUENCE OF PRESENTATION</vt:lpstr>
      <vt:lpstr> OVERVIEW OF THE ORG</vt:lpstr>
      <vt:lpstr> OVERVIEW OF THE ORG</vt:lpstr>
      <vt:lpstr> OVERVIEW OF THE ORG</vt:lpstr>
      <vt:lpstr> OVERVIEW OF THE ORG</vt:lpstr>
      <vt:lpstr> OVERVIEW OF THE ORG</vt:lpstr>
      <vt:lpstr>MANTRA OF SUCCESS</vt:lpstr>
      <vt:lpstr>LEADERSHIP</vt:lpstr>
      <vt:lpstr>MANAGEMENT</vt:lpstr>
      <vt:lpstr>MANTRA OF SUCCESS</vt:lpstr>
      <vt:lpstr> KEY LEARNING</vt:lpstr>
      <vt:lpstr>?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 VISIT</dc:title>
  <dc:creator>User</dc:creator>
  <cp:lastModifiedBy>ravi</cp:lastModifiedBy>
  <cp:revision>12</cp:revision>
  <dcterms:created xsi:type="dcterms:W3CDTF">2006-08-16T00:00:00Z</dcterms:created>
  <dcterms:modified xsi:type="dcterms:W3CDTF">2017-12-11T08:02:57Z</dcterms:modified>
</cp:coreProperties>
</file>