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82" autoAdjust="0"/>
  </p:normalViewPr>
  <p:slideViewPr>
    <p:cSldViewPr snapToGrid="0" snapToObjects="1">
      <p:cViewPr varScale="1">
        <p:scale>
          <a:sx n="83" d="100"/>
          <a:sy n="83" d="100"/>
        </p:scale>
        <p:origin x="-2120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956D-212F-6C41-9500-118BCCFDC9B9}" type="datetimeFigureOut">
              <a:rPr lang="en-US" smtClean="0"/>
              <a:t>8/2/17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FAF63-D1B6-8449-9021-4EAF7C8F0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309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956D-212F-6C41-9500-118BCCFDC9B9}" type="datetimeFigureOut">
              <a:rPr lang="en-US" smtClean="0"/>
              <a:t>8/2/17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FAF63-D1B6-8449-9021-4EAF7C8F0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88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956D-212F-6C41-9500-118BCCFDC9B9}" type="datetimeFigureOut">
              <a:rPr lang="en-US" smtClean="0"/>
              <a:t>8/2/17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FAF63-D1B6-8449-9021-4EAF7C8F0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153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956D-212F-6C41-9500-118BCCFDC9B9}" type="datetimeFigureOut">
              <a:rPr lang="en-US" smtClean="0"/>
              <a:t>8/2/17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FAF63-D1B6-8449-9021-4EAF7C8F0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778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956D-212F-6C41-9500-118BCCFDC9B9}" type="datetimeFigureOut">
              <a:rPr lang="en-US" smtClean="0"/>
              <a:t>8/2/17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FAF63-D1B6-8449-9021-4EAF7C8F0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81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956D-212F-6C41-9500-118BCCFDC9B9}" type="datetimeFigureOut">
              <a:rPr lang="en-US" smtClean="0"/>
              <a:t>8/2/17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FAF63-D1B6-8449-9021-4EAF7C8F0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181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956D-212F-6C41-9500-118BCCFDC9B9}" type="datetimeFigureOut">
              <a:rPr lang="en-US" smtClean="0"/>
              <a:t>8/2/17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FAF63-D1B6-8449-9021-4EAF7C8F0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789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956D-212F-6C41-9500-118BCCFDC9B9}" type="datetimeFigureOut">
              <a:rPr lang="en-US" smtClean="0"/>
              <a:t>8/2/17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FAF63-D1B6-8449-9021-4EAF7C8F0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514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956D-212F-6C41-9500-118BCCFDC9B9}" type="datetimeFigureOut">
              <a:rPr lang="en-US" smtClean="0"/>
              <a:t>8/2/17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FAF63-D1B6-8449-9021-4EAF7C8F0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670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956D-212F-6C41-9500-118BCCFDC9B9}" type="datetimeFigureOut">
              <a:rPr lang="en-US" smtClean="0"/>
              <a:t>8/2/17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FAF63-D1B6-8449-9021-4EAF7C8F0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077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A956D-212F-6C41-9500-118BCCFDC9B9}" type="datetimeFigureOut">
              <a:rPr lang="en-US" smtClean="0"/>
              <a:t>8/2/17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FAF63-D1B6-8449-9021-4EAF7C8F0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108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2A956D-212F-6C41-9500-118BCCFDC9B9}" type="datetimeFigureOut">
              <a:rPr lang="en-US" smtClean="0"/>
              <a:t>8/2/17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FAF63-D1B6-8449-9021-4EAF7C8F06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510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Arial Black"/>
                <a:cs typeface="Arial Black"/>
              </a:rPr>
              <a:t>Services</a:t>
            </a:r>
            <a:br>
              <a:rPr lang="en-US" dirty="0" smtClean="0">
                <a:latin typeface="Arial Black"/>
                <a:cs typeface="Arial Black"/>
              </a:rPr>
            </a:br>
            <a:r>
              <a:rPr lang="en-US" dirty="0" smtClean="0">
                <a:latin typeface="Arial Black"/>
                <a:cs typeface="Arial Black"/>
              </a:rPr>
              <a:t>Delivery in Emergencies</a:t>
            </a:r>
            <a:endParaRPr lang="en-US" dirty="0">
              <a:latin typeface="Arial Black"/>
              <a:cs typeface="Arial Black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 smtClean="0"/>
              <a:t>Lakshmi P </a:t>
            </a:r>
            <a:r>
              <a:rPr lang="en-US" dirty="0" err="1" smtClean="0"/>
              <a:t>Dhakal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2587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/>
              <a:t>Administration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Laws, </a:t>
            </a:r>
            <a:r>
              <a:rPr lang="en-US" dirty="0" smtClean="0"/>
              <a:t>Regulations</a:t>
            </a:r>
          </a:p>
          <a:p>
            <a:pPr lvl="2"/>
            <a:r>
              <a:rPr lang="en-US" dirty="0" smtClean="0"/>
              <a:t>Natural Disaster Relief Act, 1982</a:t>
            </a:r>
            <a:endParaRPr lang="en-US" dirty="0" smtClean="0"/>
          </a:p>
          <a:p>
            <a:r>
              <a:rPr lang="en-US" dirty="0" smtClean="0"/>
              <a:t>Guidelines</a:t>
            </a:r>
          </a:p>
          <a:p>
            <a:r>
              <a:rPr lang="en-US" dirty="0" smtClean="0"/>
              <a:t>Manuals</a:t>
            </a:r>
          </a:p>
          <a:p>
            <a:r>
              <a:rPr lang="en-US" dirty="0" smtClean="0"/>
              <a:t>Procedures</a:t>
            </a:r>
          </a:p>
          <a:p>
            <a:r>
              <a:rPr lang="en-US" dirty="0" smtClean="0"/>
              <a:t>Procurements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122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Protective plan for life safety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Rescue</a:t>
            </a:r>
          </a:p>
          <a:p>
            <a:r>
              <a:rPr lang="en-US" dirty="0" smtClean="0"/>
              <a:t>Evacuation</a:t>
            </a:r>
          </a:p>
          <a:p>
            <a:r>
              <a:rPr lang="en-US" dirty="0" smtClean="0"/>
              <a:t>Sheltering</a:t>
            </a:r>
          </a:p>
          <a:p>
            <a:r>
              <a:rPr lang="en-US" dirty="0" smtClean="0"/>
              <a:t>Lock down</a:t>
            </a:r>
          </a:p>
          <a:p>
            <a:r>
              <a:rPr lang="en-US" dirty="0" smtClean="0"/>
              <a:t>Resources</a:t>
            </a:r>
          </a:p>
          <a:p>
            <a:pPr lvl="2"/>
            <a:r>
              <a:rPr lang="en-US" dirty="0" smtClean="0"/>
              <a:t>Human</a:t>
            </a:r>
          </a:p>
          <a:p>
            <a:pPr lvl="2"/>
            <a:r>
              <a:rPr lang="en-US" dirty="0" smtClean="0"/>
              <a:t>Physical : Equipment,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954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Emergency Response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Performance objective plan</a:t>
            </a:r>
          </a:p>
          <a:p>
            <a:r>
              <a:rPr lang="en-US" dirty="0" smtClean="0"/>
              <a:t>Risk </a:t>
            </a:r>
            <a:r>
              <a:rPr lang="en-US" dirty="0" smtClean="0"/>
              <a:t>Assessments</a:t>
            </a:r>
          </a:p>
          <a:p>
            <a:r>
              <a:rPr lang="en-US" dirty="0"/>
              <a:t>Link to </a:t>
            </a:r>
            <a:r>
              <a:rPr lang="en-US" dirty="0" smtClean="0"/>
              <a:t>Information</a:t>
            </a:r>
            <a:endParaRPr lang="en-US" dirty="0" smtClean="0"/>
          </a:p>
          <a:p>
            <a:r>
              <a:rPr lang="en-US" dirty="0" smtClean="0"/>
              <a:t>Resources</a:t>
            </a:r>
          </a:p>
          <a:p>
            <a:r>
              <a:rPr lang="en-US" dirty="0" smtClean="0"/>
              <a:t>Regulations</a:t>
            </a:r>
          </a:p>
          <a:p>
            <a:r>
              <a:rPr lang="en-US" dirty="0" smtClean="0"/>
              <a:t>Protective Actions : Evacuation, Sheltering, Lockdown</a:t>
            </a:r>
          </a:p>
          <a:p>
            <a:r>
              <a:rPr lang="en-US" dirty="0" smtClean="0"/>
              <a:t>Develop hazard and threat specific emergency procedures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322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cont......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Coordinate the stakeholders</a:t>
            </a:r>
          </a:p>
          <a:p>
            <a:r>
              <a:rPr lang="en-US" dirty="0" smtClean="0"/>
              <a:t>Trained Personnel ( Army, Police, Armed Police force, Community, Volunteers)</a:t>
            </a:r>
          </a:p>
          <a:p>
            <a:r>
              <a:rPr lang="en-US" dirty="0" smtClean="0"/>
              <a:t>Frequent </a:t>
            </a:r>
            <a:r>
              <a:rPr lang="en-US" dirty="0" smtClean="0"/>
              <a:t>Exercise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82175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trike="sngStrike" dirty="0" smtClean="0"/>
              <a:t>Compensation</a:t>
            </a:r>
            <a:endParaRPr lang="en-US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Insurances</a:t>
            </a:r>
          </a:p>
          <a:p>
            <a:r>
              <a:rPr lang="en-US" dirty="0" smtClean="0"/>
              <a:t>Relief package</a:t>
            </a:r>
          </a:p>
          <a:p>
            <a:pPr lvl="2"/>
            <a:r>
              <a:rPr lang="en-US" dirty="0" smtClean="0"/>
              <a:t>Food, Shelter, Health treatment</a:t>
            </a:r>
          </a:p>
          <a:p>
            <a:pPr lvl="2"/>
            <a:r>
              <a:rPr lang="en-US" dirty="0" smtClean="0"/>
              <a:t>Cash  Grant </a:t>
            </a:r>
          </a:p>
          <a:p>
            <a:pPr lvl="2"/>
            <a:r>
              <a:rPr lang="en-US" dirty="0" smtClean="0"/>
              <a:t>Soft Loan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370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Emergency Services...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Public Organizations whose job is to take quick action to deal with Emergencies when they occur.......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598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Hazards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u"/>
            </a:pPr>
            <a:r>
              <a:rPr lang="en-US" dirty="0" smtClean="0"/>
              <a:t>Natural hazards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Geological hazards : Earthquake, Landslide, Mudslide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Meteorological hazards : Flood, Flash flood, Dam failure, Drought, snow, hail, Extreme temperature (Heat, Cold wave ) , Lightening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Biological hazards : Foodborne illness, Pandemic</a:t>
            </a:r>
          </a:p>
          <a:p>
            <a:pPr marL="457200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927681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Hazards...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charset="2"/>
              <a:buChar char="u"/>
            </a:pPr>
            <a:r>
              <a:rPr lang="en-US" dirty="0" smtClean="0"/>
              <a:t> Human – Caused Events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Accidental : Hazards material spill or release, Nuclear power plant incident, Explosion, fire, Transportation accident, Building/Structure collapse, Transportation incidents (vehicle, aircraft)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Intentional : Robbery, child abduction, kidnap, hostage incidents, workplace violence, Demonstrations, civil disturbance, suspicious package, Terrorism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545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Hazards....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u"/>
            </a:pPr>
            <a:r>
              <a:rPr lang="en-US" dirty="0" smtClean="0"/>
              <a:t> Technology caused events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Utility interruption or failure : ( telecommunications, electric power, water, gas, sewerage system)</a:t>
            </a:r>
          </a:p>
          <a:p>
            <a:pPr lvl="1">
              <a:buFont typeface="Courier New"/>
              <a:buChar char="o"/>
            </a:pPr>
            <a:r>
              <a:rPr lang="en-US" dirty="0" smtClean="0"/>
              <a:t>Cyber security : data corruption/ theft, loss of electronic data interchange, hacking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1171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Hazards Assessment</a:t>
            </a:r>
            <a:endParaRPr lang="en-US" dirty="0"/>
          </a:p>
        </p:txBody>
      </p:sp>
      <p:pic>
        <p:nvPicPr>
          <p:cNvPr id="4" name="Content Placeholder 3" descr="Risk Assessment Process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" r="4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477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nvest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204" r="-23204"/>
          <a:stretch/>
        </p:blipFill>
        <p:spPr>
          <a:xfrm>
            <a:off x="457200" y="520700"/>
            <a:ext cx="8229600" cy="5605463"/>
          </a:xfrm>
        </p:spPr>
      </p:pic>
    </p:spTree>
    <p:extLst>
      <p:ext uri="{BB962C8B-B14F-4D97-AF65-F5344CB8AC3E}">
        <p14:creationId xmlns:p14="http://schemas.microsoft.com/office/powerpoint/2010/main" val="19019918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Preparedness Policy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§"/>
            </a:pPr>
            <a:r>
              <a:rPr lang="en-US" dirty="0" smtClean="0"/>
              <a:t>Mission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Vision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Roles and responsibilities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Goals and Objectives of the program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76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Mechanism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Development, implement and Maintenance of preparedness </a:t>
            </a:r>
            <a:r>
              <a:rPr lang="en-US" dirty="0" smtClean="0"/>
              <a:t>program</a:t>
            </a:r>
          </a:p>
          <a:p>
            <a:pPr lvl="2"/>
            <a:r>
              <a:rPr lang="en-US" dirty="0" smtClean="0"/>
              <a:t>Central Natural Disaster Relief Committee</a:t>
            </a:r>
          </a:p>
          <a:p>
            <a:pPr lvl="2"/>
            <a:r>
              <a:rPr lang="en-US" dirty="0" smtClean="0"/>
              <a:t>Regional &amp; District Disaster Relief Committee</a:t>
            </a:r>
          </a:p>
          <a:p>
            <a:pPr lvl="2"/>
            <a:r>
              <a:rPr lang="en-US" dirty="0" smtClean="0"/>
              <a:t>National Emergency Operation Center</a:t>
            </a:r>
          </a:p>
          <a:p>
            <a:pPr lvl="2"/>
            <a:r>
              <a:rPr lang="en-US" dirty="0" smtClean="0"/>
              <a:t>Regional &amp; District Emergency Operation Center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087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329</Words>
  <Application>Microsoft Macintosh PowerPoint</Application>
  <PresentationFormat>On-screen Show (4:3)</PresentationFormat>
  <Paragraphs>63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Services Delivery in Emergencies</vt:lpstr>
      <vt:lpstr>Emergency Services...</vt:lpstr>
      <vt:lpstr>Hazards</vt:lpstr>
      <vt:lpstr>Hazards...</vt:lpstr>
      <vt:lpstr>Hazards....</vt:lpstr>
      <vt:lpstr>Hazards Assessment</vt:lpstr>
      <vt:lpstr>PowerPoint Presentation</vt:lpstr>
      <vt:lpstr>Preparedness Policy</vt:lpstr>
      <vt:lpstr>Mechanism</vt:lpstr>
      <vt:lpstr> Administration</vt:lpstr>
      <vt:lpstr>Protective plan for life safety</vt:lpstr>
      <vt:lpstr>Emergency Response Plan</vt:lpstr>
      <vt:lpstr>cont......</vt:lpstr>
      <vt:lpstr>Compensation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Services Delivery in Emergencies</dc:title>
  <dc:creator>Mac</dc:creator>
  <cp:lastModifiedBy>Mac</cp:lastModifiedBy>
  <cp:revision>19</cp:revision>
  <dcterms:created xsi:type="dcterms:W3CDTF">2017-08-01T00:33:24Z</dcterms:created>
  <dcterms:modified xsi:type="dcterms:W3CDTF">2017-08-02T01:10:49Z</dcterms:modified>
</cp:coreProperties>
</file>