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57" r:id="rId5"/>
    <p:sldId id="262" r:id="rId6"/>
    <p:sldId id="263" r:id="rId7"/>
    <p:sldId id="264" r:id="rId8"/>
    <p:sldId id="265" r:id="rId9"/>
    <p:sldId id="266" r:id="rId10"/>
    <p:sldId id="267" r:id="rId11"/>
    <p:sldId id="271" r:id="rId12"/>
    <p:sldId id="275" r:id="rId13"/>
    <p:sldId id="274" r:id="rId14"/>
    <p:sldId id="272" r:id="rId15"/>
    <p:sldId id="273" r:id="rId16"/>
    <p:sldId id="280" r:id="rId17"/>
    <p:sldId id="269" r:id="rId18"/>
    <p:sldId id="270" r:id="rId19"/>
    <p:sldId id="276" r:id="rId20"/>
    <p:sldId id="259" r:id="rId21"/>
    <p:sldId id="277" r:id="rId22"/>
    <p:sldId id="279" r:id="rId23"/>
    <p:sldId id="285" r:id="rId24"/>
    <p:sldId id="286" r:id="rId25"/>
    <p:sldId id="278" r:id="rId26"/>
    <p:sldId id="287" r:id="rId27"/>
    <p:sldId id="281" r:id="rId28"/>
    <p:sldId id="282" r:id="rId29"/>
    <p:sldId id="283" r:id="rId30"/>
    <p:sldId id="289" r:id="rId31"/>
    <p:sldId id="288" r:id="rId32"/>
    <p:sldId id="290" r:id="rId33"/>
    <p:sldId id="292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293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291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-780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632F2D-28DE-E34C-9719-733B8D8B4DF7}" type="doc">
      <dgm:prSet loTypeId="urn:microsoft.com/office/officeart/2005/8/layout/hierarchy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4FE7EB-CC5E-F543-B86F-D606CD7A5399}">
      <dgm:prSet phldrT="[Text]"/>
      <dgm:spPr/>
      <dgm:t>
        <a:bodyPr/>
        <a:lstStyle/>
        <a:p>
          <a:r>
            <a:rPr lang="en-US" dirty="0" smtClean="0">
              <a:ln>
                <a:solidFill>
                  <a:schemeClr val="bg1"/>
                </a:solidFill>
              </a:ln>
            </a:rPr>
            <a:t>Plan</a:t>
          </a:r>
        </a:p>
        <a:p>
          <a:r>
            <a:rPr lang="en-US" dirty="0" smtClean="0">
              <a:ln>
                <a:solidFill>
                  <a:schemeClr val="bg1"/>
                </a:solidFill>
              </a:ln>
              <a:solidFill>
                <a:schemeClr val="tx2"/>
              </a:solidFill>
            </a:rPr>
            <a:t>(Periodic Education Plan)</a:t>
          </a:r>
          <a:endParaRPr lang="en-US" dirty="0">
            <a:ln>
              <a:solidFill>
                <a:schemeClr val="bg1"/>
              </a:solidFill>
            </a:ln>
            <a:solidFill>
              <a:schemeClr val="tx2"/>
            </a:solidFill>
          </a:endParaRPr>
        </a:p>
      </dgm:t>
    </dgm:pt>
    <dgm:pt modelId="{456A364E-D206-524E-80A9-8FBA508C79E0}" type="parTrans" cxnId="{F1599CDC-B6AB-D440-BFA2-DB773C8C41FA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B7173F24-D8F4-C14C-B4D1-E29F0DA789B1}" type="sibTrans" cxnId="{F1599CDC-B6AB-D440-BFA2-DB773C8C41FA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1A3104A9-4470-9443-89EB-6BA675E363E4}">
      <dgm:prSet phldrT="[Text]"/>
      <dgm:spPr/>
      <dgm:t>
        <a:bodyPr/>
        <a:lstStyle/>
        <a:p>
          <a:r>
            <a:rPr lang="en-US" dirty="0" smtClean="0">
              <a:ln>
                <a:solidFill>
                  <a:schemeClr val="bg1"/>
                </a:solidFill>
              </a:ln>
            </a:rPr>
            <a:t>Program</a:t>
          </a:r>
        </a:p>
        <a:p>
          <a:r>
            <a:rPr lang="en-US" dirty="0" smtClean="0">
              <a:ln>
                <a:solidFill>
                  <a:schemeClr val="bg1"/>
                </a:solidFill>
              </a:ln>
              <a:solidFill>
                <a:srgbClr val="FF6600"/>
              </a:solidFill>
            </a:rPr>
            <a:t>(SSRP)</a:t>
          </a:r>
          <a:endParaRPr lang="en-US" dirty="0">
            <a:ln>
              <a:solidFill>
                <a:schemeClr val="bg1"/>
              </a:solidFill>
            </a:ln>
            <a:solidFill>
              <a:srgbClr val="FF6600"/>
            </a:solidFill>
          </a:endParaRPr>
        </a:p>
      </dgm:t>
    </dgm:pt>
    <dgm:pt modelId="{71B2AB45-2B82-0445-8329-97174AE869CB}" type="parTrans" cxnId="{AE8CFEB9-0AC2-1349-B7BD-D36AEB64339C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9E586D6C-C9F9-E644-B576-A2440BA61BA3}" type="sibTrans" cxnId="{AE8CFEB9-0AC2-1349-B7BD-D36AEB64339C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55DE83F3-FB45-D44E-B510-99E763BD6B14}">
      <dgm:prSet phldrT="[Text]"/>
      <dgm:spPr/>
      <dgm:t>
        <a:bodyPr/>
        <a:lstStyle/>
        <a:p>
          <a:r>
            <a:rPr lang="en-US" dirty="0" smtClean="0">
              <a:ln>
                <a:solidFill>
                  <a:schemeClr val="bg1"/>
                </a:solidFill>
              </a:ln>
            </a:rPr>
            <a:t>Project</a:t>
          </a:r>
        </a:p>
        <a:p>
          <a:r>
            <a:rPr lang="en-US" dirty="0" smtClean="0">
              <a:ln>
                <a:solidFill>
                  <a:schemeClr val="bg1"/>
                </a:solidFill>
              </a:ln>
            </a:rPr>
            <a:t>(</a:t>
          </a:r>
          <a:r>
            <a:rPr lang="en-US" dirty="0" err="1" smtClean="0">
              <a:ln>
                <a:solidFill>
                  <a:schemeClr val="bg1"/>
                </a:solidFill>
              </a:ln>
            </a:rPr>
            <a:t>Enrollement</a:t>
          </a:r>
          <a:r>
            <a:rPr lang="en-US" dirty="0" smtClean="0">
              <a:ln>
                <a:solidFill>
                  <a:schemeClr val="bg1"/>
                </a:solidFill>
              </a:ln>
            </a:rPr>
            <a:t>)</a:t>
          </a:r>
          <a:endParaRPr lang="en-US" dirty="0">
            <a:ln>
              <a:solidFill>
                <a:schemeClr val="bg1"/>
              </a:solidFill>
            </a:ln>
          </a:endParaRPr>
        </a:p>
      </dgm:t>
    </dgm:pt>
    <dgm:pt modelId="{3F8BDA03-AF43-2C44-A279-6AFF67F07AF6}" type="parTrans" cxnId="{A10A07FC-608D-8C4F-AB1F-1C5FB5884D86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8C8E1E70-E82E-B344-A5A7-F8DC115ACD67}" type="sibTrans" cxnId="{A10A07FC-608D-8C4F-AB1F-1C5FB5884D86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EB8B7F9F-D7B1-DC4D-BD04-138D42AF1598}">
      <dgm:prSet phldrT="[Text]"/>
      <dgm:spPr/>
      <dgm:t>
        <a:bodyPr/>
        <a:lstStyle/>
        <a:p>
          <a:r>
            <a:rPr lang="en-US" dirty="0" smtClean="0">
              <a:ln>
                <a:solidFill>
                  <a:schemeClr val="bg1"/>
                </a:solidFill>
              </a:ln>
            </a:rPr>
            <a:t>Project</a:t>
          </a:r>
          <a:endParaRPr lang="en-US" dirty="0">
            <a:ln>
              <a:solidFill>
                <a:schemeClr val="bg1"/>
              </a:solidFill>
            </a:ln>
          </a:endParaRPr>
        </a:p>
      </dgm:t>
    </dgm:pt>
    <dgm:pt modelId="{A6C87857-9F26-7448-8E1B-CCE8E9768F11}" type="parTrans" cxnId="{75A7B639-0A70-6B43-88B0-40C3BB4D591C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2D7A5542-10CE-8E46-B1C1-550D839939CD}" type="sibTrans" cxnId="{75A7B639-0A70-6B43-88B0-40C3BB4D591C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4E9E47D3-C6A5-3C4A-BAC8-CC166D630DFD}">
      <dgm:prSet phldrT="[Text]"/>
      <dgm:spPr/>
      <dgm:t>
        <a:bodyPr/>
        <a:lstStyle/>
        <a:p>
          <a:r>
            <a:rPr lang="en-US" dirty="0" smtClean="0">
              <a:ln>
                <a:solidFill>
                  <a:schemeClr val="bg1"/>
                </a:solidFill>
              </a:ln>
            </a:rPr>
            <a:t>Program</a:t>
          </a:r>
          <a:endParaRPr lang="en-US" dirty="0">
            <a:ln>
              <a:solidFill>
                <a:schemeClr val="bg1"/>
              </a:solidFill>
            </a:ln>
          </a:endParaRPr>
        </a:p>
      </dgm:t>
    </dgm:pt>
    <dgm:pt modelId="{F62B1CBA-8231-934E-A987-6B0902D66B9B}" type="parTrans" cxnId="{43E20A4F-FE24-2547-ADEF-45229723F9B1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5D41763E-CDA2-5D47-919E-411A828E964F}" type="sibTrans" cxnId="{43E20A4F-FE24-2547-ADEF-45229723F9B1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8CD2D453-C585-A14A-8246-BBC95ADB01B0}">
      <dgm:prSet phldrT="[Text]"/>
      <dgm:spPr/>
      <dgm:t>
        <a:bodyPr/>
        <a:lstStyle/>
        <a:p>
          <a:r>
            <a:rPr lang="en-US" dirty="0" smtClean="0">
              <a:ln>
                <a:solidFill>
                  <a:schemeClr val="bg1"/>
                </a:solidFill>
              </a:ln>
            </a:rPr>
            <a:t>Project</a:t>
          </a:r>
          <a:endParaRPr lang="en-US" dirty="0">
            <a:ln>
              <a:solidFill>
                <a:schemeClr val="bg1"/>
              </a:solidFill>
            </a:ln>
          </a:endParaRPr>
        </a:p>
      </dgm:t>
    </dgm:pt>
    <dgm:pt modelId="{61B533F7-3551-9E4D-B882-11C2FCFD8515}" type="parTrans" cxnId="{45B1F0E0-9A32-B440-A1F9-E29705D0FAD5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E9382681-A9A8-994D-BF25-7BFDD17CD009}" type="sibTrans" cxnId="{45B1F0E0-9A32-B440-A1F9-E29705D0FAD5}">
      <dgm:prSet/>
      <dgm:spPr/>
      <dgm:t>
        <a:bodyPr/>
        <a:lstStyle/>
        <a:p>
          <a:endParaRPr lang="en-US">
            <a:ln>
              <a:solidFill>
                <a:schemeClr val="bg1"/>
              </a:solidFill>
            </a:ln>
          </a:endParaRPr>
        </a:p>
      </dgm:t>
    </dgm:pt>
    <dgm:pt modelId="{50C459EA-E166-0D4D-B8B2-4C3941196975}" type="pres">
      <dgm:prSet presAssocID="{B0632F2D-28DE-E34C-9719-733B8D8B4DF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633CC1-D7F3-7642-AA2A-CFDFBF875616}" type="pres">
      <dgm:prSet presAssocID="{DE4FE7EB-CC5E-F543-B86F-D606CD7A5399}" presName="root1" presStyleCnt="0"/>
      <dgm:spPr/>
    </dgm:pt>
    <dgm:pt modelId="{693512DD-0F8F-8C4F-8F90-70AEA27722C7}" type="pres">
      <dgm:prSet presAssocID="{DE4FE7EB-CC5E-F543-B86F-D606CD7A5399}" presName="LevelOneTextNode" presStyleLbl="node0" presStyleIdx="0" presStyleCnt="1" custScaleX="17146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224392-3E19-8741-B3AB-C3C432BA7F52}" type="pres">
      <dgm:prSet presAssocID="{DE4FE7EB-CC5E-F543-B86F-D606CD7A5399}" presName="level2hierChild" presStyleCnt="0"/>
      <dgm:spPr/>
    </dgm:pt>
    <dgm:pt modelId="{A8575E8F-22A3-3047-8D8C-A655DD0388DB}" type="pres">
      <dgm:prSet presAssocID="{71B2AB45-2B82-0445-8329-97174AE869CB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67328984-72E5-F54B-A19A-65534F16E9E5}" type="pres">
      <dgm:prSet presAssocID="{71B2AB45-2B82-0445-8329-97174AE869CB}" presName="connTx" presStyleLbl="parChTrans1D2" presStyleIdx="0" presStyleCnt="2"/>
      <dgm:spPr/>
      <dgm:t>
        <a:bodyPr/>
        <a:lstStyle/>
        <a:p>
          <a:endParaRPr lang="en-US"/>
        </a:p>
      </dgm:t>
    </dgm:pt>
    <dgm:pt modelId="{429E84ED-FF84-F44B-87B2-DCB2993B34AB}" type="pres">
      <dgm:prSet presAssocID="{1A3104A9-4470-9443-89EB-6BA675E363E4}" presName="root2" presStyleCnt="0"/>
      <dgm:spPr/>
    </dgm:pt>
    <dgm:pt modelId="{880B77BF-4988-324F-A770-8C3C1F1AE1A8}" type="pres">
      <dgm:prSet presAssocID="{1A3104A9-4470-9443-89EB-6BA675E363E4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391672-D337-7A4C-A33C-F49FFC412400}" type="pres">
      <dgm:prSet presAssocID="{1A3104A9-4470-9443-89EB-6BA675E363E4}" presName="level3hierChild" presStyleCnt="0"/>
      <dgm:spPr/>
    </dgm:pt>
    <dgm:pt modelId="{14C26F61-0EB6-534D-9D63-8C95C718E7EC}" type="pres">
      <dgm:prSet presAssocID="{3F8BDA03-AF43-2C44-A279-6AFF67F07AF6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CA708070-9B14-5647-8123-9B4B4BDA2E61}" type="pres">
      <dgm:prSet presAssocID="{3F8BDA03-AF43-2C44-A279-6AFF67F07AF6}" presName="connTx" presStyleLbl="parChTrans1D3" presStyleIdx="0" presStyleCnt="3"/>
      <dgm:spPr/>
      <dgm:t>
        <a:bodyPr/>
        <a:lstStyle/>
        <a:p>
          <a:endParaRPr lang="en-US"/>
        </a:p>
      </dgm:t>
    </dgm:pt>
    <dgm:pt modelId="{D72A0A39-ABD8-414C-B6A0-4065B1FFD61D}" type="pres">
      <dgm:prSet presAssocID="{55DE83F3-FB45-D44E-B510-99E763BD6B14}" presName="root2" presStyleCnt="0"/>
      <dgm:spPr/>
    </dgm:pt>
    <dgm:pt modelId="{BCE0935D-88D2-E245-B8EE-B8ABB108C4A2}" type="pres">
      <dgm:prSet presAssocID="{55DE83F3-FB45-D44E-B510-99E763BD6B14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CD1A23-3B4B-D544-972E-E55D575EEECF}" type="pres">
      <dgm:prSet presAssocID="{55DE83F3-FB45-D44E-B510-99E763BD6B14}" presName="level3hierChild" presStyleCnt="0"/>
      <dgm:spPr/>
    </dgm:pt>
    <dgm:pt modelId="{FD9CB421-ED4B-554D-B6AD-D6B8743FAC69}" type="pres">
      <dgm:prSet presAssocID="{A6C87857-9F26-7448-8E1B-CCE8E9768F11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09102BED-4003-8B42-92C2-8DD97346A13C}" type="pres">
      <dgm:prSet presAssocID="{A6C87857-9F26-7448-8E1B-CCE8E9768F11}" presName="connTx" presStyleLbl="parChTrans1D3" presStyleIdx="1" presStyleCnt="3"/>
      <dgm:spPr/>
      <dgm:t>
        <a:bodyPr/>
        <a:lstStyle/>
        <a:p>
          <a:endParaRPr lang="en-US"/>
        </a:p>
      </dgm:t>
    </dgm:pt>
    <dgm:pt modelId="{32332CB7-A381-4944-830B-6008B5C0098B}" type="pres">
      <dgm:prSet presAssocID="{EB8B7F9F-D7B1-DC4D-BD04-138D42AF1598}" presName="root2" presStyleCnt="0"/>
      <dgm:spPr/>
    </dgm:pt>
    <dgm:pt modelId="{81CE5F7F-5AD3-BC41-841E-F13EDF2B92E6}" type="pres">
      <dgm:prSet presAssocID="{EB8B7F9F-D7B1-DC4D-BD04-138D42AF1598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58959F8-1417-C648-94FD-A904ECDA1BCE}" type="pres">
      <dgm:prSet presAssocID="{EB8B7F9F-D7B1-DC4D-BD04-138D42AF1598}" presName="level3hierChild" presStyleCnt="0"/>
      <dgm:spPr/>
    </dgm:pt>
    <dgm:pt modelId="{3191DB6E-0BB4-CA45-A8CB-24D66EA38244}" type="pres">
      <dgm:prSet presAssocID="{F62B1CBA-8231-934E-A987-6B0902D66B9B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D860075A-6837-0F4A-81A9-6C8CB9AC80FE}" type="pres">
      <dgm:prSet presAssocID="{F62B1CBA-8231-934E-A987-6B0902D66B9B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90DB4EF-E945-D546-BF96-E71E4B2EA321}" type="pres">
      <dgm:prSet presAssocID="{4E9E47D3-C6A5-3C4A-BAC8-CC166D630DFD}" presName="root2" presStyleCnt="0"/>
      <dgm:spPr/>
    </dgm:pt>
    <dgm:pt modelId="{72D222F1-FC4B-474C-857D-389EF45595B1}" type="pres">
      <dgm:prSet presAssocID="{4E9E47D3-C6A5-3C4A-BAC8-CC166D630DFD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C33292C-AD83-2B40-B58F-1B5B14CA9D89}" type="pres">
      <dgm:prSet presAssocID="{4E9E47D3-C6A5-3C4A-BAC8-CC166D630DFD}" presName="level3hierChild" presStyleCnt="0"/>
      <dgm:spPr/>
    </dgm:pt>
    <dgm:pt modelId="{EAD5BE02-9177-1A4C-AC31-7D541099EF2B}" type="pres">
      <dgm:prSet presAssocID="{61B533F7-3551-9E4D-B882-11C2FCFD8515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9C5EAF63-0875-3342-8CA7-4F99376832B3}" type="pres">
      <dgm:prSet presAssocID="{61B533F7-3551-9E4D-B882-11C2FCFD8515}" presName="connTx" presStyleLbl="parChTrans1D3" presStyleIdx="2" presStyleCnt="3"/>
      <dgm:spPr/>
      <dgm:t>
        <a:bodyPr/>
        <a:lstStyle/>
        <a:p>
          <a:endParaRPr lang="en-US"/>
        </a:p>
      </dgm:t>
    </dgm:pt>
    <dgm:pt modelId="{DF953F16-AA01-2B41-BF9A-5AADA993A688}" type="pres">
      <dgm:prSet presAssocID="{8CD2D453-C585-A14A-8246-BBC95ADB01B0}" presName="root2" presStyleCnt="0"/>
      <dgm:spPr/>
    </dgm:pt>
    <dgm:pt modelId="{DE2F86A1-A386-D649-88E3-1133FF15CCF2}" type="pres">
      <dgm:prSet presAssocID="{8CD2D453-C585-A14A-8246-BBC95ADB01B0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B38E58D-CD8A-AD4D-A57F-C25CF739156C}" type="pres">
      <dgm:prSet presAssocID="{8CD2D453-C585-A14A-8246-BBC95ADB01B0}" presName="level3hierChild" presStyleCnt="0"/>
      <dgm:spPr/>
    </dgm:pt>
  </dgm:ptLst>
  <dgm:cxnLst>
    <dgm:cxn modelId="{58E8EBC2-3B0D-CC42-BBED-C251B7FFD977}" type="presOf" srcId="{A6C87857-9F26-7448-8E1B-CCE8E9768F11}" destId="{09102BED-4003-8B42-92C2-8DD97346A13C}" srcOrd="1" destOrd="0" presId="urn:microsoft.com/office/officeart/2005/8/layout/hierarchy2"/>
    <dgm:cxn modelId="{45B1F0E0-9A32-B440-A1F9-E29705D0FAD5}" srcId="{4E9E47D3-C6A5-3C4A-BAC8-CC166D630DFD}" destId="{8CD2D453-C585-A14A-8246-BBC95ADB01B0}" srcOrd="0" destOrd="0" parTransId="{61B533F7-3551-9E4D-B882-11C2FCFD8515}" sibTransId="{E9382681-A9A8-994D-BF25-7BFDD17CD009}"/>
    <dgm:cxn modelId="{AB0CD4CC-E7E5-3747-AD64-EE2AD2C46B55}" type="presOf" srcId="{F62B1CBA-8231-934E-A987-6B0902D66B9B}" destId="{3191DB6E-0BB4-CA45-A8CB-24D66EA38244}" srcOrd="0" destOrd="0" presId="urn:microsoft.com/office/officeart/2005/8/layout/hierarchy2"/>
    <dgm:cxn modelId="{75FF7671-10BB-4543-B5DB-325A8AA88B94}" type="presOf" srcId="{71B2AB45-2B82-0445-8329-97174AE869CB}" destId="{A8575E8F-22A3-3047-8D8C-A655DD0388DB}" srcOrd="0" destOrd="0" presId="urn:microsoft.com/office/officeart/2005/8/layout/hierarchy2"/>
    <dgm:cxn modelId="{88A834A8-2031-D845-9DBA-547349D23DCC}" type="presOf" srcId="{EB8B7F9F-D7B1-DC4D-BD04-138D42AF1598}" destId="{81CE5F7F-5AD3-BC41-841E-F13EDF2B92E6}" srcOrd="0" destOrd="0" presId="urn:microsoft.com/office/officeart/2005/8/layout/hierarchy2"/>
    <dgm:cxn modelId="{75A7B639-0A70-6B43-88B0-40C3BB4D591C}" srcId="{1A3104A9-4470-9443-89EB-6BA675E363E4}" destId="{EB8B7F9F-D7B1-DC4D-BD04-138D42AF1598}" srcOrd="1" destOrd="0" parTransId="{A6C87857-9F26-7448-8E1B-CCE8E9768F11}" sibTransId="{2D7A5542-10CE-8E46-B1C1-550D839939CD}"/>
    <dgm:cxn modelId="{09AC2B4B-79A4-6640-9949-501A9A7C0176}" type="presOf" srcId="{61B533F7-3551-9E4D-B882-11C2FCFD8515}" destId="{9C5EAF63-0875-3342-8CA7-4F99376832B3}" srcOrd="1" destOrd="0" presId="urn:microsoft.com/office/officeart/2005/8/layout/hierarchy2"/>
    <dgm:cxn modelId="{16C42203-4777-F143-9245-8306B943F13C}" type="presOf" srcId="{1A3104A9-4470-9443-89EB-6BA675E363E4}" destId="{880B77BF-4988-324F-A770-8C3C1F1AE1A8}" srcOrd="0" destOrd="0" presId="urn:microsoft.com/office/officeart/2005/8/layout/hierarchy2"/>
    <dgm:cxn modelId="{6BAEF373-0552-984B-85FE-C25DF68339C4}" type="presOf" srcId="{55DE83F3-FB45-D44E-B510-99E763BD6B14}" destId="{BCE0935D-88D2-E245-B8EE-B8ABB108C4A2}" srcOrd="0" destOrd="0" presId="urn:microsoft.com/office/officeart/2005/8/layout/hierarchy2"/>
    <dgm:cxn modelId="{E996B39E-B44B-C342-844B-122E3F32EEA0}" type="presOf" srcId="{4E9E47D3-C6A5-3C4A-BAC8-CC166D630DFD}" destId="{72D222F1-FC4B-474C-857D-389EF45595B1}" srcOrd="0" destOrd="0" presId="urn:microsoft.com/office/officeart/2005/8/layout/hierarchy2"/>
    <dgm:cxn modelId="{AE8CFEB9-0AC2-1349-B7BD-D36AEB64339C}" srcId="{DE4FE7EB-CC5E-F543-B86F-D606CD7A5399}" destId="{1A3104A9-4470-9443-89EB-6BA675E363E4}" srcOrd="0" destOrd="0" parTransId="{71B2AB45-2B82-0445-8329-97174AE869CB}" sibTransId="{9E586D6C-C9F9-E644-B576-A2440BA61BA3}"/>
    <dgm:cxn modelId="{02933DBA-2634-B04C-B2B8-186BAE6A50C4}" type="presOf" srcId="{B0632F2D-28DE-E34C-9719-733B8D8B4DF7}" destId="{50C459EA-E166-0D4D-B8B2-4C3941196975}" srcOrd="0" destOrd="0" presId="urn:microsoft.com/office/officeart/2005/8/layout/hierarchy2"/>
    <dgm:cxn modelId="{43E20A4F-FE24-2547-ADEF-45229723F9B1}" srcId="{DE4FE7EB-CC5E-F543-B86F-D606CD7A5399}" destId="{4E9E47D3-C6A5-3C4A-BAC8-CC166D630DFD}" srcOrd="1" destOrd="0" parTransId="{F62B1CBA-8231-934E-A987-6B0902D66B9B}" sibTransId="{5D41763E-CDA2-5D47-919E-411A828E964F}"/>
    <dgm:cxn modelId="{8D2983A0-08C0-0242-871D-BBB7E1D7D29F}" type="presOf" srcId="{3F8BDA03-AF43-2C44-A279-6AFF67F07AF6}" destId="{CA708070-9B14-5647-8123-9B4B4BDA2E61}" srcOrd="1" destOrd="0" presId="urn:microsoft.com/office/officeart/2005/8/layout/hierarchy2"/>
    <dgm:cxn modelId="{CD509638-5F07-044E-958C-98A6BFFD204C}" type="presOf" srcId="{A6C87857-9F26-7448-8E1B-CCE8E9768F11}" destId="{FD9CB421-ED4B-554D-B6AD-D6B8743FAC69}" srcOrd="0" destOrd="0" presId="urn:microsoft.com/office/officeart/2005/8/layout/hierarchy2"/>
    <dgm:cxn modelId="{01BCF55D-F9F7-C544-A04B-A5F1EAACC81B}" type="presOf" srcId="{DE4FE7EB-CC5E-F543-B86F-D606CD7A5399}" destId="{693512DD-0F8F-8C4F-8F90-70AEA27722C7}" srcOrd="0" destOrd="0" presId="urn:microsoft.com/office/officeart/2005/8/layout/hierarchy2"/>
    <dgm:cxn modelId="{4FDA1999-2D66-D44F-AD2F-4F7745C63899}" type="presOf" srcId="{61B533F7-3551-9E4D-B882-11C2FCFD8515}" destId="{EAD5BE02-9177-1A4C-AC31-7D541099EF2B}" srcOrd="0" destOrd="0" presId="urn:microsoft.com/office/officeart/2005/8/layout/hierarchy2"/>
    <dgm:cxn modelId="{1F0ED903-46BE-614E-9EFD-7DF43AEA6359}" type="presOf" srcId="{3F8BDA03-AF43-2C44-A279-6AFF67F07AF6}" destId="{14C26F61-0EB6-534D-9D63-8C95C718E7EC}" srcOrd="0" destOrd="0" presId="urn:microsoft.com/office/officeart/2005/8/layout/hierarchy2"/>
    <dgm:cxn modelId="{FDEF529F-EA05-A24F-9381-4DAD96AD7F49}" type="presOf" srcId="{71B2AB45-2B82-0445-8329-97174AE869CB}" destId="{67328984-72E5-F54B-A19A-65534F16E9E5}" srcOrd="1" destOrd="0" presId="urn:microsoft.com/office/officeart/2005/8/layout/hierarchy2"/>
    <dgm:cxn modelId="{5F7EB9D6-98E2-BE45-AA6A-979DF7A085B9}" type="presOf" srcId="{8CD2D453-C585-A14A-8246-BBC95ADB01B0}" destId="{DE2F86A1-A386-D649-88E3-1133FF15CCF2}" srcOrd="0" destOrd="0" presId="urn:microsoft.com/office/officeart/2005/8/layout/hierarchy2"/>
    <dgm:cxn modelId="{A10A07FC-608D-8C4F-AB1F-1C5FB5884D86}" srcId="{1A3104A9-4470-9443-89EB-6BA675E363E4}" destId="{55DE83F3-FB45-D44E-B510-99E763BD6B14}" srcOrd="0" destOrd="0" parTransId="{3F8BDA03-AF43-2C44-A279-6AFF67F07AF6}" sibTransId="{8C8E1E70-E82E-B344-A5A7-F8DC115ACD67}"/>
    <dgm:cxn modelId="{F1599CDC-B6AB-D440-BFA2-DB773C8C41FA}" srcId="{B0632F2D-28DE-E34C-9719-733B8D8B4DF7}" destId="{DE4FE7EB-CC5E-F543-B86F-D606CD7A5399}" srcOrd="0" destOrd="0" parTransId="{456A364E-D206-524E-80A9-8FBA508C79E0}" sibTransId="{B7173F24-D8F4-C14C-B4D1-E29F0DA789B1}"/>
    <dgm:cxn modelId="{654CAD0A-FF99-0649-A12D-811C8ED037C1}" type="presOf" srcId="{F62B1CBA-8231-934E-A987-6B0902D66B9B}" destId="{D860075A-6837-0F4A-81A9-6C8CB9AC80FE}" srcOrd="1" destOrd="0" presId="urn:microsoft.com/office/officeart/2005/8/layout/hierarchy2"/>
    <dgm:cxn modelId="{49A24B05-BD65-3D4B-9087-910F07C021D7}" type="presParOf" srcId="{50C459EA-E166-0D4D-B8B2-4C3941196975}" destId="{F0633CC1-D7F3-7642-AA2A-CFDFBF875616}" srcOrd="0" destOrd="0" presId="urn:microsoft.com/office/officeart/2005/8/layout/hierarchy2"/>
    <dgm:cxn modelId="{8A1E93B2-DBFA-B448-B7DE-D87B57A60851}" type="presParOf" srcId="{F0633CC1-D7F3-7642-AA2A-CFDFBF875616}" destId="{693512DD-0F8F-8C4F-8F90-70AEA27722C7}" srcOrd="0" destOrd="0" presId="urn:microsoft.com/office/officeart/2005/8/layout/hierarchy2"/>
    <dgm:cxn modelId="{B60CE403-2295-6F47-ABF1-4BD01D80ED86}" type="presParOf" srcId="{F0633CC1-D7F3-7642-AA2A-CFDFBF875616}" destId="{9D224392-3E19-8741-B3AB-C3C432BA7F52}" srcOrd="1" destOrd="0" presId="urn:microsoft.com/office/officeart/2005/8/layout/hierarchy2"/>
    <dgm:cxn modelId="{24D66BCF-53D6-944E-9431-BA735DAB6BB4}" type="presParOf" srcId="{9D224392-3E19-8741-B3AB-C3C432BA7F52}" destId="{A8575E8F-22A3-3047-8D8C-A655DD0388DB}" srcOrd="0" destOrd="0" presId="urn:microsoft.com/office/officeart/2005/8/layout/hierarchy2"/>
    <dgm:cxn modelId="{DDD6B887-FFEE-FC41-A779-B860C9ABA2A6}" type="presParOf" srcId="{A8575E8F-22A3-3047-8D8C-A655DD0388DB}" destId="{67328984-72E5-F54B-A19A-65534F16E9E5}" srcOrd="0" destOrd="0" presId="urn:microsoft.com/office/officeart/2005/8/layout/hierarchy2"/>
    <dgm:cxn modelId="{8F16896E-F9D6-654C-9A3E-B1B60061660E}" type="presParOf" srcId="{9D224392-3E19-8741-B3AB-C3C432BA7F52}" destId="{429E84ED-FF84-F44B-87B2-DCB2993B34AB}" srcOrd="1" destOrd="0" presId="urn:microsoft.com/office/officeart/2005/8/layout/hierarchy2"/>
    <dgm:cxn modelId="{DEEC4403-2A8E-6645-9549-1CB0237CC04C}" type="presParOf" srcId="{429E84ED-FF84-F44B-87B2-DCB2993B34AB}" destId="{880B77BF-4988-324F-A770-8C3C1F1AE1A8}" srcOrd="0" destOrd="0" presId="urn:microsoft.com/office/officeart/2005/8/layout/hierarchy2"/>
    <dgm:cxn modelId="{393D2D65-4425-4342-A6F5-CB666873A487}" type="presParOf" srcId="{429E84ED-FF84-F44B-87B2-DCB2993B34AB}" destId="{3C391672-D337-7A4C-A33C-F49FFC412400}" srcOrd="1" destOrd="0" presId="urn:microsoft.com/office/officeart/2005/8/layout/hierarchy2"/>
    <dgm:cxn modelId="{A58E7C96-FD71-F741-B1F4-FF6E65453FB7}" type="presParOf" srcId="{3C391672-D337-7A4C-A33C-F49FFC412400}" destId="{14C26F61-0EB6-534D-9D63-8C95C718E7EC}" srcOrd="0" destOrd="0" presId="urn:microsoft.com/office/officeart/2005/8/layout/hierarchy2"/>
    <dgm:cxn modelId="{A6C4415D-049E-A647-99C9-2B5A5617D09F}" type="presParOf" srcId="{14C26F61-0EB6-534D-9D63-8C95C718E7EC}" destId="{CA708070-9B14-5647-8123-9B4B4BDA2E61}" srcOrd="0" destOrd="0" presId="urn:microsoft.com/office/officeart/2005/8/layout/hierarchy2"/>
    <dgm:cxn modelId="{91CD44A2-9FFF-7941-AA4A-4F5B2C927791}" type="presParOf" srcId="{3C391672-D337-7A4C-A33C-F49FFC412400}" destId="{D72A0A39-ABD8-414C-B6A0-4065B1FFD61D}" srcOrd="1" destOrd="0" presId="urn:microsoft.com/office/officeart/2005/8/layout/hierarchy2"/>
    <dgm:cxn modelId="{02917C0E-A62A-5246-8345-A7261E9B4056}" type="presParOf" srcId="{D72A0A39-ABD8-414C-B6A0-4065B1FFD61D}" destId="{BCE0935D-88D2-E245-B8EE-B8ABB108C4A2}" srcOrd="0" destOrd="0" presId="urn:microsoft.com/office/officeart/2005/8/layout/hierarchy2"/>
    <dgm:cxn modelId="{E7F69974-5524-6048-94B4-DF1C7ED330F0}" type="presParOf" srcId="{D72A0A39-ABD8-414C-B6A0-4065B1FFD61D}" destId="{E9CD1A23-3B4B-D544-972E-E55D575EEECF}" srcOrd="1" destOrd="0" presId="urn:microsoft.com/office/officeart/2005/8/layout/hierarchy2"/>
    <dgm:cxn modelId="{50B50875-85AE-F946-8BA0-ACCA0E80EBD3}" type="presParOf" srcId="{3C391672-D337-7A4C-A33C-F49FFC412400}" destId="{FD9CB421-ED4B-554D-B6AD-D6B8743FAC69}" srcOrd="2" destOrd="0" presId="urn:microsoft.com/office/officeart/2005/8/layout/hierarchy2"/>
    <dgm:cxn modelId="{FB589243-94EF-7245-BDF9-27040B719E7E}" type="presParOf" srcId="{FD9CB421-ED4B-554D-B6AD-D6B8743FAC69}" destId="{09102BED-4003-8B42-92C2-8DD97346A13C}" srcOrd="0" destOrd="0" presId="urn:microsoft.com/office/officeart/2005/8/layout/hierarchy2"/>
    <dgm:cxn modelId="{BD082EC1-DEAF-F140-A698-95A9BED33D59}" type="presParOf" srcId="{3C391672-D337-7A4C-A33C-F49FFC412400}" destId="{32332CB7-A381-4944-830B-6008B5C0098B}" srcOrd="3" destOrd="0" presId="urn:microsoft.com/office/officeart/2005/8/layout/hierarchy2"/>
    <dgm:cxn modelId="{7B19D978-B7CC-BA47-996F-4C5F19E16B51}" type="presParOf" srcId="{32332CB7-A381-4944-830B-6008B5C0098B}" destId="{81CE5F7F-5AD3-BC41-841E-F13EDF2B92E6}" srcOrd="0" destOrd="0" presId="urn:microsoft.com/office/officeart/2005/8/layout/hierarchy2"/>
    <dgm:cxn modelId="{1AB86B25-72CA-4B46-99AC-A1E9139D3AAC}" type="presParOf" srcId="{32332CB7-A381-4944-830B-6008B5C0098B}" destId="{F58959F8-1417-C648-94FD-A904ECDA1BCE}" srcOrd="1" destOrd="0" presId="urn:microsoft.com/office/officeart/2005/8/layout/hierarchy2"/>
    <dgm:cxn modelId="{6A707BB1-8900-B049-9CC6-4971319CC65F}" type="presParOf" srcId="{9D224392-3E19-8741-B3AB-C3C432BA7F52}" destId="{3191DB6E-0BB4-CA45-A8CB-24D66EA38244}" srcOrd="2" destOrd="0" presId="urn:microsoft.com/office/officeart/2005/8/layout/hierarchy2"/>
    <dgm:cxn modelId="{25022E42-FADB-8F47-A16E-4DA81D0B01CC}" type="presParOf" srcId="{3191DB6E-0BB4-CA45-A8CB-24D66EA38244}" destId="{D860075A-6837-0F4A-81A9-6C8CB9AC80FE}" srcOrd="0" destOrd="0" presId="urn:microsoft.com/office/officeart/2005/8/layout/hierarchy2"/>
    <dgm:cxn modelId="{B0FFA21B-F482-6D49-8332-8E192CB7EAD7}" type="presParOf" srcId="{9D224392-3E19-8741-B3AB-C3C432BA7F52}" destId="{B90DB4EF-E945-D546-BF96-E71E4B2EA321}" srcOrd="3" destOrd="0" presId="urn:microsoft.com/office/officeart/2005/8/layout/hierarchy2"/>
    <dgm:cxn modelId="{C4D1D39F-272F-BC49-BABE-3268F1CD392C}" type="presParOf" srcId="{B90DB4EF-E945-D546-BF96-E71E4B2EA321}" destId="{72D222F1-FC4B-474C-857D-389EF45595B1}" srcOrd="0" destOrd="0" presId="urn:microsoft.com/office/officeart/2005/8/layout/hierarchy2"/>
    <dgm:cxn modelId="{ADB02070-7EEC-2940-BC60-826C1C3A17CF}" type="presParOf" srcId="{B90DB4EF-E945-D546-BF96-E71E4B2EA321}" destId="{DC33292C-AD83-2B40-B58F-1B5B14CA9D89}" srcOrd="1" destOrd="0" presId="urn:microsoft.com/office/officeart/2005/8/layout/hierarchy2"/>
    <dgm:cxn modelId="{BBC6EFC8-790B-9D41-965E-D111CAFDFA4C}" type="presParOf" srcId="{DC33292C-AD83-2B40-B58F-1B5B14CA9D89}" destId="{EAD5BE02-9177-1A4C-AC31-7D541099EF2B}" srcOrd="0" destOrd="0" presId="urn:microsoft.com/office/officeart/2005/8/layout/hierarchy2"/>
    <dgm:cxn modelId="{4F93A123-D82B-D046-872D-30448144E9E5}" type="presParOf" srcId="{EAD5BE02-9177-1A4C-AC31-7D541099EF2B}" destId="{9C5EAF63-0875-3342-8CA7-4F99376832B3}" srcOrd="0" destOrd="0" presId="urn:microsoft.com/office/officeart/2005/8/layout/hierarchy2"/>
    <dgm:cxn modelId="{7D57FB30-7853-7F4F-982B-5EC918F1FA1E}" type="presParOf" srcId="{DC33292C-AD83-2B40-B58F-1B5B14CA9D89}" destId="{DF953F16-AA01-2B41-BF9A-5AADA993A688}" srcOrd="1" destOrd="0" presId="urn:microsoft.com/office/officeart/2005/8/layout/hierarchy2"/>
    <dgm:cxn modelId="{8AFF17FA-29F4-834B-92EA-27A94697D2E9}" type="presParOf" srcId="{DF953F16-AA01-2B41-BF9A-5AADA993A688}" destId="{DE2F86A1-A386-D649-88E3-1133FF15CCF2}" srcOrd="0" destOrd="0" presId="urn:microsoft.com/office/officeart/2005/8/layout/hierarchy2"/>
    <dgm:cxn modelId="{4807CB5B-EA6A-D949-A435-C837AD3EC4AF}" type="presParOf" srcId="{DF953F16-AA01-2B41-BF9A-5AADA993A688}" destId="{BB38E58D-CD8A-AD4D-A57F-C25CF739156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9E4F13-56E1-9B45-B155-D00AF838DB38}" type="doc">
      <dgm:prSet loTypeId="urn:microsoft.com/office/officeart/2005/8/layout/cycle4#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1AED35-6AC7-BA49-B656-2205F041A592}">
      <dgm:prSet phldrT="[Text]" custT="1"/>
      <dgm:spPr/>
      <dgm:t>
        <a:bodyPr/>
        <a:lstStyle/>
        <a:p>
          <a:r>
            <a:rPr lang="en-US" sz="1800" dirty="0" err="1" smtClean="0"/>
            <a:t>Wishlist</a:t>
          </a:r>
          <a:r>
            <a:rPr lang="en-US" sz="1800" dirty="0" smtClean="0"/>
            <a:t> Dreamer</a:t>
          </a:r>
          <a:endParaRPr lang="en-US" sz="1800" dirty="0"/>
        </a:p>
      </dgm:t>
    </dgm:pt>
    <dgm:pt modelId="{82B48D40-C085-DA4C-BCAC-2565D74DEA39}" type="parTrans" cxnId="{373BA081-BD5A-7E40-B90C-4839203CCBC4}">
      <dgm:prSet/>
      <dgm:spPr/>
      <dgm:t>
        <a:bodyPr/>
        <a:lstStyle/>
        <a:p>
          <a:endParaRPr lang="en-US"/>
        </a:p>
      </dgm:t>
    </dgm:pt>
    <dgm:pt modelId="{69B0930E-D06E-3D40-B84D-04F329B94CCB}" type="sibTrans" cxnId="{373BA081-BD5A-7E40-B90C-4839203CCBC4}">
      <dgm:prSet/>
      <dgm:spPr/>
      <dgm:t>
        <a:bodyPr/>
        <a:lstStyle/>
        <a:p>
          <a:endParaRPr lang="en-US"/>
        </a:p>
      </dgm:t>
    </dgm:pt>
    <dgm:pt modelId="{DB1B19A3-18C1-404C-BCF6-1535C294267D}">
      <dgm:prSet phldrT="[Text]" custT="1"/>
      <dgm:spPr/>
      <dgm:t>
        <a:bodyPr/>
        <a:lstStyle/>
        <a:p>
          <a:r>
            <a:rPr lang="en-US" sz="1400" dirty="0" smtClean="0"/>
            <a:t>Thinking</a:t>
          </a:r>
        </a:p>
        <a:p>
          <a:r>
            <a:rPr lang="en-US" sz="1400" dirty="0" smtClean="0"/>
            <a:t>Performer</a:t>
          </a:r>
          <a:endParaRPr lang="en-US" sz="1400" dirty="0"/>
        </a:p>
      </dgm:t>
    </dgm:pt>
    <dgm:pt modelId="{8CF124EF-ED9B-4F40-8022-B5D18F02C6C3}" type="parTrans" cxnId="{D95BA38B-73B6-6B46-94CF-34C85F5AB7DD}">
      <dgm:prSet/>
      <dgm:spPr/>
      <dgm:t>
        <a:bodyPr/>
        <a:lstStyle/>
        <a:p>
          <a:endParaRPr lang="en-US"/>
        </a:p>
      </dgm:t>
    </dgm:pt>
    <dgm:pt modelId="{8EAED037-32E3-AF43-850E-87E9735E3740}" type="sibTrans" cxnId="{D95BA38B-73B6-6B46-94CF-34C85F5AB7DD}">
      <dgm:prSet/>
      <dgm:spPr/>
      <dgm:t>
        <a:bodyPr/>
        <a:lstStyle/>
        <a:p>
          <a:endParaRPr lang="en-US"/>
        </a:p>
      </dgm:t>
    </dgm:pt>
    <dgm:pt modelId="{CC18C596-7BB9-9943-B761-B35B397C0F5E}">
      <dgm:prSet phldrT="[Text]" custT="1"/>
      <dgm:spPr/>
      <dgm:t>
        <a:bodyPr/>
        <a:lstStyle/>
        <a:p>
          <a:r>
            <a:rPr lang="en-US" sz="1400" dirty="0" smtClean="0"/>
            <a:t>Automated</a:t>
          </a:r>
        </a:p>
        <a:p>
          <a:r>
            <a:rPr lang="en-US" sz="1400" dirty="0" err="1" smtClean="0"/>
            <a:t>Bureaucrates</a:t>
          </a:r>
          <a:endParaRPr lang="en-US" sz="1400" dirty="0"/>
        </a:p>
      </dgm:t>
    </dgm:pt>
    <dgm:pt modelId="{E861B905-F11C-F147-944A-8DC2AFE9D042}" type="parTrans" cxnId="{89742DAA-9F28-8F48-912A-48B1BDC19925}">
      <dgm:prSet/>
      <dgm:spPr/>
      <dgm:t>
        <a:bodyPr/>
        <a:lstStyle/>
        <a:p>
          <a:endParaRPr lang="en-US"/>
        </a:p>
      </dgm:t>
    </dgm:pt>
    <dgm:pt modelId="{74E0416F-1113-4244-BD12-3DB41D18D756}" type="sibTrans" cxnId="{89742DAA-9F28-8F48-912A-48B1BDC19925}">
      <dgm:prSet/>
      <dgm:spPr/>
      <dgm:t>
        <a:bodyPr/>
        <a:lstStyle/>
        <a:p>
          <a:endParaRPr lang="en-US"/>
        </a:p>
      </dgm:t>
    </dgm:pt>
    <dgm:pt modelId="{8FA8F4BC-B005-F548-A02F-4C4ADAF0546E}">
      <dgm:prSet phldrT="[Text]"/>
      <dgm:spPr/>
      <dgm:t>
        <a:bodyPr/>
        <a:lstStyle/>
        <a:p>
          <a:r>
            <a:rPr lang="en-US" dirty="0" smtClean="0"/>
            <a:t>Worker (Efficient)</a:t>
          </a:r>
          <a:endParaRPr lang="en-US" dirty="0"/>
        </a:p>
      </dgm:t>
    </dgm:pt>
    <dgm:pt modelId="{027B7449-7D8B-E642-BC65-D2DECC790C2D}" type="parTrans" cxnId="{0539A859-B88B-6443-8521-F40AE633EA77}">
      <dgm:prSet/>
      <dgm:spPr/>
      <dgm:t>
        <a:bodyPr/>
        <a:lstStyle/>
        <a:p>
          <a:endParaRPr lang="en-US"/>
        </a:p>
      </dgm:t>
    </dgm:pt>
    <dgm:pt modelId="{515DFB9A-70ED-7847-8516-057447CB0703}" type="sibTrans" cxnId="{0539A859-B88B-6443-8521-F40AE633EA77}">
      <dgm:prSet/>
      <dgm:spPr/>
      <dgm:t>
        <a:bodyPr/>
        <a:lstStyle/>
        <a:p>
          <a:endParaRPr lang="en-US"/>
        </a:p>
      </dgm:t>
    </dgm:pt>
    <dgm:pt modelId="{E0780691-C557-5045-B276-1EB4B723D4A4}">
      <dgm:prSet phldrT="[Text]" custT="1"/>
      <dgm:spPr/>
      <dgm:t>
        <a:bodyPr/>
        <a:lstStyle/>
        <a:p>
          <a:r>
            <a:rPr lang="en-US" sz="1800" dirty="0" smtClean="0"/>
            <a:t>Lifetime Liability</a:t>
          </a:r>
          <a:endParaRPr lang="en-US" sz="1800" dirty="0"/>
        </a:p>
      </dgm:t>
    </dgm:pt>
    <dgm:pt modelId="{51AC5687-092D-1D44-AE09-BFC310FED6C5}" type="parTrans" cxnId="{5D75EE9F-245E-904B-9A78-6932C3AFB5D6}">
      <dgm:prSet/>
      <dgm:spPr/>
      <dgm:t>
        <a:bodyPr/>
        <a:lstStyle/>
        <a:p>
          <a:endParaRPr lang="en-US"/>
        </a:p>
      </dgm:t>
    </dgm:pt>
    <dgm:pt modelId="{6E7A9A2D-E712-7F49-A87F-74D93A32CA6C}" type="sibTrans" cxnId="{5D75EE9F-245E-904B-9A78-6932C3AFB5D6}">
      <dgm:prSet/>
      <dgm:spPr/>
      <dgm:t>
        <a:bodyPr/>
        <a:lstStyle/>
        <a:p>
          <a:endParaRPr lang="en-US"/>
        </a:p>
      </dgm:t>
    </dgm:pt>
    <dgm:pt modelId="{793C3890-3302-F440-8196-E0F1B0A494F5}">
      <dgm:prSet phldrT="[Text]"/>
      <dgm:spPr/>
      <dgm:t>
        <a:bodyPr/>
        <a:lstStyle/>
        <a:p>
          <a:r>
            <a:rPr lang="en-US" dirty="0" smtClean="0"/>
            <a:t>Thinker (effective)</a:t>
          </a:r>
          <a:endParaRPr lang="en-US" dirty="0"/>
        </a:p>
      </dgm:t>
    </dgm:pt>
    <dgm:pt modelId="{D203637C-9C08-5643-A311-AB5EA9474B48}" type="parTrans" cxnId="{E22F5575-A23D-BB43-8781-BA6E0B5254FD}">
      <dgm:prSet/>
      <dgm:spPr/>
      <dgm:t>
        <a:bodyPr/>
        <a:lstStyle/>
        <a:p>
          <a:endParaRPr lang="en-US"/>
        </a:p>
      </dgm:t>
    </dgm:pt>
    <dgm:pt modelId="{4B213541-0B7F-5945-9153-90D982B09E55}" type="sibTrans" cxnId="{E22F5575-A23D-BB43-8781-BA6E0B5254FD}">
      <dgm:prSet/>
      <dgm:spPr/>
      <dgm:t>
        <a:bodyPr/>
        <a:lstStyle/>
        <a:p>
          <a:endParaRPr lang="en-US"/>
        </a:p>
      </dgm:t>
    </dgm:pt>
    <dgm:pt modelId="{D45EFC7D-4FB2-2C4D-8894-DC9F15AE6704}" type="pres">
      <dgm:prSet presAssocID="{A19E4F13-56E1-9B45-B155-D00AF838DB38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877F16-4BCF-3A4D-B5A5-C82D66D83E4E}" type="pres">
      <dgm:prSet presAssocID="{A19E4F13-56E1-9B45-B155-D00AF838DB38}" presName="children" presStyleCnt="0"/>
      <dgm:spPr/>
    </dgm:pt>
    <dgm:pt modelId="{C0F51B35-FB8A-7945-9194-DBA9FEF8D3E6}" type="pres">
      <dgm:prSet presAssocID="{A19E4F13-56E1-9B45-B155-D00AF838DB38}" presName="child3group" presStyleCnt="0"/>
      <dgm:spPr/>
    </dgm:pt>
    <dgm:pt modelId="{27B97D65-78D1-E043-8978-DDF64A95059D}" type="pres">
      <dgm:prSet presAssocID="{A19E4F13-56E1-9B45-B155-D00AF838DB38}" presName="child3" presStyleLbl="bgAcc1" presStyleIdx="0" presStyleCnt="2"/>
      <dgm:spPr/>
      <dgm:t>
        <a:bodyPr/>
        <a:lstStyle/>
        <a:p>
          <a:endParaRPr lang="en-US"/>
        </a:p>
      </dgm:t>
    </dgm:pt>
    <dgm:pt modelId="{0811D2CE-89B6-8847-A3C0-EE95370C9242}" type="pres">
      <dgm:prSet presAssocID="{A19E4F13-56E1-9B45-B155-D00AF838DB38}" presName="child3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73EE85-5757-3C42-B4CE-7CA0149B95FA}" type="pres">
      <dgm:prSet presAssocID="{A19E4F13-56E1-9B45-B155-D00AF838DB38}" presName="child4group" presStyleCnt="0"/>
      <dgm:spPr/>
    </dgm:pt>
    <dgm:pt modelId="{9D910020-293B-A24D-8E09-210293A10109}" type="pres">
      <dgm:prSet presAssocID="{A19E4F13-56E1-9B45-B155-D00AF838DB38}" presName="child4" presStyleLbl="bgAcc1" presStyleIdx="1" presStyleCnt="2" custLinFactY="-100000" custLinFactNeighborX="-42450" custLinFactNeighborY="-100327"/>
      <dgm:spPr/>
      <dgm:t>
        <a:bodyPr/>
        <a:lstStyle/>
        <a:p>
          <a:endParaRPr lang="en-US"/>
        </a:p>
      </dgm:t>
    </dgm:pt>
    <dgm:pt modelId="{8B007777-56C1-7C43-97C1-BC558B6941B6}" type="pres">
      <dgm:prSet presAssocID="{A19E4F13-56E1-9B45-B155-D00AF838DB38}" presName="child4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5C70EF-8DC0-E74C-989A-91E3EA387796}" type="pres">
      <dgm:prSet presAssocID="{A19E4F13-56E1-9B45-B155-D00AF838DB38}" presName="childPlaceholder" presStyleCnt="0"/>
      <dgm:spPr/>
    </dgm:pt>
    <dgm:pt modelId="{90039EF5-A7B5-044F-BBB5-403F2B4E35C4}" type="pres">
      <dgm:prSet presAssocID="{A19E4F13-56E1-9B45-B155-D00AF838DB38}" presName="circle" presStyleCnt="0"/>
      <dgm:spPr/>
    </dgm:pt>
    <dgm:pt modelId="{E1D110FD-28DC-504C-A760-291AE9AF8CF2}" type="pres">
      <dgm:prSet presAssocID="{A19E4F13-56E1-9B45-B155-D00AF838DB38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7BC791-4D5D-6341-97EE-8CD0C29E8A17}" type="pres">
      <dgm:prSet presAssocID="{A19E4F13-56E1-9B45-B155-D00AF838DB38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624B9C-CDDA-C44F-B8CE-6DCDFBF88AB3}" type="pres">
      <dgm:prSet presAssocID="{A19E4F13-56E1-9B45-B155-D00AF838DB38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790C33-7124-FA4E-8B59-27134E3B97A6}" type="pres">
      <dgm:prSet presAssocID="{A19E4F13-56E1-9B45-B155-D00AF838DB38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FE7A54-5676-D84F-B3C9-4C77EC361AA7}" type="pres">
      <dgm:prSet presAssocID="{A19E4F13-56E1-9B45-B155-D00AF838DB38}" presName="quadrantPlaceholder" presStyleCnt="0"/>
      <dgm:spPr/>
    </dgm:pt>
    <dgm:pt modelId="{E66F462C-4D25-E247-898E-640736DD0CCB}" type="pres">
      <dgm:prSet presAssocID="{A19E4F13-56E1-9B45-B155-D00AF838DB38}" presName="center1" presStyleLbl="fgShp" presStyleIdx="0" presStyleCnt="2" custLinFactX="300000" custLinFactY="-165385" custLinFactNeighborX="349447" custLinFactNeighborY="-200000"/>
      <dgm:spPr/>
    </dgm:pt>
    <dgm:pt modelId="{A77E5570-9CF0-8E42-9628-6DEE3965B241}" type="pres">
      <dgm:prSet presAssocID="{A19E4F13-56E1-9B45-B155-D00AF838DB38}" presName="center2" presStyleLbl="fgShp" presStyleIdx="1" presStyleCnt="2" custLinFactX="300000" custLinFactY="221104" custLinFactNeighborX="399447" custLinFactNeighborY="300000"/>
      <dgm:spPr/>
    </dgm:pt>
  </dgm:ptLst>
  <dgm:cxnLst>
    <dgm:cxn modelId="{EE939ACF-82D6-DC44-B4F1-D2E3DC875501}" type="presOf" srcId="{DB1B19A3-18C1-404C-BCF6-1535C294267D}" destId="{D87BC791-4D5D-6341-97EE-8CD0C29E8A17}" srcOrd="0" destOrd="0" presId="urn:microsoft.com/office/officeart/2005/8/layout/cycle4#1"/>
    <dgm:cxn modelId="{CF7AEB63-178E-2047-AD1B-05E32E523383}" type="presOf" srcId="{CC18C596-7BB9-9943-B761-B35B397C0F5E}" destId="{A1624B9C-CDDA-C44F-B8CE-6DCDFBF88AB3}" srcOrd="0" destOrd="0" presId="urn:microsoft.com/office/officeart/2005/8/layout/cycle4#1"/>
    <dgm:cxn modelId="{0539A859-B88B-6443-8521-F40AE633EA77}" srcId="{CC18C596-7BB9-9943-B761-B35B397C0F5E}" destId="{8FA8F4BC-B005-F548-A02F-4C4ADAF0546E}" srcOrd="0" destOrd="0" parTransId="{027B7449-7D8B-E642-BC65-D2DECC790C2D}" sibTransId="{515DFB9A-70ED-7847-8516-057447CB0703}"/>
    <dgm:cxn modelId="{7D045314-B25F-B243-B256-F57EAF48F98A}" type="presOf" srcId="{793C3890-3302-F440-8196-E0F1B0A494F5}" destId="{9D910020-293B-A24D-8E09-210293A10109}" srcOrd="0" destOrd="0" presId="urn:microsoft.com/office/officeart/2005/8/layout/cycle4#1"/>
    <dgm:cxn modelId="{E22F5575-A23D-BB43-8781-BA6E0B5254FD}" srcId="{E0780691-C557-5045-B276-1EB4B723D4A4}" destId="{793C3890-3302-F440-8196-E0F1B0A494F5}" srcOrd="0" destOrd="0" parTransId="{D203637C-9C08-5643-A311-AB5EA9474B48}" sibTransId="{4B213541-0B7F-5945-9153-90D982B09E55}"/>
    <dgm:cxn modelId="{E037F810-3BC3-3647-B957-CF77175B1471}" type="presOf" srcId="{8FA8F4BC-B005-F548-A02F-4C4ADAF0546E}" destId="{0811D2CE-89B6-8847-A3C0-EE95370C9242}" srcOrd="1" destOrd="0" presId="urn:microsoft.com/office/officeart/2005/8/layout/cycle4#1"/>
    <dgm:cxn modelId="{89742DAA-9F28-8F48-912A-48B1BDC19925}" srcId="{A19E4F13-56E1-9B45-B155-D00AF838DB38}" destId="{CC18C596-7BB9-9943-B761-B35B397C0F5E}" srcOrd="2" destOrd="0" parTransId="{E861B905-F11C-F147-944A-8DC2AFE9D042}" sibTransId="{74E0416F-1113-4244-BD12-3DB41D18D756}"/>
    <dgm:cxn modelId="{373BA081-BD5A-7E40-B90C-4839203CCBC4}" srcId="{A19E4F13-56E1-9B45-B155-D00AF838DB38}" destId="{321AED35-6AC7-BA49-B656-2205F041A592}" srcOrd="0" destOrd="0" parTransId="{82B48D40-C085-DA4C-BCAC-2565D74DEA39}" sibTransId="{69B0930E-D06E-3D40-B84D-04F329B94CCB}"/>
    <dgm:cxn modelId="{5D75EE9F-245E-904B-9A78-6932C3AFB5D6}" srcId="{A19E4F13-56E1-9B45-B155-D00AF838DB38}" destId="{E0780691-C557-5045-B276-1EB4B723D4A4}" srcOrd="3" destOrd="0" parTransId="{51AC5687-092D-1D44-AE09-BFC310FED6C5}" sibTransId="{6E7A9A2D-E712-7F49-A87F-74D93A32CA6C}"/>
    <dgm:cxn modelId="{9FC363F3-6160-B24C-AECB-A6582F9B7EA5}" type="presOf" srcId="{E0780691-C557-5045-B276-1EB4B723D4A4}" destId="{82790C33-7124-FA4E-8B59-27134E3B97A6}" srcOrd="0" destOrd="0" presId="urn:microsoft.com/office/officeart/2005/8/layout/cycle4#1"/>
    <dgm:cxn modelId="{5769F459-58D5-7844-8732-AE0273C6467A}" type="presOf" srcId="{321AED35-6AC7-BA49-B656-2205F041A592}" destId="{E1D110FD-28DC-504C-A760-291AE9AF8CF2}" srcOrd="0" destOrd="0" presId="urn:microsoft.com/office/officeart/2005/8/layout/cycle4#1"/>
    <dgm:cxn modelId="{04E89313-96CE-9840-A06A-37472D7106D0}" type="presOf" srcId="{8FA8F4BC-B005-F548-A02F-4C4ADAF0546E}" destId="{27B97D65-78D1-E043-8978-DDF64A95059D}" srcOrd="0" destOrd="0" presId="urn:microsoft.com/office/officeart/2005/8/layout/cycle4#1"/>
    <dgm:cxn modelId="{BD0E3BE1-6306-184E-8226-AA3D4AB5B328}" type="presOf" srcId="{793C3890-3302-F440-8196-E0F1B0A494F5}" destId="{8B007777-56C1-7C43-97C1-BC558B6941B6}" srcOrd="1" destOrd="0" presId="urn:microsoft.com/office/officeart/2005/8/layout/cycle4#1"/>
    <dgm:cxn modelId="{D95BA38B-73B6-6B46-94CF-34C85F5AB7DD}" srcId="{A19E4F13-56E1-9B45-B155-D00AF838DB38}" destId="{DB1B19A3-18C1-404C-BCF6-1535C294267D}" srcOrd="1" destOrd="0" parTransId="{8CF124EF-ED9B-4F40-8022-B5D18F02C6C3}" sibTransId="{8EAED037-32E3-AF43-850E-87E9735E3740}"/>
    <dgm:cxn modelId="{29977033-DB7A-BF43-A25D-AA55C7F00B49}" type="presOf" srcId="{A19E4F13-56E1-9B45-B155-D00AF838DB38}" destId="{D45EFC7D-4FB2-2C4D-8894-DC9F15AE6704}" srcOrd="0" destOrd="0" presId="urn:microsoft.com/office/officeart/2005/8/layout/cycle4#1"/>
    <dgm:cxn modelId="{A2F04BCB-44EB-E449-A072-F402FD8CCE44}" type="presParOf" srcId="{D45EFC7D-4FB2-2C4D-8894-DC9F15AE6704}" destId="{79877F16-4BCF-3A4D-B5A5-C82D66D83E4E}" srcOrd="0" destOrd="0" presId="urn:microsoft.com/office/officeart/2005/8/layout/cycle4#1"/>
    <dgm:cxn modelId="{E799C7F1-A222-954E-845E-D26D17A61CB9}" type="presParOf" srcId="{79877F16-4BCF-3A4D-B5A5-C82D66D83E4E}" destId="{C0F51B35-FB8A-7945-9194-DBA9FEF8D3E6}" srcOrd="0" destOrd="0" presId="urn:microsoft.com/office/officeart/2005/8/layout/cycle4#1"/>
    <dgm:cxn modelId="{A4A76DA1-2152-2943-9D51-00D47E526609}" type="presParOf" srcId="{C0F51B35-FB8A-7945-9194-DBA9FEF8D3E6}" destId="{27B97D65-78D1-E043-8978-DDF64A95059D}" srcOrd="0" destOrd="0" presId="urn:microsoft.com/office/officeart/2005/8/layout/cycle4#1"/>
    <dgm:cxn modelId="{88103CFC-8F1E-5246-B3AE-649E79170561}" type="presParOf" srcId="{C0F51B35-FB8A-7945-9194-DBA9FEF8D3E6}" destId="{0811D2CE-89B6-8847-A3C0-EE95370C9242}" srcOrd="1" destOrd="0" presId="urn:microsoft.com/office/officeart/2005/8/layout/cycle4#1"/>
    <dgm:cxn modelId="{0FCB55FE-42A6-724A-867E-4FB99D278D9F}" type="presParOf" srcId="{79877F16-4BCF-3A4D-B5A5-C82D66D83E4E}" destId="{2973EE85-5757-3C42-B4CE-7CA0149B95FA}" srcOrd="1" destOrd="0" presId="urn:microsoft.com/office/officeart/2005/8/layout/cycle4#1"/>
    <dgm:cxn modelId="{8A4976A8-4851-9E43-AD61-0E688D50D3BA}" type="presParOf" srcId="{2973EE85-5757-3C42-B4CE-7CA0149B95FA}" destId="{9D910020-293B-A24D-8E09-210293A10109}" srcOrd="0" destOrd="0" presId="urn:microsoft.com/office/officeart/2005/8/layout/cycle4#1"/>
    <dgm:cxn modelId="{1BABA13A-3A4B-6F4B-B238-DC462C88F8D9}" type="presParOf" srcId="{2973EE85-5757-3C42-B4CE-7CA0149B95FA}" destId="{8B007777-56C1-7C43-97C1-BC558B6941B6}" srcOrd="1" destOrd="0" presId="urn:microsoft.com/office/officeart/2005/8/layout/cycle4#1"/>
    <dgm:cxn modelId="{0A8DAD86-CEA9-E04F-B27C-85D2C4F44F3B}" type="presParOf" srcId="{79877F16-4BCF-3A4D-B5A5-C82D66D83E4E}" destId="{0A5C70EF-8DC0-E74C-989A-91E3EA387796}" srcOrd="2" destOrd="0" presId="urn:microsoft.com/office/officeart/2005/8/layout/cycle4#1"/>
    <dgm:cxn modelId="{703B3371-30C5-494C-AD91-726E21DFE935}" type="presParOf" srcId="{D45EFC7D-4FB2-2C4D-8894-DC9F15AE6704}" destId="{90039EF5-A7B5-044F-BBB5-403F2B4E35C4}" srcOrd="1" destOrd="0" presId="urn:microsoft.com/office/officeart/2005/8/layout/cycle4#1"/>
    <dgm:cxn modelId="{D8914E00-3EA1-6547-9CB2-F4DD16A12B0A}" type="presParOf" srcId="{90039EF5-A7B5-044F-BBB5-403F2B4E35C4}" destId="{E1D110FD-28DC-504C-A760-291AE9AF8CF2}" srcOrd="0" destOrd="0" presId="urn:microsoft.com/office/officeart/2005/8/layout/cycle4#1"/>
    <dgm:cxn modelId="{4FE101C6-D363-364C-9686-65F6D672A673}" type="presParOf" srcId="{90039EF5-A7B5-044F-BBB5-403F2B4E35C4}" destId="{D87BC791-4D5D-6341-97EE-8CD0C29E8A17}" srcOrd="1" destOrd="0" presId="urn:microsoft.com/office/officeart/2005/8/layout/cycle4#1"/>
    <dgm:cxn modelId="{B56BC3B9-999D-B84F-A0EA-84B8582D7859}" type="presParOf" srcId="{90039EF5-A7B5-044F-BBB5-403F2B4E35C4}" destId="{A1624B9C-CDDA-C44F-B8CE-6DCDFBF88AB3}" srcOrd="2" destOrd="0" presId="urn:microsoft.com/office/officeart/2005/8/layout/cycle4#1"/>
    <dgm:cxn modelId="{A2986914-33C3-4643-93EA-FF4D12B34BCC}" type="presParOf" srcId="{90039EF5-A7B5-044F-BBB5-403F2B4E35C4}" destId="{82790C33-7124-FA4E-8B59-27134E3B97A6}" srcOrd="3" destOrd="0" presId="urn:microsoft.com/office/officeart/2005/8/layout/cycle4#1"/>
    <dgm:cxn modelId="{271A94C9-E88E-E346-88ED-9F05EA77571B}" type="presParOf" srcId="{90039EF5-A7B5-044F-BBB5-403F2B4E35C4}" destId="{3EFE7A54-5676-D84F-B3C9-4C77EC361AA7}" srcOrd="4" destOrd="0" presId="urn:microsoft.com/office/officeart/2005/8/layout/cycle4#1"/>
    <dgm:cxn modelId="{D1C07085-143C-534A-ADE2-788B7E0217F6}" type="presParOf" srcId="{D45EFC7D-4FB2-2C4D-8894-DC9F15AE6704}" destId="{E66F462C-4D25-E247-898E-640736DD0CCB}" srcOrd="2" destOrd="0" presId="urn:microsoft.com/office/officeart/2005/8/layout/cycle4#1"/>
    <dgm:cxn modelId="{93D22404-6760-8A45-89BC-26BADE8FF7FC}" type="presParOf" srcId="{D45EFC7D-4FB2-2C4D-8894-DC9F15AE6704}" destId="{A77E5570-9CF0-8E42-9628-6DEE3965B241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3512DD-0F8F-8C4F-8F90-70AEA27722C7}">
      <dsp:nvSpPr>
        <dsp:cNvPr id="0" name=""/>
        <dsp:cNvSpPr/>
      </dsp:nvSpPr>
      <dsp:spPr>
        <a:xfrm>
          <a:off x="831" y="1484638"/>
          <a:ext cx="2048152" cy="597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chemeClr val="bg1"/>
                </a:solidFill>
              </a:ln>
            </a:rPr>
            <a:t>Plan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chemeClr val="bg1"/>
                </a:solidFill>
              </a:ln>
              <a:solidFill>
                <a:schemeClr val="tx2"/>
              </a:solidFill>
            </a:rPr>
            <a:t>(Periodic Education Plan)</a:t>
          </a:r>
          <a:endParaRPr lang="en-US" sz="1300" kern="1200" dirty="0">
            <a:ln>
              <a:solidFill>
                <a:schemeClr val="bg1"/>
              </a:solidFill>
            </a:ln>
            <a:solidFill>
              <a:schemeClr val="tx2"/>
            </a:solidFill>
          </a:endParaRPr>
        </a:p>
      </dsp:txBody>
      <dsp:txXfrm>
        <a:off x="18324" y="1502131"/>
        <a:ext cx="2013166" cy="562264"/>
      </dsp:txXfrm>
    </dsp:sp>
    <dsp:sp modelId="{A8575E8F-22A3-3047-8D8C-A655DD0388DB}">
      <dsp:nvSpPr>
        <dsp:cNvPr id="0" name=""/>
        <dsp:cNvSpPr/>
      </dsp:nvSpPr>
      <dsp:spPr>
        <a:xfrm rot="18770822">
          <a:off x="1936582" y="1509022"/>
          <a:ext cx="702603" cy="33354"/>
        </a:xfrm>
        <a:custGeom>
          <a:avLst/>
          <a:gdLst/>
          <a:ahLst/>
          <a:cxnLst/>
          <a:rect l="0" t="0" r="0" b="0"/>
          <a:pathLst>
            <a:path>
              <a:moveTo>
                <a:pt x="0" y="16677"/>
              </a:moveTo>
              <a:lnTo>
                <a:pt x="702603" y="1667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ln>
              <a:solidFill>
                <a:schemeClr val="bg1"/>
              </a:solidFill>
            </a:ln>
          </a:endParaRPr>
        </a:p>
      </dsp:txBody>
      <dsp:txXfrm>
        <a:off x="2270319" y="1508134"/>
        <a:ext cx="35130" cy="35130"/>
      </dsp:txXfrm>
    </dsp:sp>
    <dsp:sp modelId="{880B77BF-4988-324F-A770-8C3C1F1AE1A8}">
      <dsp:nvSpPr>
        <dsp:cNvPr id="0" name=""/>
        <dsp:cNvSpPr/>
      </dsp:nvSpPr>
      <dsp:spPr>
        <a:xfrm>
          <a:off x="2526784" y="969509"/>
          <a:ext cx="1194501" cy="597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chemeClr val="bg1"/>
                </a:solidFill>
              </a:ln>
            </a:rPr>
            <a:t>Program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chemeClr val="bg1"/>
                </a:solidFill>
              </a:ln>
              <a:solidFill>
                <a:srgbClr val="FF6600"/>
              </a:solidFill>
            </a:rPr>
            <a:t>(SSRP)</a:t>
          </a:r>
          <a:endParaRPr lang="en-US" sz="1300" kern="1200" dirty="0">
            <a:ln>
              <a:solidFill>
                <a:schemeClr val="bg1"/>
              </a:solidFill>
            </a:ln>
            <a:solidFill>
              <a:srgbClr val="FF6600"/>
            </a:solidFill>
          </a:endParaRPr>
        </a:p>
      </dsp:txBody>
      <dsp:txXfrm>
        <a:off x="2544277" y="987002"/>
        <a:ext cx="1159515" cy="562264"/>
      </dsp:txXfrm>
    </dsp:sp>
    <dsp:sp modelId="{14C26F61-0EB6-534D-9D63-8C95C718E7EC}">
      <dsp:nvSpPr>
        <dsp:cNvPr id="0" name=""/>
        <dsp:cNvSpPr/>
      </dsp:nvSpPr>
      <dsp:spPr>
        <a:xfrm rot="19457599">
          <a:off x="3665979" y="1079748"/>
          <a:ext cx="588413" cy="33354"/>
        </a:xfrm>
        <a:custGeom>
          <a:avLst/>
          <a:gdLst/>
          <a:ahLst/>
          <a:cxnLst/>
          <a:rect l="0" t="0" r="0" b="0"/>
          <a:pathLst>
            <a:path>
              <a:moveTo>
                <a:pt x="0" y="16677"/>
              </a:moveTo>
              <a:lnTo>
                <a:pt x="588413" y="16677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ln>
              <a:solidFill>
                <a:schemeClr val="bg1"/>
              </a:solidFill>
            </a:ln>
          </a:endParaRPr>
        </a:p>
      </dsp:txBody>
      <dsp:txXfrm>
        <a:off x="3945476" y="1081715"/>
        <a:ext cx="29420" cy="29420"/>
      </dsp:txXfrm>
    </dsp:sp>
    <dsp:sp modelId="{BCE0935D-88D2-E245-B8EE-B8ABB108C4A2}">
      <dsp:nvSpPr>
        <dsp:cNvPr id="0" name=""/>
        <dsp:cNvSpPr/>
      </dsp:nvSpPr>
      <dsp:spPr>
        <a:xfrm>
          <a:off x="4199087" y="626090"/>
          <a:ext cx="1194501" cy="597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chemeClr val="bg1"/>
                </a:solidFill>
              </a:ln>
            </a:rPr>
            <a:t>Project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chemeClr val="bg1"/>
                </a:solidFill>
              </a:ln>
            </a:rPr>
            <a:t>(</a:t>
          </a:r>
          <a:r>
            <a:rPr lang="en-US" sz="1300" kern="1200" dirty="0" err="1" smtClean="0">
              <a:ln>
                <a:solidFill>
                  <a:schemeClr val="bg1"/>
                </a:solidFill>
              </a:ln>
            </a:rPr>
            <a:t>Enrollement</a:t>
          </a:r>
          <a:r>
            <a:rPr lang="en-US" sz="1300" kern="1200" dirty="0" smtClean="0">
              <a:ln>
                <a:solidFill>
                  <a:schemeClr val="bg1"/>
                </a:solidFill>
              </a:ln>
            </a:rPr>
            <a:t>)</a:t>
          </a:r>
          <a:endParaRPr lang="en-US" sz="1300" kern="1200" dirty="0">
            <a:ln>
              <a:solidFill>
                <a:schemeClr val="bg1"/>
              </a:solidFill>
            </a:ln>
          </a:endParaRPr>
        </a:p>
      </dsp:txBody>
      <dsp:txXfrm>
        <a:off x="4216580" y="643583"/>
        <a:ext cx="1159515" cy="562264"/>
      </dsp:txXfrm>
    </dsp:sp>
    <dsp:sp modelId="{FD9CB421-ED4B-554D-B6AD-D6B8743FAC69}">
      <dsp:nvSpPr>
        <dsp:cNvPr id="0" name=""/>
        <dsp:cNvSpPr/>
      </dsp:nvSpPr>
      <dsp:spPr>
        <a:xfrm rot="2142401">
          <a:off x="3665979" y="1423167"/>
          <a:ext cx="588413" cy="33354"/>
        </a:xfrm>
        <a:custGeom>
          <a:avLst/>
          <a:gdLst/>
          <a:ahLst/>
          <a:cxnLst/>
          <a:rect l="0" t="0" r="0" b="0"/>
          <a:pathLst>
            <a:path>
              <a:moveTo>
                <a:pt x="0" y="16677"/>
              </a:moveTo>
              <a:lnTo>
                <a:pt x="588413" y="16677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ln>
              <a:solidFill>
                <a:schemeClr val="bg1"/>
              </a:solidFill>
            </a:ln>
          </a:endParaRPr>
        </a:p>
      </dsp:txBody>
      <dsp:txXfrm>
        <a:off x="3945476" y="1425134"/>
        <a:ext cx="29420" cy="29420"/>
      </dsp:txXfrm>
    </dsp:sp>
    <dsp:sp modelId="{81CE5F7F-5AD3-BC41-841E-F13EDF2B92E6}">
      <dsp:nvSpPr>
        <dsp:cNvPr id="0" name=""/>
        <dsp:cNvSpPr/>
      </dsp:nvSpPr>
      <dsp:spPr>
        <a:xfrm>
          <a:off x="4199087" y="1312929"/>
          <a:ext cx="1194501" cy="597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chemeClr val="bg1"/>
                </a:solidFill>
              </a:ln>
            </a:rPr>
            <a:t>Project</a:t>
          </a:r>
          <a:endParaRPr lang="en-US" sz="1300" kern="1200" dirty="0">
            <a:ln>
              <a:solidFill>
                <a:schemeClr val="bg1"/>
              </a:solidFill>
            </a:ln>
          </a:endParaRPr>
        </a:p>
      </dsp:txBody>
      <dsp:txXfrm>
        <a:off x="4216580" y="1330422"/>
        <a:ext cx="1159515" cy="562264"/>
      </dsp:txXfrm>
    </dsp:sp>
    <dsp:sp modelId="{3191DB6E-0BB4-CA45-A8CB-24D66EA38244}">
      <dsp:nvSpPr>
        <dsp:cNvPr id="0" name=""/>
        <dsp:cNvSpPr/>
      </dsp:nvSpPr>
      <dsp:spPr>
        <a:xfrm rot="2829178">
          <a:off x="1936582" y="2024151"/>
          <a:ext cx="702603" cy="33354"/>
        </a:xfrm>
        <a:custGeom>
          <a:avLst/>
          <a:gdLst/>
          <a:ahLst/>
          <a:cxnLst/>
          <a:rect l="0" t="0" r="0" b="0"/>
          <a:pathLst>
            <a:path>
              <a:moveTo>
                <a:pt x="0" y="16677"/>
              </a:moveTo>
              <a:lnTo>
                <a:pt x="702603" y="1667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ln>
              <a:solidFill>
                <a:schemeClr val="bg1"/>
              </a:solidFill>
            </a:ln>
          </a:endParaRPr>
        </a:p>
      </dsp:txBody>
      <dsp:txXfrm>
        <a:off x="2270319" y="2023263"/>
        <a:ext cx="35130" cy="35130"/>
      </dsp:txXfrm>
    </dsp:sp>
    <dsp:sp modelId="{72D222F1-FC4B-474C-857D-389EF45595B1}">
      <dsp:nvSpPr>
        <dsp:cNvPr id="0" name=""/>
        <dsp:cNvSpPr/>
      </dsp:nvSpPr>
      <dsp:spPr>
        <a:xfrm>
          <a:off x="2526784" y="1999767"/>
          <a:ext cx="1194501" cy="597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chemeClr val="bg1"/>
                </a:solidFill>
              </a:ln>
            </a:rPr>
            <a:t>Program</a:t>
          </a:r>
          <a:endParaRPr lang="en-US" sz="1300" kern="1200" dirty="0">
            <a:ln>
              <a:solidFill>
                <a:schemeClr val="bg1"/>
              </a:solidFill>
            </a:ln>
          </a:endParaRPr>
        </a:p>
      </dsp:txBody>
      <dsp:txXfrm>
        <a:off x="2544277" y="2017260"/>
        <a:ext cx="1159515" cy="562264"/>
      </dsp:txXfrm>
    </dsp:sp>
    <dsp:sp modelId="{EAD5BE02-9177-1A4C-AC31-7D541099EF2B}">
      <dsp:nvSpPr>
        <dsp:cNvPr id="0" name=""/>
        <dsp:cNvSpPr/>
      </dsp:nvSpPr>
      <dsp:spPr>
        <a:xfrm>
          <a:off x="3721286" y="2281715"/>
          <a:ext cx="477800" cy="33354"/>
        </a:xfrm>
        <a:custGeom>
          <a:avLst/>
          <a:gdLst/>
          <a:ahLst/>
          <a:cxnLst/>
          <a:rect l="0" t="0" r="0" b="0"/>
          <a:pathLst>
            <a:path>
              <a:moveTo>
                <a:pt x="0" y="16677"/>
              </a:moveTo>
              <a:lnTo>
                <a:pt x="477800" y="16677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ln>
              <a:solidFill>
                <a:schemeClr val="bg1"/>
              </a:solidFill>
            </a:ln>
          </a:endParaRPr>
        </a:p>
      </dsp:txBody>
      <dsp:txXfrm>
        <a:off x="3948241" y="2286448"/>
        <a:ext cx="23890" cy="23890"/>
      </dsp:txXfrm>
    </dsp:sp>
    <dsp:sp modelId="{DE2F86A1-A386-D649-88E3-1133FF15CCF2}">
      <dsp:nvSpPr>
        <dsp:cNvPr id="0" name=""/>
        <dsp:cNvSpPr/>
      </dsp:nvSpPr>
      <dsp:spPr>
        <a:xfrm>
          <a:off x="4199087" y="1999767"/>
          <a:ext cx="1194501" cy="5972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chemeClr val="bg1"/>
                </a:solidFill>
              </a:ln>
            </a:rPr>
            <a:t>Project</a:t>
          </a:r>
          <a:endParaRPr lang="en-US" sz="1300" kern="1200" dirty="0">
            <a:ln>
              <a:solidFill>
                <a:schemeClr val="bg1"/>
              </a:solidFill>
            </a:ln>
          </a:endParaRPr>
        </a:p>
      </dsp:txBody>
      <dsp:txXfrm>
        <a:off x="4216580" y="2017260"/>
        <a:ext cx="1159515" cy="5622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910020-293B-A24D-8E09-210293A10109}">
      <dsp:nvSpPr>
        <dsp:cNvPr id="0" name=""/>
        <dsp:cNvSpPr/>
      </dsp:nvSpPr>
      <dsp:spPr>
        <a:xfrm>
          <a:off x="0" y="140381"/>
          <a:ext cx="1780283" cy="11532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Thinker (effective)</a:t>
          </a:r>
          <a:endParaRPr lang="en-US" sz="1600" kern="1200" dirty="0"/>
        </a:p>
      </dsp:txBody>
      <dsp:txXfrm>
        <a:off x="25332" y="454018"/>
        <a:ext cx="1195534" cy="814250"/>
      </dsp:txXfrm>
    </dsp:sp>
    <dsp:sp modelId="{27B97D65-78D1-E043-8978-DDF64A95059D}">
      <dsp:nvSpPr>
        <dsp:cNvPr id="0" name=""/>
        <dsp:cNvSpPr/>
      </dsp:nvSpPr>
      <dsp:spPr>
        <a:xfrm>
          <a:off x="3660397" y="2450592"/>
          <a:ext cx="1780283" cy="11532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Worker (Efficient)</a:t>
          </a:r>
          <a:endParaRPr lang="en-US" sz="1600" kern="1200" dirty="0"/>
        </a:p>
      </dsp:txBody>
      <dsp:txXfrm>
        <a:off x="4219814" y="2764229"/>
        <a:ext cx="1195534" cy="814250"/>
      </dsp:txXfrm>
    </dsp:sp>
    <dsp:sp modelId="{E1D110FD-28DC-504C-A760-291AE9AF8CF2}">
      <dsp:nvSpPr>
        <dsp:cNvPr id="0" name=""/>
        <dsp:cNvSpPr/>
      </dsp:nvSpPr>
      <dsp:spPr>
        <a:xfrm>
          <a:off x="1501713" y="205417"/>
          <a:ext cx="1560450" cy="1560450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Wishlist</a:t>
          </a:r>
          <a:r>
            <a:rPr lang="en-US" sz="1800" kern="1200" dirty="0" smtClean="0"/>
            <a:t> Dreamer</a:t>
          </a:r>
          <a:endParaRPr lang="en-US" sz="1800" kern="1200" dirty="0"/>
        </a:p>
      </dsp:txBody>
      <dsp:txXfrm>
        <a:off x="1958758" y="662462"/>
        <a:ext cx="1103405" cy="1103405"/>
      </dsp:txXfrm>
    </dsp:sp>
    <dsp:sp modelId="{D87BC791-4D5D-6341-97EE-8CD0C29E8A17}">
      <dsp:nvSpPr>
        <dsp:cNvPr id="0" name=""/>
        <dsp:cNvSpPr/>
      </dsp:nvSpPr>
      <dsp:spPr>
        <a:xfrm rot="5400000">
          <a:off x="3134240" y="205417"/>
          <a:ext cx="1560450" cy="1560450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Thinking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Performer</a:t>
          </a:r>
          <a:endParaRPr lang="en-US" sz="1400" kern="1200" dirty="0"/>
        </a:p>
      </dsp:txBody>
      <dsp:txXfrm rot="-5400000">
        <a:off x="3134240" y="662462"/>
        <a:ext cx="1103405" cy="1103405"/>
      </dsp:txXfrm>
    </dsp:sp>
    <dsp:sp modelId="{A1624B9C-CDDA-C44F-B8CE-6DCDFBF88AB3}">
      <dsp:nvSpPr>
        <dsp:cNvPr id="0" name=""/>
        <dsp:cNvSpPr/>
      </dsp:nvSpPr>
      <dsp:spPr>
        <a:xfrm rot="10800000">
          <a:off x="3134240" y="1837944"/>
          <a:ext cx="1560450" cy="1560450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Automated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Bureaucrates</a:t>
          </a:r>
          <a:endParaRPr lang="en-US" sz="1400" kern="1200" dirty="0"/>
        </a:p>
      </dsp:txBody>
      <dsp:txXfrm rot="10800000">
        <a:off x="3134240" y="1837944"/>
        <a:ext cx="1103405" cy="1103405"/>
      </dsp:txXfrm>
    </dsp:sp>
    <dsp:sp modelId="{82790C33-7124-FA4E-8B59-27134E3B97A6}">
      <dsp:nvSpPr>
        <dsp:cNvPr id="0" name=""/>
        <dsp:cNvSpPr/>
      </dsp:nvSpPr>
      <dsp:spPr>
        <a:xfrm rot="16200000">
          <a:off x="1501713" y="1837944"/>
          <a:ext cx="1560450" cy="1560450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Lifetime Liability</a:t>
          </a:r>
          <a:endParaRPr lang="en-US" sz="1800" kern="1200" dirty="0"/>
        </a:p>
      </dsp:txBody>
      <dsp:txXfrm rot="5400000">
        <a:off x="1958758" y="1837944"/>
        <a:ext cx="1103405" cy="1103405"/>
      </dsp:txXfrm>
    </dsp:sp>
    <dsp:sp modelId="{E66F462C-4D25-E247-898E-640736DD0CCB}">
      <dsp:nvSpPr>
        <dsp:cNvPr id="0" name=""/>
        <dsp:cNvSpPr/>
      </dsp:nvSpPr>
      <dsp:spPr>
        <a:xfrm>
          <a:off x="5927020" y="-234247"/>
          <a:ext cx="538769" cy="468495"/>
        </a:xfrm>
        <a:prstGeom prst="circular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77E5570-9CF0-8E42-9628-6DEE3965B241}">
      <dsp:nvSpPr>
        <dsp:cNvPr id="0" name=""/>
        <dsp:cNvSpPr/>
      </dsp:nvSpPr>
      <dsp:spPr>
        <a:xfrm rot="10800000">
          <a:off x="5927020" y="3369564"/>
          <a:ext cx="538769" cy="468495"/>
        </a:xfrm>
        <a:prstGeom prst="circular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8000" sy="98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7C3F878-F5E8-489B-AC8A-64F2A7E22C28}" type="datetimeFigureOut">
              <a:rPr lang="en-US" smtClean="0"/>
              <a:pPr/>
              <a:t>8/22/2017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Development Management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29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Imperialism</a:t>
            </a:r>
          </a:p>
          <a:p>
            <a:r>
              <a:rPr lang="en-US" dirty="0" smtClean="0"/>
              <a:t>Colonialism</a:t>
            </a:r>
          </a:p>
          <a:p>
            <a:r>
              <a:rPr lang="en-US" dirty="0" smtClean="0"/>
              <a:t>Development Administration</a:t>
            </a:r>
          </a:p>
          <a:p>
            <a:r>
              <a:rPr lang="en-US" dirty="0" smtClean="0"/>
              <a:t>Development Management</a:t>
            </a:r>
          </a:p>
          <a:p>
            <a:r>
              <a:rPr lang="en-US" dirty="0" smtClean="0"/>
              <a:t>Developmental state</a:t>
            </a:r>
          </a:p>
          <a:p>
            <a:r>
              <a:rPr lang="en-US" dirty="0" smtClean="0"/>
              <a:t>Governance &amp; Development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414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6102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Management of Developmental Activities</a:t>
            </a:r>
          </a:p>
        </p:txBody>
      </p:sp>
    </p:spTree>
    <p:extLst>
      <p:ext uri="{BB962C8B-B14F-4D97-AF65-F5344CB8AC3E}">
        <p14:creationId xmlns:p14="http://schemas.microsoft.com/office/powerpoint/2010/main" xmlns="" val="396481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Management of Developmental Activities</a:t>
            </a:r>
          </a:p>
          <a:p>
            <a:r>
              <a:rPr lang="en-US" dirty="0" smtClean="0"/>
              <a:t>Development of Managerial capacities / capabilities</a:t>
            </a:r>
          </a:p>
        </p:txBody>
      </p:sp>
    </p:spTree>
    <p:extLst>
      <p:ext uri="{BB962C8B-B14F-4D97-AF65-F5344CB8AC3E}">
        <p14:creationId xmlns:p14="http://schemas.microsoft.com/office/powerpoint/2010/main" xmlns="" val="396481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Management of Developmental Activities</a:t>
            </a:r>
          </a:p>
          <a:p>
            <a:pPr lvl="1"/>
            <a:r>
              <a:rPr lang="en-US" dirty="0" smtClean="0">
                <a:solidFill>
                  <a:srgbClr val="3366FF"/>
                </a:solidFill>
              </a:rPr>
              <a:t>Planning, implement (organizing, coordinating), Assessment &amp; feedback (Evaluation, M&amp;E) of Plan, program, project</a:t>
            </a:r>
          </a:p>
          <a:p>
            <a:r>
              <a:rPr lang="en-US" dirty="0" smtClean="0"/>
              <a:t>Development of Managerial capacities / capabilities</a:t>
            </a:r>
          </a:p>
        </p:txBody>
      </p:sp>
    </p:spTree>
    <p:extLst>
      <p:ext uri="{BB962C8B-B14F-4D97-AF65-F5344CB8AC3E}">
        <p14:creationId xmlns:p14="http://schemas.microsoft.com/office/powerpoint/2010/main" xmlns="" val="429145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Management of Developmental Activities</a:t>
            </a:r>
          </a:p>
          <a:p>
            <a:pPr lvl="1"/>
            <a:r>
              <a:rPr lang="en-US" dirty="0" smtClean="0"/>
              <a:t>Planning, implement (organizing, coordinating), Assessment &amp; feedback (Evaluation, M&amp;E) of Plan, program, project</a:t>
            </a:r>
          </a:p>
          <a:p>
            <a:r>
              <a:rPr lang="en-US" dirty="0" smtClean="0"/>
              <a:t>Development of Managerial capacities / capabilities</a:t>
            </a:r>
          </a:p>
          <a:p>
            <a:pPr lvl="1"/>
            <a:r>
              <a:rPr lang="en-US" dirty="0" smtClean="0">
                <a:solidFill>
                  <a:srgbClr val="3366FF"/>
                </a:solidFill>
              </a:rPr>
              <a:t>Human Resources, Organizational structure, Legal Provisions, Standard Operating Procedures and mechanisms</a:t>
            </a:r>
            <a:endParaRPr lang="en-US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515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Program-Project linkages</a:t>
            </a:r>
          </a:p>
          <a:p>
            <a:r>
              <a:rPr lang="en-US" dirty="0" smtClean="0"/>
              <a:t>Role of different stakeholders</a:t>
            </a:r>
          </a:p>
          <a:p>
            <a:r>
              <a:rPr lang="en-US" dirty="0" smtClean="0"/>
              <a:t>Issues of Development Management in Nepal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9742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Program-Project </a:t>
            </a:r>
            <a:r>
              <a:rPr lang="en-US" dirty="0" smtClean="0"/>
              <a:t>linkages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47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Program-Project linkages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94739206"/>
              </p:ext>
            </p:extLst>
          </p:nvPr>
        </p:nvGraphicFramePr>
        <p:xfrm>
          <a:off x="2016361" y="2119257"/>
          <a:ext cx="5394420" cy="3223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48439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Program-Project linkages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Success/Failure of the Plan/Program depends on </a:t>
            </a:r>
            <a:r>
              <a:rPr lang="en-US" smtClean="0"/>
              <a:t>the </a:t>
            </a:r>
            <a:r>
              <a:rPr lang="en-US" smtClean="0"/>
              <a:t>Project managament(cycle)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5533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</a:p>
          <a:p>
            <a:r>
              <a:rPr lang="en-US" dirty="0" smtClean="0"/>
              <a:t>Program-Project linkages</a:t>
            </a:r>
          </a:p>
          <a:p>
            <a:r>
              <a:rPr lang="en-US" dirty="0" smtClean="0"/>
              <a:t>Role of different stakeholders</a:t>
            </a:r>
          </a:p>
          <a:p>
            <a:r>
              <a:rPr lang="en-US" dirty="0" smtClean="0"/>
              <a:t>Issues of Development Management in Nepal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301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327" r="-875"/>
          <a:stretch/>
        </p:blipFill>
        <p:spPr>
          <a:xfrm>
            <a:off x="1571190" y="875498"/>
            <a:ext cx="6035990" cy="5172847"/>
          </a:xfrm>
        </p:spPr>
      </p:pic>
    </p:spTree>
    <p:extLst>
      <p:ext uri="{BB962C8B-B14F-4D97-AF65-F5344CB8AC3E}">
        <p14:creationId xmlns:p14="http://schemas.microsoft.com/office/powerpoint/2010/main" xmlns="" val="287333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71287654"/>
              </p:ext>
            </p:extLst>
          </p:nvPr>
        </p:nvGraphicFramePr>
        <p:xfrm>
          <a:off x="1095023" y="1230840"/>
          <a:ext cx="6612621" cy="4294842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747889"/>
                <a:gridCol w="953549"/>
                <a:gridCol w="888474"/>
                <a:gridCol w="1115896"/>
                <a:gridCol w="915173"/>
                <a:gridCol w="1160780"/>
                <a:gridCol w="830860"/>
              </a:tblGrid>
              <a:tr h="833839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Planning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Implementing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Assessment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  <a:tr h="959486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Identification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Formulation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Organizing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Directing/coordinating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Controlling/M&amp;E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  <a:tr h="833839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Plan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  <a:tr h="833839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Program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  <a:tr h="833839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Project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1597377" y="3168756"/>
            <a:ext cx="6110267" cy="5892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833055" y="3757988"/>
            <a:ext cx="5874589" cy="9652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7719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</a:p>
          <a:p>
            <a:r>
              <a:rPr lang="en-US" dirty="0" smtClean="0"/>
              <a:t>Program-Project linkages</a:t>
            </a:r>
          </a:p>
          <a:p>
            <a:r>
              <a:rPr lang="en-US" dirty="0" smtClean="0">
                <a:solidFill>
                  <a:srgbClr val="FF6600"/>
                </a:solidFill>
              </a:rPr>
              <a:t>Role of different stakeholders</a:t>
            </a:r>
          </a:p>
          <a:p>
            <a:r>
              <a:rPr lang="en-US" dirty="0" smtClean="0"/>
              <a:t>Issues of Development Management in Nepal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765104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Stakeholder’s Role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972459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Stakeholder’s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individual, group, or organization, who may affect, be affected by, or perceive itself to be affected by a decision, activity, or outcome </a:t>
            </a:r>
          </a:p>
        </p:txBody>
      </p:sp>
    </p:spTree>
    <p:extLst>
      <p:ext uri="{BB962C8B-B14F-4D97-AF65-F5344CB8AC3E}">
        <p14:creationId xmlns:p14="http://schemas.microsoft.com/office/powerpoint/2010/main" xmlns="" val="497245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Stakeholder’s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Plan-</a:t>
            </a:r>
          </a:p>
          <a:p>
            <a:r>
              <a:rPr lang="en-US" dirty="0" smtClean="0"/>
              <a:t>Program-</a:t>
            </a:r>
          </a:p>
          <a:p>
            <a:r>
              <a:rPr lang="en-US" dirty="0" smtClean="0"/>
              <a:t>Project-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61661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Stakeholder’s Role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45811126"/>
              </p:ext>
            </p:extLst>
          </p:nvPr>
        </p:nvGraphicFramePr>
        <p:xfrm>
          <a:off x="1558097" y="2304548"/>
          <a:ext cx="6583887" cy="3394534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995258"/>
                <a:gridCol w="875256"/>
                <a:gridCol w="815524"/>
                <a:gridCol w="856894"/>
                <a:gridCol w="1382123"/>
                <a:gridCol w="1658832"/>
              </a:tblGrid>
              <a:tr h="620224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Planning</a:t>
                      </a:r>
                      <a:endParaRPr lang="en-US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Implementing</a:t>
                      </a:r>
                      <a:endParaRPr lang="en-US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Assessment</a:t>
                      </a:r>
                      <a:endParaRPr lang="en-US" sz="1800" dirty="0"/>
                    </a:p>
                  </a:txBody>
                  <a:tcPr/>
                </a:tc>
              </a:tr>
              <a:tr h="893782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Identification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Formulation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Organizing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Directing/</a:t>
                      </a:r>
                    </a:p>
                    <a:p>
                      <a:r>
                        <a:rPr lang="en-US" sz="1800" dirty="0" smtClean="0"/>
                        <a:t>coordinating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Controlling/M&amp;E</a:t>
                      </a:r>
                      <a:endParaRPr lang="en-US" sz="1800" dirty="0"/>
                    </a:p>
                  </a:txBody>
                  <a:tcPr/>
                </a:tc>
              </a:tr>
              <a:tr h="62022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Plan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  <a:tr h="62022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Program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  <a:tr h="62022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Project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578625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Stakeholder’s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Plan-</a:t>
            </a:r>
            <a:r>
              <a:rPr lang="en-US" dirty="0" smtClean="0">
                <a:solidFill>
                  <a:srgbClr val="3366FF"/>
                </a:solidFill>
              </a:rPr>
              <a:t>NPC, Ministries, MOF, Department, Associations, Experts, Politicians…..</a:t>
            </a:r>
          </a:p>
          <a:p>
            <a:r>
              <a:rPr lang="en-US" dirty="0" smtClean="0"/>
              <a:t>Program-</a:t>
            </a:r>
          </a:p>
          <a:p>
            <a:r>
              <a:rPr lang="en-US" dirty="0" smtClean="0"/>
              <a:t>Project-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44283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Stakeholder’s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Plan-NPC, Ministries, MOF, Department, Associations, Experts, Politicians…..</a:t>
            </a:r>
          </a:p>
          <a:p>
            <a:r>
              <a:rPr lang="en-US" dirty="0" smtClean="0"/>
              <a:t>Program-</a:t>
            </a:r>
            <a:r>
              <a:rPr lang="en-US" dirty="0">
                <a:solidFill>
                  <a:srgbClr val="3366FF"/>
                </a:solidFill>
              </a:rPr>
              <a:t>Ministries, Experts, </a:t>
            </a:r>
            <a:r>
              <a:rPr lang="en-US" dirty="0" smtClean="0">
                <a:solidFill>
                  <a:srgbClr val="3366FF"/>
                </a:solidFill>
              </a:rPr>
              <a:t>DPs</a:t>
            </a:r>
            <a:endParaRPr lang="en-US" dirty="0" smtClean="0"/>
          </a:p>
          <a:p>
            <a:r>
              <a:rPr lang="en-US" dirty="0" smtClean="0"/>
              <a:t>Project-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44283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Stakeholder’s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Plan-NPC, Ministries, MOF, Department, Associations, Experts, Politicians…..</a:t>
            </a:r>
          </a:p>
          <a:p>
            <a:r>
              <a:rPr lang="en-US" dirty="0" smtClean="0"/>
              <a:t>Program-</a:t>
            </a:r>
            <a:r>
              <a:rPr lang="en-US" dirty="0"/>
              <a:t>Ministries, Experts, DPs</a:t>
            </a:r>
            <a:endParaRPr lang="en-US" dirty="0" smtClean="0"/>
          </a:p>
          <a:p>
            <a:r>
              <a:rPr lang="en-US" dirty="0" smtClean="0"/>
              <a:t>Project-</a:t>
            </a:r>
            <a:r>
              <a:rPr lang="en-US" dirty="0">
                <a:solidFill>
                  <a:srgbClr val="3366FF"/>
                </a:solidFill>
              </a:rPr>
              <a:t>Local peoples, DPs,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4428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this session runs….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Interactive + Brainstorming</a:t>
            </a:r>
          </a:p>
          <a:p>
            <a:pPr marL="0" indent="0" algn="ctr">
              <a:buNone/>
            </a:pPr>
            <a:r>
              <a:rPr lang="en-US" sz="3200" dirty="0" smtClean="0">
                <a:solidFill>
                  <a:srgbClr val="0000FF"/>
                </a:solidFill>
              </a:rPr>
              <a:t>(</a:t>
            </a:r>
            <a:r>
              <a:rPr lang="en-US" sz="3200" dirty="0">
                <a:solidFill>
                  <a:srgbClr val="0000FF"/>
                </a:solidFill>
              </a:rPr>
              <a:t>S</a:t>
            </a:r>
            <a:r>
              <a:rPr lang="en-US" sz="3200" dirty="0" smtClean="0">
                <a:solidFill>
                  <a:srgbClr val="0000FF"/>
                </a:solidFill>
              </a:rPr>
              <a:t>tarting with Background setting followed by encouraging participation)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976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</a:p>
          <a:p>
            <a:r>
              <a:rPr lang="en-US" dirty="0" smtClean="0"/>
              <a:t>Program-Project linkages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Role of different stakeholders</a:t>
            </a:r>
          </a:p>
          <a:p>
            <a:r>
              <a:rPr lang="en-US" dirty="0" smtClean="0">
                <a:solidFill>
                  <a:srgbClr val="FF6600"/>
                </a:solidFill>
              </a:rPr>
              <a:t>Issues of Development Management in Nepal</a:t>
            </a:r>
            <a:endParaRPr lang="en-US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18013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Issues of Development Management in Nepal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09266255"/>
              </p:ext>
            </p:extLst>
          </p:nvPr>
        </p:nvGraphicFramePr>
        <p:xfrm>
          <a:off x="1558097" y="2304548"/>
          <a:ext cx="6583887" cy="3394534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995258"/>
                <a:gridCol w="875256"/>
                <a:gridCol w="815524"/>
                <a:gridCol w="856894"/>
                <a:gridCol w="1382123"/>
                <a:gridCol w="1658832"/>
              </a:tblGrid>
              <a:tr h="620224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Planning</a:t>
                      </a:r>
                      <a:endParaRPr lang="en-US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Implementing</a:t>
                      </a:r>
                      <a:endParaRPr lang="en-US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Assessment</a:t>
                      </a:r>
                      <a:endParaRPr lang="en-US" sz="1800" dirty="0"/>
                    </a:p>
                  </a:txBody>
                  <a:tcPr/>
                </a:tc>
              </a:tr>
              <a:tr h="893782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Identification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Formulation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Organizing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Directing/</a:t>
                      </a:r>
                    </a:p>
                    <a:p>
                      <a:r>
                        <a:rPr lang="en-US" sz="1800" dirty="0" smtClean="0"/>
                        <a:t>coordinating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Controlling/M&amp;E</a:t>
                      </a:r>
                      <a:endParaRPr lang="en-US" sz="1800" dirty="0"/>
                    </a:p>
                  </a:txBody>
                  <a:tcPr/>
                </a:tc>
              </a:tr>
              <a:tr h="62022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Plan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  <a:tr h="62022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Program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  <a:tr h="62022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Project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625688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Brainstorming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Identify the real Issues underlying in Nepalese system and make do-able remedies on</a:t>
            </a:r>
          </a:p>
          <a:p>
            <a:pPr lvl="1"/>
            <a:r>
              <a:rPr lang="en-US" dirty="0" smtClean="0"/>
              <a:t> Development Planning</a:t>
            </a:r>
          </a:p>
          <a:p>
            <a:pPr lvl="1"/>
            <a:r>
              <a:rPr lang="en-US" dirty="0" smtClean="0"/>
              <a:t>Implementation of Development Projects</a:t>
            </a:r>
          </a:p>
          <a:p>
            <a:pPr lvl="1"/>
            <a:r>
              <a:rPr lang="en-US" dirty="0" smtClean="0"/>
              <a:t>Evaluation of Development process overall</a:t>
            </a:r>
          </a:p>
          <a:p>
            <a:pPr lvl="1"/>
            <a:endParaRPr lang="en-US" dirty="0"/>
          </a:p>
          <a:p>
            <a:pPr lvl="1"/>
            <a:r>
              <a:rPr lang="en-US" smtClean="0">
                <a:solidFill>
                  <a:srgbClr val="0070C0"/>
                </a:solidFill>
              </a:rPr>
              <a:t>Moderator -1</a:t>
            </a:r>
            <a:endParaRPr lang="en-US" dirty="0" smtClean="0">
              <a:solidFill>
                <a:srgbClr val="0070C0"/>
              </a:solidFill>
            </a:endParaRP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Note </a:t>
            </a:r>
            <a:r>
              <a:rPr lang="en-US" smtClean="0">
                <a:solidFill>
                  <a:srgbClr val="0070C0"/>
                </a:solidFill>
              </a:rPr>
              <a:t>taker </a:t>
            </a:r>
            <a:r>
              <a:rPr lang="en-US" smtClean="0">
                <a:solidFill>
                  <a:srgbClr val="0070C0"/>
                </a:solidFill>
              </a:rPr>
              <a:t>-2,</a:t>
            </a:r>
            <a:endParaRPr lang="en-US" dirty="0" smtClean="0">
              <a:solidFill>
                <a:srgbClr val="0070C0"/>
              </a:solidFill>
            </a:endParaRPr>
          </a:p>
          <a:p>
            <a:pPr lvl="1"/>
            <a:r>
              <a:rPr lang="en-US" smtClean="0">
                <a:solidFill>
                  <a:srgbClr val="0070C0"/>
                </a:solidFill>
              </a:rPr>
              <a:t>Vetting </a:t>
            </a:r>
            <a:r>
              <a:rPr lang="en-US" dirty="0" smtClean="0">
                <a:solidFill>
                  <a:srgbClr val="0070C0"/>
                </a:solidFill>
              </a:rPr>
              <a:t>the ideas that processes till the final conclusion exists…write on board…vetting by another group…erase &amp; rewrite again &amp; </a:t>
            </a:r>
            <a:r>
              <a:rPr lang="en-US" smtClean="0">
                <a:solidFill>
                  <a:srgbClr val="0070C0"/>
                </a:solidFill>
              </a:rPr>
              <a:t>again</a:t>
            </a:r>
            <a:r>
              <a:rPr lang="en-US" smtClean="0">
                <a:solidFill>
                  <a:srgbClr val="0070C0"/>
                </a:solidFill>
              </a:rPr>
              <a:t>…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5457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Need to focus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Seems mismanagement that realise more focus needed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/>
          <a:srcRect t="17188" r="45625" b="50781"/>
          <a:stretch>
            <a:fillRect/>
          </a:stretch>
        </p:blipFill>
        <p:spPr bwMode="auto">
          <a:xfrm>
            <a:off x="1295400" y="990600"/>
            <a:ext cx="6629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3"/>
          <a:srcRect l="8749" t="18750" r="9375" b="23439"/>
          <a:stretch>
            <a:fillRect/>
          </a:stretch>
        </p:blipFill>
        <p:spPr bwMode="auto">
          <a:xfrm>
            <a:off x="228600" y="304800"/>
            <a:ext cx="8767763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4"/>
          <p:cNvPicPr>
            <a:picLocks noChangeAspect="1" noChangeArrowheads="1"/>
          </p:cNvPicPr>
          <p:nvPr/>
        </p:nvPicPr>
        <p:blipFill>
          <a:blip r:embed="rId4"/>
          <a:srcRect l="25626" t="35156" r="34375" b="58594"/>
          <a:stretch>
            <a:fillRect/>
          </a:stretch>
        </p:blipFill>
        <p:spPr bwMode="auto">
          <a:xfrm>
            <a:off x="381000" y="5486400"/>
            <a:ext cx="487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2"/>
          <a:srcRect l="1875" t="43750" r="37500" b="42969"/>
          <a:stretch>
            <a:fillRect/>
          </a:stretch>
        </p:blipFill>
        <p:spPr bwMode="auto">
          <a:xfrm>
            <a:off x="1447800" y="2286000"/>
            <a:ext cx="7391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/>
          <a:srcRect l="3751" t="67188" r="30000" b="14844"/>
          <a:stretch>
            <a:fillRect/>
          </a:stretch>
        </p:blipFill>
        <p:spPr bwMode="auto">
          <a:xfrm>
            <a:off x="533400" y="4267200"/>
            <a:ext cx="8077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/>
          <a:srcRect l="4375" t="60156" r="44376" b="21094"/>
          <a:stretch>
            <a:fillRect/>
          </a:stretch>
        </p:blipFill>
        <p:spPr bwMode="auto">
          <a:xfrm>
            <a:off x="533400" y="1981200"/>
            <a:ext cx="624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3"/>
          <a:srcRect l="1875" t="32031" r="29375" b="53906"/>
          <a:stretch>
            <a:fillRect/>
          </a:stretch>
        </p:blipFill>
        <p:spPr bwMode="auto">
          <a:xfrm>
            <a:off x="533400" y="4648200"/>
            <a:ext cx="8382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/>
          <a:srcRect l="3125" t="67188" r="30000" b="16406"/>
          <a:stretch>
            <a:fillRect/>
          </a:stretch>
        </p:blipFill>
        <p:spPr bwMode="auto">
          <a:xfrm>
            <a:off x="685800" y="1371600"/>
            <a:ext cx="8153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3"/>
          <a:srcRect t="66406" r="40625" b="17188"/>
          <a:stretch>
            <a:fillRect/>
          </a:stretch>
        </p:blipFill>
        <p:spPr bwMode="auto">
          <a:xfrm>
            <a:off x="1524000" y="4191000"/>
            <a:ext cx="7239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/>
          <a:srcRect t="66406" r="45000" b="4688"/>
          <a:stretch>
            <a:fillRect/>
          </a:stretch>
        </p:blipFill>
        <p:spPr bwMode="auto">
          <a:xfrm>
            <a:off x="152400" y="0"/>
            <a:ext cx="6705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3"/>
          <p:cNvPicPr>
            <a:picLocks noChangeAspect="1" noChangeArrowheads="1"/>
          </p:cNvPicPr>
          <p:nvPr/>
        </p:nvPicPr>
        <p:blipFill>
          <a:blip r:embed="rId3"/>
          <a:srcRect t="65625" r="35625" b="20313"/>
          <a:stretch>
            <a:fillRect/>
          </a:stretch>
        </p:blipFill>
        <p:spPr bwMode="auto">
          <a:xfrm>
            <a:off x="1066800" y="4343400"/>
            <a:ext cx="7848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/>
          <a:srcRect t="67188" r="37500" b="14063"/>
          <a:stretch>
            <a:fillRect/>
          </a:stretch>
        </p:blipFill>
        <p:spPr bwMode="auto">
          <a:xfrm>
            <a:off x="0" y="0"/>
            <a:ext cx="7620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3"/>
          <a:srcRect t="46875" r="37500" b="42969"/>
          <a:stretch>
            <a:fillRect/>
          </a:stretch>
        </p:blipFill>
        <p:spPr bwMode="auto">
          <a:xfrm>
            <a:off x="533400" y="2514600"/>
            <a:ext cx="7620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691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/>
          <a:srcRect l="25626" t="34375" r="8749" b="53906"/>
          <a:stretch>
            <a:fillRect/>
          </a:stretch>
        </p:blipFill>
        <p:spPr bwMode="auto">
          <a:xfrm>
            <a:off x="0" y="28194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3"/>
          <p:cNvPicPr>
            <a:picLocks noChangeAspect="1" noChangeArrowheads="1"/>
          </p:cNvPicPr>
          <p:nvPr/>
        </p:nvPicPr>
        <p:blipFill>
          <a:blip r:embed="rId3"/>
          <a:srcRect l="25000" t="34375" r="18750" b="57813"/>
          <a:stretch>
            <a:fillRect/>
          </a:stretch>
        </p:blipFill>
        <p:spPr bwMode="auto">
          <a:xfrm>
            <a:off x="0" y="685800"/>
            <a:ext cx="6858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4"/>
          <a:srcRect l="26250" t="35156" r="8125" b="53906"/>
          <a:stretch>
            <a:fillRect/>
          </a:stretch>
        </p:blipFill>
        <p:spPr bwMode="auto">
          <a:xfrm>
            <a:off x="0" y="4572000"/>
            <a:ext cx="8001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5"/>
          <p:cNvPicPr>
            <a:picLocks noChangeAspect="1" noChangeArrowheads="1"/>
          </p:cNvPicPr>
          <p:nvPr/>
        </p:nvPicPr>
        <p:blipFill>
          <a:blip r:embed="rId5"/>
          <a:srcRect l="26875" t="34375" r="10001" b="57813"/>
          <a:stretch>
            <a:fillRect/>
          </a:stretch>
        </p:blipFill>
        <p:spPr bwMode="auto">
          <a:xfrm>
            <a:off x="0" y="6096000"/>
            <a:ext cx="769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/>
          <p:cNvPicPr>
            <a:picLocks noChangeAspect="1" noChangeArrowheads="1"/>
          </p:cNvPicPr>
          <p:nvPr/>
        </p:nvPicPr>
        <p:blipFill>
          <a:blip r:embed="rId6"/>
          <a:srcRect l="26875" t="34375" r="6876" b="53125"/>
          <a:stretch>
            <a:fillRect/>
          </a:stretch>
        </p:blipFill>
        <p:spPr bwMode="auto">
          <a:xfrm>
            <a:off x="0" y="1600200"/>
            <a:ext cx="8077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 l="26875" t="33594" r="10625" b="57813"/>
          <a:stretch>
            <a:fillRect/>
          </a:stretch>
        </p:blipFill>
        <p:spPr bwMode="auto">
          <a:xfrm>
            <a:off x="0" y="0"/>
            <a:ext cx="7620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3"/>
          <a:srcRect l="26875" t="34375" r="5624" b="53125"/>
          <a:stretch>
            <a:fillRect/>
          </a:stretch>
        </p:blipFill>
        <p:spPr bwMode="auto">
          <a:xfrm>
            <a:off x="0" y="1295400"/>
            <a:ext cx="822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4"/>
          <a:srcRect l="26250" t="33594" r="5624" b="57813"/>
          <a:stretch>
            <a:fillRect/>
          </a:stretch>
        </p:blipFill>
        <p:spPr bwMode="auto">
          <a:xfrm>
            <a:off x="0" y="2971800"/>
            <a:ext cx="830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5"/>
          <p:cNvPicPr>
            <a:picLocks noChangeAspect="1" noChangeArrowheads="1"/>
          </p:cNvPicPr>
          <p:nvPr/>
        </p:nvPicPr>
        <p:blipFill>
          <a:blip r:embed="rId5"/>
          <a:srcRect l="26875" t="35156" r="4375" b="58594"/>
          <a:stretch>
            <a:fillRect/>
          </a:stretch>
        </p:blipFill>
        <p:spPr bwMode="auto">
          <a:xfrm>
            <a:off x="0" y="449580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6"/>
          <p:cNvPicPr>
            <a:picLocks noChangeAspect="1" noChangeArrowheads="1"/>
          </p:cNvPicPr>
          <p:nvPr/>
        </p:nvPicPr>
        <p:blipFill>
          <a:blip r:embed="rId6"/>
          <a:srcRect l="26875" t="34375" r="16251" b="58594"/>
          <a:stretch>
            <a:fillRect/>
          </a:stretch>
        </p:blipFill>
        <p:spPr bwMode="auto">
          <a:xfrm>
            <a:off x="0" y="6172200"/>
            <a:ext cx="6934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/>
          <a:srcRect t="43750" r="32500" b="46875"/>
          <a:stretch>
            <a:fillRect/>
          </a:stretch>
        </p:blipFill>
        <p:spPr bwMode="auto">
          <a:xfrm>
            <a:off x="0" y="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3"/>
          <a:srcRect t="45313" r="54375" b="46875"/>
          <a:stretch>
            <a:fillRect/>
          </a:stretch>
        </p:blipFill>
        <p:spPr bwMode="auto">
          <a:xfrm>
            <a:off x="381000" y="16764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4"/>
          <a:srcRect t="44531" r="38750" b="46875"/>
          <a:stretch>
            <a:fillRect/>
          </a:stretch>
        </p:blipFill>
        <p:spPr bwMode="auto">
          <a:xfrm>
            <a:off x="0" y="5715000"/>
            <a:ext cx="7467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5"/>
          <p:cNvPicPr>
            <a:picLocks noChangeAspect="1" noChangeArrowheads="1"/>
          </p:cNvPicPr>
          <p:nvPr/>
        </p:nvPicPr>
        <p:blipFill>
          <a:blip r:embed="rId5"/>
          <a:srcRect t="42969" r="50000" b="46875"/>
          <a:stretch>
            <a:fillRect/>
          </a:stretch>
        </p:blipFill>
        <p:spPr bwMode="auto">
          <a:xfrm>
            <a:off x="381000" y="2362200"/>
            <a:ext cx="609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6"/>
          <p:cNvPicPr>
            <a:picLocks noChangeAspect="1" noChangeArrowheads="1"/>
          </p:cNvPicPr>
          <p:nvPr/>
        </p:nvPicPr>
        <p:blipFill>
          <a:blip r:embed="rId6"/>
          <a:srcRect t="43750" r="64375" b="46875"/>
          <a:stretch>
            <a:fillRect/>
          </a:stretch>
        </p:blipFill>
        <p:spPr bwMode="auto">
          <a:xfrm>
            <a:off x="1219200" y="4419600"/>
            <a:ext cx="4343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2"/>
          <a:srcRect l="4375" t="44531" r="30624" b="46875"/>
          <a:stretch>
            <a:fillRect/>
          </a:stretch>
        </p:blipFill>
        <p:spPr bwMode="auto">
          <a:xfrm>
            <a:off x="0" y="0"/>
            <a:ext cx="7924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/>
          <a:srcRect t="43750" r="59375" b="46875"/>
          <a:stretch>
            <a:fillRect/>
          </a:stretch>
        </p:blipFill>
        <p:spPr bwMode="auto">
          <a:xfrm>
            <a:off x="0" y="1447800"/>
            <a:ext cx="495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4"/>
          <a:srcRect l="3125" t="44531" r="50626" b="46875"/>
          <a:stretch>
            <a:fillRect/>
          </a:stretch>
        </p:blipFill>
        <p:spPr bwMode="auto">
          <a:xfrm>
            <a:off x="990600" y="2209800"/>
            <a:ext cx="5638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Opportunity</a:t>
            </a:r>
            <a:br>
              <a:rPr lang="en-US" smtClean="0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Expectation raising examples</a:t>
            </a:r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mtClean="0"/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/>
          <a:srcRect l="1875" t="49219" r="29375" b="25000"/>
          <a:stretch>
            <a:fillRect/>
          </a:stretch>
        </p:blipFill>
        <p:spPr bwMode="auto">
          <a:xfrm>
            <a:off x="1157116" y="1794934"/>
            <a:ext cx="6811227" cy="2167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3"/>
          <a:srcRect l="3751" t="44531" r="33125" b="49057"/>
          <a:stretch>
            <a:fillRect/>
          </a:stretch>
        </p:blipFill>
        <p:spPr bwMode="auto">
          <a:xfrm>
            <a:off x="1066800" y="4267200"/>
            <a:ext cx="6901543" cy="625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/>
          <a:srcRect t="60156" r="48750" b="21094"/>
          <a:stretch>
            <a:fillRect/>
          </a:stretch>
        </p:blipFill>
        <p:spPr bwMode="auto">
          <a:xfrm>
            <a:off x="0" y="0"/>
            <a:ext cx="624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3"/>
          <a:srcRect t="67188" r="47501" b="26563"/>
          <a:stretch>
            <a:fillRect/>
          </a:stretch>
        </p:blipFill>
        <p:spPr bwMode="auto">
          <a:xfrm>
            <a:off x="685800" y="1676400"/>
            <a:ext cx="640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5"/>
          <p:cNvPicPr>
            <a:picLocks noChangeAspect="1" noChangeArrowheads="1"/>
          </p:cNvPicPr>
          <p:nvPr/>
        </p:nvPicPr>
        <p:blipFill>
          <a:blip r:embed="rId4"/>
          <a:srcRect l="4375" t="67188" r="41251" b="22656"/>
          <a:stretch>
            <a:fillRect/>
          </a:stretch>
        </p:blipFill>
        <p:spPr bwMode="auto">
          <a:xfrm>
            <a:off x="304800" y="2819400"/>
            <a:ext cx="6629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5"/>
          <a:srcRect l="2499" t="46875" r="36874" b="46094"/>
          <a:stretch>
            <a:fillRect/>
          </a:stretch>
        </p:blipFill>
        <p:spPr bwMode="auto">
          <a:xfrm>
            <a:off x="152400" y="4267200"/>
            <a:ext cx="7391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/>
          <a:srcRect t="46875" r="29375" b="17188"/>
          <a:stretch>
            <a:fillRect/>
          </a:stretch>
        </p:blipFill>
        <p:spPr bwMode="auto">
          <a:xfrm>
            <a:off x="826429" y="1840831"/>
            <a:ext cx="7560383" cy="307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2"/>
          <a:srcRect l="3751" t="47656" r="50000" b="45313"/>
          <a:stretch>
            <a:fillRect/>
          </a:stretch>
        </p:blipFill>
        <p:spPr bwMode="auto">
          <a:xfrm>
            <a:off x="762000" y="2133600"/>
            <a:ext cx="5638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/>
          <a:srcRect t="47656" r="42500" b="39063"/>
          <a:stretch>
            <a:fillRect/>
          </a:stretch>
        </p:blipFill>
        <p:spPr bwMode="auto">
          <a:xfrm>
            <a:off x="914400" y="3200400"/>
            <a:ext cx="6400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5"/>
          <p:cNvPicPr>
            <a:picLocks noChangeAspect="1" noChangeArrowheads="1"/>
          </p:cNvPicPr>
          <p:nvPr/>
        </p:nvPicPr>
        <p:blipFill>
          <a:blip r:embed="rId4"/>
          <a:srcRect l="3751" t="47656" r="46249" b="42188"/>
          <a:stretch>
            <a:fillRect/>
          </a:stretch>
        </p:blipFill>
        <p:spPr bwMode="auto">
          <a:xfrm>
            <a:off x="914400" y="5029200"/>
            <a:ext cx="609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/>
          <a:srcRect l="25626" t="34375" r="11874" b="57813"/>
          <a:stretch>
            <a:fillRect/>
          </a:stretch>
        </p:blipFill>
        <p:spPr bwMode="auto">
          <a:xfrm>
            <a:off x="0" y="0"/>
            <a:ext cx="762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3"/>
          <p:cNvPicPr>
            <a:picLocks noChangeAspect="1" noChangeArrowheads="1"/>
          </p:cNvPicPr>
          <p:nvPr/>
        </p:nvPicPr>
        <p:blipFill>
          <a:blip r:embed="rId3"/>
          <a:srcRect l="26875" t="35156" r="18124" b="57813"/>
          <a:stretch>
            <a:fillRect/>
          </a:stretch>
        </p:blipFill>
        <p:spPr bwMode="auto">
          <a:xfrm>
            <a:off x="0" y="1143000"/>
            <a:ext cx="6705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4"/>
          <p:cNvPicPr>
            <a:picLocks noChangeAspect="1" noChangeArrowheads="1"/>
          </p:cNvPicPr>
          <p:nvPr/>
        </p:nvPicPr>
        <p:blipFill>
          <a:blip r:embed="rId4"/>
          <a:srcRect l="26875" t="34375" r="25000" b="57813"/>
          <a:stretch>
            <a:fillRect/>
          </a:stretch>
        </p:blipFill>
        <p:spPr bwMode="auto">
          <a:xfrm>
            <a:off x="0" y="2667000"/>
            <a:ext cx="5867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5"/>
          <p:cNvPicPr>
            <a:picLocks noChangeAspect="1" noChangeArrowheads="1"/>
          </p:cNvPicPr>
          <p:nvPr/>
        </p:nvPicPr>
        <p:blipFill>
          <a:blip r:embed="rId5"/>
          <a:srcRect l="26250" t="35156" r="26875" b="57813"/>
          <a:stretch>
            <a:fillRect/>
          </a:stretch>
        </p:blipFill>
        <p:spPr bwMode="auto">
          <a:xfrm>
            <a:off x="0" y="4419600"/>
            <a:ext cx="5715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6"/>
          <p:cNvPicPr>
            <a:picLocks noChangeAspect="1" noChangeArrowheads="1"/>
          </p:cNvPicPr>
          <p:nvPr/>
        </p:nvPicPr>
        <p:blipFill>
          <a:blip r:embed="rId6"/>
          <a:srcRect l="26250" t="34375" r="5624" b="53125"/>
          <a:stretch>
            <a:fillRect/>
          </a:stretch>
        </p:blipFill>
        <p:spPr bwMode="auto">
          <a:xfrm>
            <a:off x="0" y="5638800"/>
            <a:ext cx="8305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Imperialism</a:t>
            </a:r>
          </a:p>
        </p:txBody>
      </p:sp>
    </p:spTree>
    <p:extLst>
      <p:ext uri="{BB962C8B-B14F-4D97-AF65-F5344CB8AC3E}">
        <p14:creationId xmlns:p14="http://schemas.microsoft.com/office/powerpoint/2010/main" xmlns="" val="286104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/>
          <a:srcRect l="26875" t="35156" r="11250" b="53906"/>
          <a:stretch>
            <a:fillRect/>
          </a:stretch>
        </p:blipFill>
        <p:spPr bwMode="auto">
          <a:xfrm>
            <a:off x="0" y="0"/>
            <a:ext cx="7543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3"/>
          <a:srcRect l="26875" t="34375" r="6876" b="53906"/>
          <a:stretch>
            <a:fillRect/>
          </a:stretch>
        </p:blipFill>
        <p:spPr bwMode="auto">
          <a:xfrm>
            <a:off x="0" y="1371600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4"/>
          <a:srcRect l="26250" t="34375" r="5000" b="57813"/>
          <a:stretch>
            <a:fillRect/>
          </a:stretch>
        </p:blipFill>
        <p:spPr bwMode="auto">
          <a:xfrm>
            <a:off x="0" y="29718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5"/>
          <p:cNvPicPr>
            <a:picLocks noChangeAspect="1" noChangeArrowheads="1"/>
          </p:cNvPicPr>
          <p:nvPr/>
        </p:nvPicPr>
        <p:blipFill>
          <a:blip r:embed="rId5"/>
          <a:srcRect l="26250" t="34375" r="9375" b="53906"/>
          <a:stretch>
            <a:fillRect/>
          </a:stretch>
        </p:blipFill>
        <p:spPr bwMode="auto">
          <a:xfrm>
            <a:off x="0" y="4343400"/>
            <a:ext cx="784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6"/>
          <p:cNvPicPr>
            <a:picLocks noChangeAspect="1" noChangeArrowheads="1"/>
          </p:cNvPicPr>
          <p:nvPr/>
        </p:nvPicPr>
        <p:blipFill>
          <a:blip r:embed="rId6"/>
          <a:srcRect t="43750" r="57500" b="47656"/>
          <a:stretch>
            <a:fillRect/>
          </a:stretch>
        </p:blipFill>
        <p:spPr bwMode="auto">
          <a:xfrm>
            <a:off x="0" y="6019800"/>
            <a:ext cx="5181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/>
          <a:srcRect l="26875" t="34375" r="13750" b="57813"/>
          <a:stretch>
            <a:fillRect/>
          </a:stretch>
        </p:blipFill>
        <p:spPr bwMode="auto">
          <a:xfrm>
            <a:off x="0" y="0"/>
            <a:ext cx="7239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3"/>
          <p:cNvPicPr>
            <a:picLocks noChangeAspect="1" noChangeArrowheads="1"/>
          </p:cNvPicPr>
          <p:nvPr/>
        </p:nvPicPr>
        <p:blipFill>
          <a:blip r:embed="rId3"/>
          <a:srcRect l="26875" t="34375" r="6250" b="57031"/>
          <a:stretch>
            <a:fillRect/>
          </a:stretch>
        </p:blipFill>
        <p:spPr bwMode="auto">
          <a:xfrm>
            <a:off x="0" y="1524000"/>
            <a:ext cx="8153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4"/>
          <a:srcRect l="26875" t="35156" r="10625" b="57813"/>
          <a:stretch>
            <a:fillRect/>
          </a:stretch>
        </p:blipFill>
        <p:spPr bwMode="auto">
          <a:xfrm>
            <a:off x="0" y="3048000"/>
            <a:ext cx="7620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5"/>
          <p:cNvPicPr>
            <a:picLocks noChangeAspect="1" noChangeArrowheads="1"/>
          </p:cNvPicPr>
          <p:nvPr/>
        </p:nvPicPr>
        <p:blipFill>
          <a:blip r:embed="rId5"/>
          <a:srcRect t="43750" r="43750" b="46875"/>
          <a:stretch>
            <a:fillRect/>
          </a:stretch>
        </p:blipFill>
        <p:spPr bwMode="auto">
          <a:xfrm>
            <a:off x="0" y="4419600"/>
            <a:ext cx="6858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/>
          <p:cNvPicPr>
            <a:picLocks noChangeAspect="1" noChangeArrowheads="1"/>
          </p:cNvPicPr>
          <p:nvPr/>
        </p:nvPicPr>
        <p:blipFill>
          <a:blip r:embed="rId6"/>
          <a:srcRect t="44531" r="41251" b="47656"/>
          <a:stretch>
            <a:fillRect/>
          </a:stretch>
        </p:blipFill>
        <p:spPr bwMode="auto">
          <a:xfrm>
            <a:off x="0" y="6096000"/>
            <a:ext cx="7162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 t="43750" r="55624" b="46875"/>
          <a:stretch>
            <a:fillRect/>
          </a:stretch>
        </p:blipFill>
        <p:spPr bwMode="auto">
          <a:xfrm>
            <a:off x="0" y="0"/>
            <a:ext cx="5410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3"/>
          <a:srcRect t="44531" r="46249" b="46875"/>
          <a:stretch>
            <a:fillRect/>
          </a:stretch>
        </p:blipFill>
        <p:spPr bwMode="auto">
          <a:xfrm>
            <a:off x="304800" y="1371600"/>
            <a:ext cx="6553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4"/>
          <p:cNvPicPr>
            <a:picLocks noChangeAspect="1" noChangeArrowheads="1"/>
          </p:cNvPicPr>
          <p:nvPr/>
        </p:nvPicPr>
        <p:blipFill>
          <a:blip r:embed="rId4"/>
          <a:srcRect t="44531" r="48750" b="48438"/>
          <a:stretch>
            <a:fillRect/>
          </a:stretch>
        </p:blipFill>
        <p:spPr bwMode="auto">
          <a:xfrm>
            <a:off x="304800" y="2438400"/>
            <a:ext cx="6248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5"/>
          <p:cNvPicPr>
            <a:picLocks noChangeAspect="1" noChangeArrowheads="1"/>
          </p:cNvPicPr>
          <p:nvPr/>
        </p:nvPicPr>
        <p:blipFill>
          <a:blip r:embed="rId5"/>
          <a:srcRect t="43750" r="67500" b="47656"/>
          <a:stretch>
            <a:fillRect/>
          </a:stretch>
        </p:blipFill>
        <p:spPr bwMode="auto">
          <a:xfrm>
            <a:off x="4800600" y="0"/>
            <a:ext cx="396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6"/>
          <p:cNvPicPr>
            <a:picLocks noChangeAspect="1" noChangeArrowheads="1"/>
          </p:cNvPicPr>
          <p:nvPr/>
        </p:nvPicPr>
        <p:blipFill>
          <a:blip r:embed="rId6"/>
          <a:srcRect t="43750" r="58749" b="46875"/>
          <a:stretch>
            <a:fillRect/>
          </a:stretch>
        </p:blipFill>
        <p:spPr bwMode="auto">
          <a:xfrm>
            <a:off x="762000" y="4191000"/>
            <a:ext cx="502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7"/>
          <p:cNvPicPr>
            <a:picLocks noChangeAspect="1" noChangeArrowheads="1"/>
          </p:cNvPicPr>
          <p:nvPr/>
        </p:nvPicPr>
        <p:blipFill>
          <a:blip r:embed="rId7"/>
          <a:srcRect t="42969" r="60001" b="46875"/>
          <a:stretch>
            <a:fillRect/>
          </a:stretch>
        </p:blipFill>
        <p:spPr bwMode="auto">
          <a:xfrm>
            <a:off x="685800" y="5638800"/>
            <a:ext cx="487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Brainstorming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Identify the real Issues underlying in Nepalese system and make do-able remedies on</a:t>
            </a:r>
          </a:p>
          <a:p>
            <a:pPr lvl="1"/>
            <a:r>
              <a:rPr lang="en-US" dirty="0" smtClean="0"/>
              <a:t> Development Planning</a:t>
            </a:r>
          </a:p>
          <a:p>
            <a:pPr lvl="1"/>
            <a:r>
              <a:rPr lang="en-US" dirty="0" smtClean="0"/>
              <a:t>Implementation of Development Projects</a:t>
            </a:r>
          </a:p>
          <a:p>
            <a:pPr lvl="1"/>
            <a:r>
              <a:rPr lang="en-US" dirty="0" smtClean="0"/>
              <a:t>Evaluation of Development process overall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Note taker -1,</a:t>
            </a:r>
          </a:p>
          <a:p>
            <a:pPr lvl="1"/>
            <a:r>
              <a:rPr lang="en-US" dirty="0" smtClean="0"/>
              <a:t>Group -2 (Vetting the ideas that processes till the final </a:t>
            </a:r>
            <a:r>
              <a:rPr lang="en-US" smtClean="0"/>
              <a:t>conclusion </a:t>
            </a:r>
            <a:r>
              <a:rPr lang="en-US" smtClean="0"/>
              <a:t>established…write </a:t>
            </a:r>
            <a:r>
              <a:rPr lang="en-US" dirty="0" smtClean="0"/>
              <a:t>on board…vetting by another group…erase &amp; rewrite again &amp; again…)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25457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Performer Bureaucracy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60130100"/>
              </p:ext>
            </p:extLst>
          </p:nvPr>
        </p:nvGraphicFramePr>
        <p:xfrm>
          <a:off x="1463040" y="2119257"/>
          <a:ext cx="6196405" cy="3603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-2324001" y="181033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88135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Imperialism</a:t>
            </a:r>
          </a:p>
          <a:p>
            <a:r>
              <a:rPr lang="en-US" dirty="0" smtClean="0"/>
              <a:t>Colonialism</a:t>
            </a:r>
          </a:p>
        </p:txBody>
      </p:sp>
    </p:spTree>
    <p:extLst>
      <p:ext uri="{BB962C8B-B14F-4D97-AF65-F5344CB8AC3E}">
        <p14:creationId xmlns:p14="http://schemas.microsoft.com/office/powerpoint/2010/main" xmlns="" val="157414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Imperialism</a:t>
            </a:r>
          </a:p>
          <a:p>
            <a:r>
              <a:rPr lang="en-US" dirty="0" smtClean="0"/>
              <a:t>Colonialism</a:t>
            </a:r>
          </a:p>
          <a:p>
            <a:r>
              <a:rPr lang="en-US" dirty="0" smtClean="0"/>
              <a:t>Development Administration</a:t>
            </a:r>
          </a:p>
        </p:txBody>
      </p:sp>
    </p:spTree>
    <p:extLst>
      <p:ext uri="{BB962C8B-B14F-4D97-AF65-F5344CB8AC3E}">
        <p14:creationId xmlns:p14="http://schemas.microsoft.com/office/powerpoint/2010/main" xmlns="" val="157414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Imperialism</a:t>
            </a:r>
          </a:p>
          <a:p>
            <a:r>
              <a:rPr lang="en-US" dirty="0" smtClean="0"/>
              <a:t>Colonialism</a:t>
            </a:r>
          </a:p>
          <a:p>
            <a:r>
              <a:rPr lang="en-US" dirty="0" smtClean="0"/>
              <a:t>Development Administration</a:t>
            </a:r>
          </a:p>
          <a:p>
            <a:r>
              <a:rPr lang="en-US" dirty="0" smtClean="0"/>
              <a:t>Development Management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414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Imperialism</a:t>
            </a:r>
          </a:p>
          <a:p>
            <a:r>
              <a:rPr lang="en-US" dirty="0" smtClean="0"/>
              <a:t>Colonialism</a:t>
            </a:r>
          </a:p>
          <a:p>
            <a:r>
              <a:rPr lang="en-US" dirty="0" smtClean="0"/>
              <a:t>Development Administration</a:t>
            </a:r>
          </a:p>
          <a:p>
            <a:r>
              <a:rPr lang="en-US" dirty="0" smtClean="0"/>
              <a:t>Development Management</a:t>
            </a:r>
          </a:p>
          <a:p>
            <a:r>
              <a:rPr lang="en-US" dirty="0" smtClean="0"/>
              <a:t>Developmental state</a:t>
            </a:r>
          </a:p>
        </p:txBody>
      </p:sp>
    </p:spTree>
    <p:extLst>
      <p:ext uri="{BB962C8B-B14F-4D97-AF65-F5344CB8AC3E}">
        <p14:creationId xmlns:p14="http://schemas.microsoft.com/office/powerpoint/2010/main" xmlns="" val="157414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Pushpin.thmx</Template>
  <TotalTime>277</TotalTime>
  <Words>538</Words>
  <Application>Microsoft Macintosh PowerPoint</Application>
  <PresentationFormat>On-screen Show (4:3)</PresentationFormat>
  <Paragraphs>167</Paragraphs>
  <Slides>54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Pushpin</vt:lpstr>
      <vt:lpstr>Development Management</vt:lpstr>
      <vt:lpstr>Outline </vt:lpstr>
      <vt:lpstr>How this session runs….</vt:lpstr>
      <vt:lpstr>Concept</vt:lpstr>
      <vt:lpstr>Concept</vt:lpstr>
      <vt:lpstr>Concept</vt:lpstr>
      <vt:lpstr>Concept</vt:lpstr>
      <vt:lpstr>Concept</vt:lpstr>
      <vt:lpstr>Concept</vt:lpstr>
      <vt:lpstr>Concept</vt:lpstr>
      <vt:lpstr>Definition</vt:lpstr>
      <vt:lpstr>Definition</vt:lpstr>
      <vt:lpstr>Definition</vt:lpstr>
      <vt:lpstr>Definition</vt:lpstr>
      <vt:lpstr>Definition</vt:lpstr>
      <vt:lpstr>Outline </vt:lpstr>
      <vt:lpstr>Program-Project linkages</vt:lpstr>
      <vt:lpstr>Program-Project linkages</vt:lpstr>
      <vt:lpstr>Program-Project linkages</vt:lpstr>
      <vt:lpstr>Slide 20</vt:lpstr>
      <vt:lpstr>Slide 21</vt:lpstr>
      <vt:lpstr>Outline </vt:lpstr>
      <vt:lpstr>Stakeholder’s Role</vt:lpstr>
      <vt:lpstr>Stakeholder’s Role</vt:lpstr>
      <vt:lpstr>Stakeholder’s Role</vt:lpstr>
      <vt:lpstr>Stakeholder’s Role</vt:lpstr>
      <vt:lpstr>Stakeholder’s Role</vt:lpstr>
      <vt:lpstr>Stakeholder’s Role</vt:lpstr>
      <vt:lpstr>Stakeholder’s Role</vt:lpstr>
      <vt:lpstr>Outline </vt:lpstr>
      <vt:lpstr>Issues of Development Management in Nepal</vt:lpstr>
      <vt:lpstr>Brainstorming</vt:lpstr>
      <vt:lpstr>Need to focus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Opportunity 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Brainstorming</vt:lpstr>
      <vt:lpstr>Performer Bureaucracy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apple</dc:creator>
  <cp:lastModifiedBy>Chief</cp:lastModifiedBy>
  <cp:revision>19</cp:revision>
  <dcterms:created xsi:type="dcterms:W3CDTF">2017-08-21T14:40:48Z</dcterms:created>
  <dcterms:modified xsi:type="dcterms:W3CDTF">2017-08-22T07:54:51Z</dcterms:modified>
</cp:coreProperties>
</file>