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3" r:id="rId10"/>
    <p:sldId id="264" r:id="rId11"/>
    <p:sldId id="269" r:id="rId12"/>
    <p:sldId id="257" r:id="rId13"/>
    <p:sldId id="267" r:id="rId14"/>
    <p:sldId id="270" r:id="rId15"/>
    <p:sldId id="271" r:id="rId16"/>
    <p:sldId id="272" r:id="rId17"/>
    <p:sldId id="273" r:id="rId18"/>
    <p:sldId id="274" r:id="rId19"/>
    <p:sldId id="268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0"/>
  </p:normalViewPr>
  <p:slideViewPr>
    <p:cSldViewPr snapToGrid="0" snapToObjects="1">
      <p:cViewPr varScale="1">
        <p:scale>
          <a:sx n="111" d="100"/>
          <a:sy n="111" d="100"/>
        </p:scale>
        <p:origin x="168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9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4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44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07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25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66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2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293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2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24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BE337-CA97-9444-A191-EBE9808DE653}" type="datetimeFigureOut">
              <a:rPr lang="en-US" smtClean="0"/>
              <a:t>8/16/17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E0136-DBAC-0D49-A32B-1907F26C0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5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Career Planning: Concept and Practices in the context of Nepal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Sishir</a:t>
            </a:r>
            <a:r>
              <a:rPr lang="en-US" dirty="0" smtClean="0"/>
              <a:t> Kumar </a:t>
            </a:r>
            <a:r>
              <a:rPr lang="en-US" dirty="0" err="1" smtClean="0"/>
              <a:t>Dhungana</a:t>
            </a:r>
            <a:endParaRPr lang="en-US" dirty="0" smtClean="0"/>
          </a:p>
          <a:p>
            <a:r>
              <a:rPr lang="en-US" dirty="0" smtClean="0"/>
              <a:t>NASC</a:t>
            </a:r>
          </a:p>
          <a:p>
            <a:r>
              <a:rPr lang="en-US" dirty="0" smtClean="0"/>
              <a:t>August 15,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05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Career Planning :</a:t>
            </a:r>
          </a:p>
          <a:p>
            <a:pPr lvl="1"/>
            <a:r>
              <a:rPr lang="en-US" dirty="0" smtClean="0"/>
              <a:t>Career Planning is a subset of career management,</a:t>
            </a:r>
          </a:p>
          <a:p>
            <a:pPr lvl="1"/>
            <a:r>
              <a:rPr lang="en-US" dirty="0" smtClean="0"/>
              <a:t>The process of reassessing individual learning and development over a period of time,</a:t>
            </a:r>
          </a:p>
          <a:p>
            <a:pPr lvl="1"/>
            <a:r>
              <a:rPr lang="en-US" dirty="0" smtClean="0"/>
              <a:t>Designing and selecting the career that may meet the capacity of individual for the future,</a:t>
            </a:r>
          </a:p>
          <a:p>
            <a:pPr lvl="1"/>
            <a:r>
              <a:rPr lang="en-US" dirty="0" smtClean="0"/>
              <a:t>Career planning is the planning of individual career to promote professional capacity.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986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Elements of Career Planning</a:t>
            </a:r>
          </a:p>
          <a:p>
            <a:pPr lvl="1"/>
            <a:r>
              <a:rPr lang="en-US" dirty="0" smtClean="0"/>
              <a:t>Self Assessment,</a:t>
            </a:r>
          </a:p>
          <a:p>
            <a:pPr lvl="1"/>
            <a:r>
              <a:rPr lang="en-US" dirty="0" smtClean="0"/>
              <a:t>Career Mission Statement</a:t>
            </a:r>
          </a:p>
          <a:p>
            <a:pPr lvl="1"/>
            <a:r>
              <a:rPr lang="en-US" dirty="0" smtClean="0"/>
              <a:t>Research and Evaluation</a:t>
            </a:r>
          </a:p>
          <a:p>
            <a:pPr lvl="1"/>
            <a:r>
              <a:rPr lang="en-US" dirty="0" smtClean="0"/>
              <a:t>Short term career plan,</a:t>
            </a:r>
          </a:p>
          <a:p>
            <a:pPr lvl="1"/>
            <a:r>
              <a:rPr lang="en-US" dirty="0" smtClean="0"/>
              <a:t>Long term career plan.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021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Areas of analysis when designing Career Planning:</a:t>
            </a:r>
          </a:p>
          <a:p>
            <a:pPr lvl="1"/>
            <a:r>
              <a:rPr lang="en-US" b="1" dirty="0" smtClean="0"/>
              <a:t>Life</a:t>
            </a:r>
            <a:r>
              <a:rPr lang="en-US" b="1" dirty="0"/>
              <a:t>/work experience </a:t>
            </a:r>
            <a:endParaRPr lang="en-US" dirty="0" smtClean="0"/>
          </a:p>
          <a:p>
            <a:pPr lvl="1"/>
            <a:r>
              <a:rPr lang="en-US" b="1" dirty="0"/>
              <a:t>Aptitudes/ skills </a:t>
            </a:r>
            <a:endParaRPr lang="en-US" dirty="0" smtClean="0"/>
          </a:p>
          <a:p>
            <a:pPr lvl="1"/>
            <a:r>
              <a:rPr lang="en-US" b="1" dirty="0"/>
              <a:t>Interests </a:t>
            </a:r>
            <a:endParaRPr lang="en-US" dirty="0" smtClean="0"/>
          </a:p>
          <a:p>
            <a:pPr lvl="1"/>
            <a:r>
              <a:rPr lang="en-US" b="1" dirty="0"/>
              <a:t>Values </a:t>
            </a:r>
            <a:endParaRPr lang="en-US" dirty="0" smtClean="0"/>
          </a:p>
          <a:p>
            <a:pPr lvl="1"/>
            <a:r>
              <a:rPr lang="en-US" b="1" dirty="0"/>
              <a:t>Personality preferences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430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6968"/>
          </a:xfrm>
        </p:spPr>
        <p:txBody>
          <a:bodyPr/>
          <a:lstStyle/>
          <a:p>
            <a:r>
              <a:rPr lang="en-US" dirty="0" smtClean="0"/>
              <a:t>Importance of Career Planning</a:t>
            </a:r>
          </a:p>
          <a:p>
            <a:pPr lvl="1"/>
            <a:r>
              <a:rPr lang="en-US" dirty="0" smtClean="0"/>
              <a:t>Clear direction and road map for future,</a:t>
            </a:r>
          </a:p>
          <a:p>
            <a:pPr lvl="1"/>
            <a:r>
              <a:rPr lang="en-US" dirty="0" smtClean="0"/>
              <a:t>Opportunity to analyze individual capacity,</a:t>
            </a:r>
          </a:p>
          <a:p>
            <a:pPr lvl="1"/>
            <a:r>
              <a:rPr lang="en-US" dirty="0" smtClean="0"/>
              <a:t>Support for designing career goal,</a:t>
            </a:r>
          </a:p>
          <a:p>
            <a:pPr lvl="1"/>
            <a:r>
              <a:rPr lang="en-US" dirty="0" smtClean="0"/>
              <a:t>To develop the life as true, meaningful and purposive life,</a:t>
            </a:r>
          </a:p>
          <a:p>
            <a:pPr lvl="1"/>
            <a:r>
              <a:rPr lang="en-US" dirty="0"/>
              <a:t>Motivation and Morale,</a:t>
            </a:r>
          </a:p>
          <a:p>
            <a:pPr lvl="1"/>
            <a:r>
              <a:rPr lang="en-US" dirty="0"/>
              <a:t>Grooming the potentialities,</a:t>
            </a:r>
          </a:p>
          <a:p>
            <a:pPr lvl="1"/>
            <a:r>
              <a:rPr lang="en-US" dirty="0"/>
              <a:t>Advancement in position and condition of the </a:t>
            </a:r>
            <a:r>
              <a:rPr lang="en-US" dirty="0" smtClean="0"/>
              <a:t>employee, etc.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05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Steps of Career Planning</a:t>
            </a:r>
          </a:p>
          <a:p>
            <a:pPr lvl="1"/>
            <a:r>
              <a:rPr lang="en-US" dirty="0" smtClean="0"/>
              <a:t>Knowing who you are</a:t>
            </a:r>
          </a:p>
          <a:p>
            <a:pPr lvl="2"/>
            <a:r>
              <a:rPr lang="en-US" dirty="0" smtClean="0"/>
              <a:t>Self Assessment,</a:t>
            </a:r>
          </a:p>
          <a:p>
            <a:pPr lvl="2"/>
            <a:r>
              <a:rPr lang="en-US" dirty="0" smtClean="0"/>
              <a:t>Personal Values,</a:t>
            </a:r>
          </a:p>
          <a:p>
            <a:pPr lvl="2"/>
            <a:r>
              <a:rPr lang="en-US" dirty="0" smtClean="0"/>
              <a:t>Personal Qualities,</a:t>
            </a:r>
          </a:p>
          <a:p>
            <a:pPr lvl="2"/>
            <a:r>
              <a:rPr lang="en-US" dirty="0" smtClean="0"/>
              <a:t>Interest,</a:t>
            </a:r>
          </a:p>
          <a:p>
            <a:pPr lvl="2"/>
            <a:r>
              <a:rPr lang="en-US" dirty="0" smtClean="0"/>
              <a:t>Needs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458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Assessing your present Situation</a:t>
            </a:r>
          </a:p>
          <a:p>
            <a:pPr lvl="2"/>
            <a:r>
              <a:rPr lang="en-US" dirty="0" smtClean="0"/>
              <a:t>A look at current profession or job,</a:t>
            </a:r>
          </a:p>
          <a:p>
            <a:pPr lvl="2"/>
            <a:r>
              <a:rPr lang="en-US" dirty="0" smtClean="0"/>
              <a:t>Job characteristics,</a:t>
            </a:r>
          </a:p>
          <a:p>
            <a:pPr lvl="2"/>
            <a:r>
              <a:rPr lang="en-US" dirty="0" smtClean="0"/>
              <a:t>What can you do from where you are now ?</a:t>
            </a:r>
          </a:p>
          <a:p>
            <a:pPr lvl="1"/>
            <a:r>
              <a:rPr lang="en-US" dirty="0" smtClean="0"/>
              <a:t>Setting your career goal</a:t>
            </a:r>
          </a:p>
          <a:p>
            <a:pPr lvl="2"/>
            <a:r>
              <a:rPr lang="en-US" dirty="0" smtClean="0"/>
              <a:t>Career Development,</a:t>
            </a:r>
          </a:p>
          <a:p>
            <a:pPr lvl="2"/>
            <a:r>
              <a:rPr lang="en-US" dirty="0" smtClean="0"/>
              <a:t>Planning</a:t>
            </a:r>
          </a:p>
          <a:p>
            <a:pPr lvl="2"/>
            <a:r>
              <a:rPr lang="en-US" dirty="0" smtClean="0"/>
              <a:t>Summary and action plan,</a:t>
            </a:r>
          </a:p>
          <a:p>
            <a:pPr lvl="2"/>
            <a:r>
              <a:rPr lang="en-US" dirty="0" smtClean="0"/>
              <a:t>Setting goals.</a:t>
            </a:r>
          </a:p>
        </p:txBody>
      </p:sp>
    </p:spTree>
    <p:extLst>
      <p:ext uri="{BB962C8B-B14F-4D97-AF65-F5344CB8AC3E}">
        <p14:creationId xmlns:p14="http://schemas.microsoft.com/office/powerpoint/2010/main" val="2260915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Gathering Information</a:t>
            </a:r>
          </a:p>
          <a:p>
            <a:pPr lvl="2"/>
            <a:r>
              <a:rPr lang="en-US" dirty="0" smtClean="0"/>
              <a:t>Getting started,</a:t>
            </a:r>
          </a:p>
          <a:p>
            <a:pPr lvl="2"/>
            <a:r>
              <a:rPr lang="en-US" dirty="0" smtClean="0"/>
              <a:t>Information, Interviews,</a:t>
            </a:r>
          </a:p>
          <a:p>
            <a:pPr lvl="2"/>
            <a:r>
              <a:rPr lang="en-US" dirty="0" smtClean="0"/>
              <a:t>Other sources of information,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643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Identify skill needs</a:t>
            </a:r>
          </a:p>
          <a:p>
            <a:pPr lvl="2"/>
            <a:r>
              <a:rPr lang="en-US" dirty="0" smtClean="0"/>
              <a:t>Skills,</a:t>
            </a:r>
          </a:p>
          <a:p>
            <a:pPr lvl="2"/>
            <a:r>
              <a:rPr lang="en-US" dirty="0" smtClean="0"/>
              <a:t>Skill list,</a:t>
            </a:r>
          </a:p>
          <a:p>
            <a:pPr lvl="2"/>
            <a:r>
              <a:rPr lang="en-US" dirty="0" smtClean="0"/>
              <a:t>Your present job,</a:t>
            </a:r>
          </a:p>
          <a:p>
            <a:pPr lvl="2"/>
            <a:r>
              <a:rPr lang="en-US" dirty="0" smtClean="0"/>
              <a:t>Strengths and weaknesses,</a:t>
            </a:r>
          </a:p>
          <a:p>
            <a:pPr lvl="2"/>
            <a:r>
              <a:rPr lang="en-US" dirty="0" smtClean="0"/>
              <a:t>Skill verification,</a:t>
            </a:r>
          </a:p>
          <a:p>
            <a:pPr lvl="2"/>
            <a:r>
              <a:rPr lang="en-US" dirty="0" smtClean="0"/>
              <a:t>Skill gaps and barriers,</a:t>
            </a:r>
          </a:p>
          <a:p>
            <a:pPr lvl="2"/>
            <a:r>
              <a:rPr lang="en-US" dirty="0" smtClean="0"/>
              <a:t>Summary of achievements.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24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Preparing an action plan</a:t>
            </a:r>
          </a:p>
          <a:p>
            <a:pPr lvl="2"/>
            <a:r>
              <a:rPr lang="en-US" dirty="0" smtClean="0"/>
              <a:t>What is your next step,</a:t>
            </a:r>
          </a:p>
          <a:p>
            <a:pPr lvl="2"/>
            <a:r>
              <a:rPr lang="en-US" dirty="0" smtClean="0"/>
              <a:t>Goals,</a:t>
            </a:r>
          </a:p>
          <a:p>
            <a:pPr lvl="2"/>
            <a:r>
              <a:rPr lang="en-US" dirty="0" smtClean="0"/>
              <a:t>Goal setting,</a:t>
            </a:r>
          </a:p>
          <a:p>
            <a:pPr lvl="2"/>
            <a:r>
              <a:rPr lang="en-US" dirty="0" smtClean="0"/>
              <a:t>Identifying barriers reaching your goals,</a:t>
            </a:r>
          </a:p>
          <a:p>
            <a:pPr lvl="2"/>
            <a:r>
              <a:rPr lang="en-US" dirty="0" smtClean="0"/>
              <a:t>Taking actions.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384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0768"/>
            <a:ext cx="8229600" cy="5600361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Nepalese Issues </a:t>
            </a:r>
          </a:p>
          <a:p>
            <a:pPr lvl="1"/>
            <a:r>
              <a:rPr lang="en-US" dirty="0">
                <a:latin typeface="Arial" charset="0"/>
              </a:rPr>
              <a:t>Unclear Career Path,</a:t>
            </a:r>
          </a:p>
          <a:p>
            <a:pPr lvl="1"/>
            <a:r>
              <a:rPr lang="en-US" dirty="0">
                <a:latin typeface="Arial" charset="0"/>
              </a:rPr>
              <a:t>Unequal Career opportunity in different group,</a:t>
            </a:r>
          </a:p>
          <a:p>
            <a:pPr lvl="1"/>
            <a:r>
              <a:rPr lang="en-US" dirty="0">
                <a:latin typeface="Arial" charset="0"/>
              </a:rPr>
              <a:t>Lack of Career </a:t>
            </a:r>
            <a:r>
              <a:rPr lang="en-US" dirty="0" smtClean="0">
                <a:latin typeface="Arial" charset="0"/>
              </a:rPr>
              <a:t>planning among the employee,</a:t>
            </a:r>
            <a:endParaRPr lang="en-US" dirty="0">
              <a:latin typeface="Arial" charset="0"/>
            </a:endParaRPr>
          </a:p>
          <a:p>
            <a:pPr lvl="1"/>
            <a:r>
              <a:rPr lang="en-US" dirty="0">
                <a:latin typeface="Arial" charset="0"/>
              </a:rPr>
              <a:t>Merely consisted on promotion,</a:t>
            </a:r>
          </a:p>
          <a:p>
            <a:pPr lvl="1"/>
            <a:r>
              <a:rPr lang="en-US" dirty="0" smtClean="0">
                <a:latin typeface="Arial" charset="0"/>
              </a:rPr>
              <a:t>Training </a:t>
            </a:r>
            <a:r>
              <a:rPr lang="en-US" dirty="0">
                <a:latin typeface="Arial" charset="0"/>
              </a:rPr>
              <a:t>for promotion or </a:t>
            </a:r>
            <a:r>
              <a:rPr lang="en-US" dirty="0" smtClean="0">
                <a:latin typeface="Arial" charset="0"/>
              </a:rPr>
              <a:t>knowledge,</a:t>
            </a:r>
            <a:endParaRPr lang="en-US" dirty="0">
              <a:latin typeface="Arial" charset="0"/>
            </a:endParaRPr>
          </a:p>
          <a:p>
            <a:pPr lvl="1"/>
            <a:r>
              <a:rPr lang="en-US" dirty="0">
                <a:latin typeface="Arial" charset="0"/>
              </a:rPr>
              <a:t>Use of personal linkage for the career advancement,</a:t>
            </a:r>
          </a:p>
          <a:p>
            <a:pPr lvl="1"/>
            <a:r>
              <a:rPr lang="en-US" dirty="0">
                <a:latin typeface="Arial" charset="0"/>
              </a:rPr>
              <a:t>Limited scope for career development</a:t>
            </a:r>
            <a:r>
              <a:rPr lang="en-US" dirty="0" smtClean="0">
                <a:latin typeface="Arial" charset="0"/>
              </a:rPr>
              <a:t>,</a:t>
            </a:r>
          </a:p>
          <a:p>
            <a:pPr lvl="1"/>
            <a:r>
              <a:rPr lang="en-US" smtClean="0">
                <a:latin typeface="Arial" charset="0"/>
              </a:rPr>
              <a:t>Reluctance </a:t>
            </a:r>
            <a:r>
              <a:rPr lang="en-US" dirty="0" smtClean="0">
                <a:latin typeface="Arial" charset="0"/>
              </a:rPr>
              <a:t>towards the career management.</a:t>
            </a:r>
            <a:endParaRPr lang="en-US" dirty="0">
              <a:latin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443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Background,</a:t>
            </a:r>
          </a:p>
          <a:p>
            <a:r>
              <a:rPr lang="en-US" dirty="0" smtClean="0"/>
              <a:t>Introduction,</a:t>
            </a:r>
          </a:p>
          <a:p>
            <a:r>
              <a:rPr lang="en-US" dirty="0" smtClean="0"/>
              <a:t>Career Management,</a:t>
            </a:r>
          </a:p>
          <a:p>
            <a:r>
              <a:rPr lang="en-US" dirty="0" smtClean="0"/>
              <a:t>Career Planning</a:t>
            </a:r>
          </a:p>
          <a:p>
            <a:r>
              <a:rPr lang="en-US" dirty="0" smtClean="0"/>
              <a:t>Importance of Career Planning,</a:t>
            </a:r>
          </a:p>
          <a:p>
            <a:r>
              <a:rPr lang="en-US" dirty="0" smtClean="0"/>
              <a:t>Steps of Career Planning,</a:t>
            </a:r>
          </a:p>
          <a:p>
            <a:r>
              <a:rPr lang="en-US" dirty="0" smtClean="0"/>
              <a:t>Influencing Factors,</a:t>
            </a:r>
          </a:p>
          <a:p>
            <a:r>
              <a:rPr lang="en-US" dirty="0" smtClean="0"/>
              <a:t>Nepalese 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842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smtClean="0"/>
          </a:p>
          <a:p>
            <a:pPr marL="0" indent="0" algn="ctr">
              <a:buNone/>
            </a:pPr>
            <a:r>
              <a:rPr lang="en-US" smtClean="0"/>
              <a:t>Thank </a:t>
            </a:r>
            <a:r>
              <a:rPr lang="en-US" dirty="0" smtClean="0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387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8028"/>
          </a:xfrm>
        </p:spPr>
        <p:txBody>
          <a:bodyPr/>
          <a:lstStyle/>
          <a:p>
            <a:r>
              <a:rPr lang="en-US" dirty="0" smtClean="0"/>
              <a:t>Background :</a:t>
            </a:r>
          </a:p>
          <a:p>
            <a:pPr lvl="1"/>
            <a:r>
              <a:rPr lang="en-US" dirty="0" smtClean="0"/>
              <a:t>Each individual is concerned about own future through career,</a:t>
            </a:r>
          </a:p>
          <a:p>
            <a:pPr lvl="1"/>
            <a:r>
              <a:rPr lang="en-US" dirty="0" smtClean="0"/>
              <a:t>Career give the opportunity to expand the capacity through diversified experiences,</a:t>
            </a:r>
          </a:p>
          <a:p>
            <a:pPr lvl="1"/>
            <a:r>
              <a:rPr lang="en-US" dirty="0" smtClean="0"/>
              <a:t>Career is the vital for individual for success,</a:t>
            </a:r>
          </a:p>
          <a:p>
            <a:pPr lvl="1"/>
            <a:r>
              <a:rPr lang="en-US" dirty="0"/>
              <a:t>Career possibility is regarded as the basis of choices of certain profession,</a:t>
            </a:r>
          </a:p>
          <a:p>
            <a:pPr lvl="1"/>
            <a:r>
              <a:rPr lang="en-US" dirty="0"/>
              <a:t>Individual is more much concerned with with in job or off job career.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749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00"/>
          </a:xfrm>
        </p:spPr>
        <p:txBody>
          <a:bodyPr/>
          <a:lstStyle/>
          <a:p>
            <a:r>
              <a:rPr lang="en-US" dirty="0" smtClean="0"/>
              <a:t>What is career ?</a:t>
            </a:r>
          </a:p>
          <a:p>
            <a:pPr lvl="1"/>
            <a:r>
              <a:rPr lang="en-US" dirty="0" smtClean="0"/>
              <a:t>All types of employment ranging from betterment of life through skill, professional capacity as well as competency,</a:t>
            </a:r>
          </a:p>
          <a:p>
            <a:pPr lvl="1"/>
            <a:r>
              <a:rPr lang="en-US" dirty="0" smtClean="0"/>
              <a:t>The profession which is being regarded as the means of livelihood for the entire working life of a person,</a:t>
            </a:r>
          </a:p>
          <a:p>
            <a:pPr lvl="1"/>
            <a:r>
              <a:rPr lang="en-US" dirty="0" smtClean="0"/>
              <a:t>It refers to changes or modifications in employment or profession during the foreseeable future,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99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Career indicates the individual expectation through the defined process and path.</a:t>
            </a:r>
          </a:p>
          <a:p>
            <a:pPr lvl="1"/>
            <a:r>
              <a:rPr lang="en-US" dirty="0"/>
              <a:t>It is sequence of separate but related work activities that provide continuity, order and measuring to a person's life. </a:t>
            </a:r>
          </a:p>
          <a:p>
            <a:pPr lvl="1"/>
            <a:r>
              <a:rPr lang="en-US" dirty="0" smtClean="0"/>
              <a:t>Planning for the development of the </a:t>
            </a:r>
            <a:r>
              <a:rPr lang="en-US" dirty="0"/>
              <a:t>profession valuable, respectable and worthy.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30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0000"/>
            <a:ext cx="8229600" cy="4856163"/>
          </a:xfrm>
        </p:spPr>
        <p:txBody>
          <a:bodyPr/>
          <a:lstStyle/>
          <a:p>
            <a:r>
              <a:rPr lang="en-US" dirty="0" smtClean="0"/>
              <a:t>Characteristics :</a:t>
            </a:r>
          </a:p>
          <a:p>
            <a:pPr lvl="1"/>
            <a:r>
              <a:rPr lang="en-US" dirty="0" smtClean="0"/>
              <a:t>Selected field of livelihood,</a:t>
            </a:r>
          </a:p>
          <a:p>
            <a:pPr lvl="1"/>
            <a:r>
              <a:rPr lang="en-US" dirty="0" smtClean="0"/>
              <a:t>Inter related with succession Planning,</a:t>
            </a:r>
          </a:p>
          <a:p>
            <a:pPr lvl="1"/>
            <a:r>
              <a:rPr lang="en-US" dirty="0" smtClean="0"/>
              <a:t>Linked with personal capacity and expectation,</a:t>
            </a:r>
          </a:p>
          <a:p>
            <a:pPr lvl="1"/>
            <a:r>
              <a:rPr lang="en-US" dirty="0" smtClean="0"/>
              <a:t>Short-term, Medium term as well as long term prospective,</a:t>
            </a:r>
          </a:p>
          <a:p>
            <a:pPr lvl="1"/>
            <a:r>
              <a:rPr lang="en-US" dirty="0" smtClean="0"/>
              <a:t>Basis of professionalism,</a:t>
            </a:r>
          </a:p>
          <a:p>
            <a:pPr lvl="1"/>
            <a:r>
              <a:rPr lang="en-US" dirty="0" smtClean="0"/>
              <a:t>Means of motivation,</a:t>
            </a:r>
          </a:p>
          <a:p>
            <a:pPr lvl="1"/>
            <a:r>
              <a:rPr lang="en-US" dirty="0" smtClean="0"/>
              <a:t>Promoted through planning, path and goal.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487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9287"/>
          </a:xfrm>
        </p:spPr>
        <p:txBody>
          <a:bodyPr/>
          <a:lstStyle/>
          <a:p>
            <a:r>
              <a:rPr lang="en-US" dirty="0" smtClean="0"/>
              <a:t>Components of Career</a:t>
            </a:r>
          </a:p>
          <a:p>
            <a:pPr lvl="1"/>
            <a:r>
              <a:rPr lang="en-US" sz="3200" dirty="0"/>
              <a:t>Organizational Development</a:t>
            </a:r>
          </a:p>
          <a:p>
            <a:pPr lvl="2"/>
            <a:r>
              <a:rPr lang="en-US" sz="3200" dirty="0"/>
              <a:t>How individuals manage their careers with their with in and between organization,</a:t>
            </a:r>
          </a:p>
          <a:p>
            <a:pPr lvl="2"/>
            <a:r>
              <a:rPr lang="en-US" sz="3200" dirty="0"/>
              <a:t>How organization structure the career progress of their members, it can also be tied in to succession planning with some organization.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98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>
                <a:latin typeface="Arial" charset="0"/>
              </a:rPr>
              <a:t>Personal Development</a:t>
            </a:r>
          </a:p>
          <a:p>
            <a:pPr lvl="2"/>
            <a:r>
              <a:rPr lang="en-US" dirty="0">
                <a:latin typeface="Arial" charset="0"/>
              </a:rPr>
              <a:t>Total </a:t>
            </a:r>
            <a:r>
              <a:rPr lang="en-US" dirty="0" smtClean="0">
                <a:latin typeface="Arial" charset="0"/>
              </a:rPr>
              <a:t>constellation </a:t>
            </a:r>
            <a:r>
              <a:rPr lang="en-US" dirty="0">
                <a:latin typeface="Arial" charset="0"/>
              </a:rPr>
              <a:t>of psychological, sociological, educational, physical, economic and chance factors that combine the influence the nature and significance of work in the total life span of any given individual.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898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2175"/>
          </a:xfrm>
        </p:spPr>
        <p:txBody>
          <a:bodyPr/>
          <a:lstStyle/>
          <a:p>
            <a:r>
              <a:rPr lang="en-US" dirty="0" smtClean="0"/>
              <a:t>Career Management :</a:t>
            </a:r>
          </a:p>
          <a:p>
            <a:pPr lvl="1"/>
            <a:r>
              <a:rPr lang="en-US" dirty="0" smtClean="0"/>
              <a:t>The combination of structured planning and the active management choice of one's own professional career,</a:t>
            </a:r>
          </a:p>
          <a:p>
            <a:pPr lvl="1"/>
            <a:r>
              <a:rPr lang="en-US" dirty="0" smtClean="0"/>
              <a:t>The outcome of successful career management are :</a:t>
            </a:r>
          </a:p>
          <a:p>
            <a:pPr lvl="2"/>
            <a:r>
              <a:rPr lang="en-US" dirty="0" smtClean="0"/>
              <a:t>Fulfillment of Personal Expectation,</a:t>
            </a:r>
          </a:p>
          <a:p>
            <a:pPr lvl="2"/>
            <a:r>
              <a:rPr lang="en-US" dirty="0" smtClean="0"/>
              <a:t>The balance between work and life of the individual,</a:t>
            </a:r>
          </a:p>
          <a:p>
            <a:pPr lvl="2"/>
            <a:r>
              <a:rPr lang="en-US" dirty="0" smtClean="0"/>
              <a:t>Achievement of pre determined goal,</a:t>
            </a:r>
          </a:p>
          <a:p>
            <a:pPr lvl="2"/>
            <a:r>
              <a:rPr lang="en-US" dirty="0" smtClean="0"/>
              <a:t>Financial security.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828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718</Words>
  <Application>Microsoft Macintosh PowerPoint</Application>
  <PresentationFormat>On-screen Show (4:3)</PresentationFormat>
  <Paragraphs>120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Calibri</vt:lpstr>
      <vt:lpstr>Arial</vt:lpstr>
      <vt:lpstr>Office Theme</vt:lpstr>
      <vt:lpstr>Career Planning: Concept and Practices in the context of Nepal</vt:lpstr>
      <vt:lpstr>Presentation 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dsishir@gmail.com</cp:lastModifiedBy>
  <cp:revision>11</cp:revision>
  <dcterms:created xsi:type="dcterms:W3CDTF">2014-06-11T15:18:09Z</dcterms:created>
  <dcterms:modified xsi:type="dcterms:W3CDTF">2017-08-16T06:46:49Z</dcterms:modified>
</cp:coreProperties>
</file>