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7" r:id="rId2"/>
    <p:sldId id="256" r:id="rId3"/>
    <p:sldId id="283" r:id="rId4"/>
    <p:sldId id="257" r:id="rId5"/>
    <p:sldId id="280" r:id="rId6"/>
    <p:sldId id="281" r:id="rId7"/>
    <p:sldId id="282" r:id="rId8"/>
    <p:sldId id="258" r:id="rId9"/>
    <p:sldId id="260" r:id="rId10"/>
    <p:sldId id="263" r:id="rId11"/>
    <p:sldId id="264" r:id="rId12"/>
    <p:sldId id="265" r:id="rId13"/>
    <p:sldId id="266" r:id="rId14"/>
    <p:sldId id="267" r:id="rId15"/>
    <p:sldId id="268" r:id="rId16"/>
    <p:sldId id="259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2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8FD38-3E00-401C-B437-A77F290F406F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3FAA3-6FAE-4CC3-A85F-DE9DABBBF2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3FAA3-6FAE-4CC3-A85F-DE9DABBBF2B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0" y="1828800"/>
            <a:ext cx="8915400" cy="990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800" smtClean="0">
                <a:solidFill>
                  <a:srgbClr val="00B050"/>
                </a:solidFill>
                <a:latin typeface="Himalb" pitchFamily="2" charset="0"/>
              </a:rPr>
              <a:t>gd:sf/</a:t>
            </a:r>
            <a:endParaRPr lang="en-US" sz="8000" smtClean="0">
              <a:solidFill>
                <a:srgbClr val="00B050"/>
              </a:solidFill>
              <a:latin typeface="Himalb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886200"/>
            <a:ext cx="8839200" cy="1752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b="1" dirty="0" smtClean="0">
                <a:solidFill>
                  <a:srgbClr val="0070C0"/>
                </a:solidFill>
                <a:latin typeface="Himalb" pitchFamily="2" charset="0"/>
                <a:ea typeface="+mj-ea"/>
                <a:cs typeface="+mj-cs"/>
              </a:rPr>
              <a:t>e]</a:t>
            </a:r>
            <a:r>
              <a:rPr lang="en-US" sz="4000" b="1" dirty="0" err="1" smtClean="0">
                <a:solidFill>
                  <a:srgbClr val="0070C0"/>
                </a:solidFill>
                <a:latin typeface="Himalb" pitchFamily="2" charset="0"/>
                <a:ea typeface="+mj-ea"/>
                <a:cs typeface="+mj-cs"/>
              </a:rPr>
              <a:t>ifk</a:t>
            </a:r>
            <a:r>
              <a:rPr lang="en-US" sz="4000" b="1" dirty="0" smtClean="0">
                <a:solidFill>
                  <a:srgbClr val="0070C0"/>
                </a:solidFill>
                <a:latin typeface="Himalb" pitchFamily="2" charset="0"/>
                <a:ea typeface="+mj-ea"/>
                <a:cs typeface="+mj-cs"/>
              </a:rPr>
              <a:t>|;</a:t>
            </a:r>
            <a:r>
              <a:rPr lang="en-US" sz="4000" b="1" dirty="0" err="1" smtClean="0">
                <a:solidFill>
                  <a:srgbClr val="0070C0"/>
                </a:solidFill>
                <a:latin typeface="Himalb" pitchFamily="2" charset="0"/>
                <a:ea typeface="+mj-ea"/>
                <a:cs typeface="+mj-cs"/>
              </a:rPr>
              <a:t>fb</a:t>
            </a:r>
            <a:r>
              <a:rPr lang="en-US" sz="4000" b="1" dirty="0" smtClean="0">
                <a:solidFill>
                  <a:srgbClr val="0070C0"/>
                </a:solidFill>
                <a:latin typeface="Himalb" pitchFamily="2" charset="0"/>
                <a:ea typeface="+mj-ea"/>
                <a:cs typeface="+mj-cs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Himalb" pitchFamily="2" charset="0"/>
                <a:ea typeface="+mj-ea"/>
                <a:cs typeface="+mj-cs"/>
              </a:rPr>
              <a:t>e't</a:t>
            </a:r>
            <a:r>
              <a:rPr lang="en-US" sz="4000" b="1" dirty="0" smtClean="0">
                <a:solidFill>
                  <a:srgbClr val="0070C0"/>
                </a:solidFill>
                <a:latin typeface="Himalb" pitchFamily="2" charset="0"/>
                <a:ea typeface="+mj-ea"/>
                <a:cs typeface="+mj-cs"/>
              </a:rPr>
              <a:t>]{n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err="1" smtClean="0">
                <a:solidFill>
                  <a:srgbClr val="0070C0"/>
                </a:solidFill>
                <a:latin typeface="Himalb" pitchFamily="2" charset="0"/>
              </a:rPr>
              <a:t>k|d'v</a:t>
            </a:r>
            <a:r>
              <a:rPr lang="en-US" sz="3600" b="1" dirty="0" smtClean="0">
                <a:solidFill>
                  <a:srgbClr val="0070C0"/>
                </a:solidFill>
                <a:latin typeface="Himalb" pitchFamily="2" charset="0"/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latin typeface="Himalb" pitchFamily="2" charset="0"/>
              </a:rPr>
              <a:t>sf</a:t>
            </a:r>
            <a:r>
              <a:rPr lang="en-US" sz="3600" b="1" dirty="0" smtClean="0">
                <a:solidFill>
                  <a:srgbClr val="0070C0"/>
                </a:solidFill>
                <a:latin typeface="Himalb" pitchFamily="2" charset="0"/>
              </a:rPr>
              <a:t>]if </a:t>
            </a:r>
            <a:r>
              <a:rPr lang="en-US" sz="3600" b="1" dirty="0" err="1" smtClean="0">
                <a:solidFill>
                  <a:srgbClr val="0070C0"/>
                </a:solidFill>
                <a:latin typeface="Himalb" pitchFamily="2" charset="0"/>
              </a:rPr>
              <a:t>lgoGqs</a:t>
            </a:r>
            <a:endParaRPr lang="en-US" sz="3600" b="1" dirty="0" smtClean="0">
              <a:solidFill>
                <a:srgbClr val="0070C0"/>
              </a:solidFill>
              <a:latin typeface="Himalb" pitchFamily="2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err="1" smtClean="0">
                <a:solidFill>
                  <a:srgbClr val="0070C0"/>
                </a:solidFill>
                <a:latin typeface="Himalb" pitchFamily="2" charset="0"/>
              </a:rPr>
              <a:t>sf</a:t>
            </a:r>
            <a:r>
              <a:rPr lang="en-US" sz="3600" b="1" dirty="0" smtClean="0">
                <a:solidFill>
                  <a:srgbClr val="0070C0"/>
                </a:solidFill>
                <a:latin typeface="Himalb" pitchFamily="2" charset="0"/>
              </a:rPr>
              <a:t>]if </a:t>
            </a:r>
            <a:r>
              <a:rPr lang="en-US" sz="3600" b="1" dirty="0" err="1" smtClean="0">
                <a:solidFill>
                  <a:srgbClr val="0070C0"/>
                </a:solidFill>
                <a:latin typeface="Himalb" pitchFamily="2" charset="0"/>
              </a:rPr>
              <a:t>tyf</a:t>
            </a:r>
            <a:r>
              <a:rPr lang="en-US" sz="3600" b="1" dirty="0" smtClean="0">
                <a:solidFill>
                  <a:srgbClr val="0070C0"/>
                </a:solidFill>
                <a:latin typeface="Himalb" pitchFamily="2" charset="0"/>
              </a:rPr>
              <a:t> n]</a:t>
            </a:r>
            <a:r>
              <a:rPr lang="en-US" sz="3600" b="1" dirty="0" err="1" smtClean="0">
                <a:solidFill>
                  <a:srgbClr val="0070C0"/>
                </a:solidFill>
                <a:latin typeface="Himalb" pitchFamily="2" charset="0"/>
              </a:rPr>
              <a:t>vf</a:t>
            </a:r>
            <a:r>
              <a:rPr lang="en-US" sz="3600" b="1" dirty="0" smtClean="0">
                <a:solidFill>
                  <a:srgbClr val="0070C0"/>
                </a:solidFill>
                <a:latin typeface="Himalb" pitchFamily="2" charset="0"/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latin typeface="Himalb" pitchFamily="2" charset="0"/>
              </a:rPr>
              <a:t>lgoGqs</a:t>
            </a:r>
            <a:r>
              <a:rPr lang="en-US" sz="3600" b="1" dirty="0" smtClean="0">
                <a:solidFill>
                  <a:srgbClr val="0070C0"/>
                </a:solidFill>
                <a:latin typeface="Himalb" pitchFamily="2" charset="0"/>
              </a:rPr>
              <a:t> </a:t>
            </a:r>
            <a:r>
              <a:rPr lang="en-US" sz="3600" b="1" dirty="0" err="1" smtClean="0">
                <a:solidFill>
                  <a:srgbClr val="0070C0"/>
                </a:solidFill>
                <a:latin typeface="Himalb" pitchFamily="2" charset="0"/>
              </a:rPr>
              <a:t>sfof</a:t>
            </a:r>
            <a:r>
              <a:rPr lang="en-US" sz="3600" b="1" dirty="0" smtClean="0">
                <a:solidFill>
                  <a:srgbClr val="0070C0"/>
                </a:solidFill>
                <a:latin typeface="Himalb" pitchFamily="2" charset="0"/>
              </a:rPr>
              <a:t>{</a:t>
            </a:r>
            <a:r>
              <a:rPr lang="en-US" sz="3600" b="1" dirty="0" err="1" smtClean="0">
                <a:solidFill>
                  <a:srgbClr val="0070C0"/>
                </a:solidFill>
                <a:latin typeface="Himalb" pitchFamily="2" charset="0"/>
              </a:rPr>
              <a:t>no,nlntk</a:t>
            </a:r>
            <a:r>
              <a:rPr lang="en-US" sz="3600" b="1" dirty="0" smtClean="0">
                <a:solidFill>
                  <a:srgbClr val="0070C0"/>
                </a:solidFill>
                <a:latin typeface="Himalb" pitchFamily="2" charset="0"/>
              </a:rPr>
              <a:t>'/</a:t>
            </a:r>
            <a:endParaRPr lang="en-US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jflif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{s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==========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$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kl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df0fM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Preeti" pitchFamily="2" charset="0"/>
              </a:rPr>
              <a:t>	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Dk"0f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cjlwe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DkGg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'{ kg]{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-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lts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 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.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%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nfutM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k"/f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Pk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|]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.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^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/M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k|To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]s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lgwf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{/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0f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ubf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 ;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DalGwt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5'6\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ofO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nfutnfO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!)) n]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u'0fg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;f]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x/km -s_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c+znfO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n]Vg]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jflif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{s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==========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&amp; ;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DkGg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kl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df0fM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z'?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ePb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of]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Gjog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/g]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jif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eGbf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cl3Nnf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jif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-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=j=_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DkGg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;s]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DalGwt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.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*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efl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/t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k|ultM</a:t>
            </a:r>
            <a:r>
              <a:rPr lang="en-US" dirty="0" smtClean="0"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=j=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DkGg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;s]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DalGwt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cjlwe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lgwf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{l/t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cfwf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.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/t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lgsfNbf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To;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 s""n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cg'kftnfO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To;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lgwf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{l/t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/n]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u'0fg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'{ kb{5 .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pbfx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x]8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-!))</a:t>
            </a:r>
            <a:r>
              <a:rPr lang="en-US" dirty="0" smtClean="0">
                <a:solidFill>
                  <a:srgbClr val="0070C0"/>
                </a:solidFill>
                <a:latin typeface="Perpetua" pitchFamily="18" charset="0"/>
              </a:rPr>
              <a:t>%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=j=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%)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/ x]8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;{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/ ^)</a:t>
            </a:r>
            <a:r>
              <a:rPr lang="en-US" smtClean="0">
                <a:solidFill>
                  <a:srgbClr val="0070C0"/>
                </a:solidFill>
                <a:latin typeface="Perpetua" pitchFamily="18" charset="0"/>
              </a:rPr>
              <a:t>%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5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=j=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</a:p>
          <a:p>
            <a:pPr>
              <a:buNone/>
            </a:pPr>
            <a:endParaRPr lang="en-US" dirty="0" smtClean="0">
              <a:solidFill>
                <a:srgbClr val="0070C0"/>
              </a:solidFill>
              <a:latin typeface="Preeti" pitchFamily="2" charset="0"/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/t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k|ultM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–  </a:t>
            </a:r>
            <a:r>
              <a:rPr lang="en-US" u="sng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u="sng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u="sng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u="sng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Ö 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%) </a:t>
            </a:r>
            <a:r>
              <a:rPr lang="en-US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^)  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Ö #)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		 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nIo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	    !))</a:t>
            </a:r>
            <a:endParaRPr lang="en-US" dirty="0" smtClean="0">
              <a:solidFill>
                <a:srgbClr val="0070C0"/>
              </a:solidFill>
              <a:latin typeface="Pree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jflif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{s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==========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( ;"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rs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: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jLs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[t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- 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!)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/ M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lgwf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DalGwt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!!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5'6\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ofO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ah]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6nfO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!)) n]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u'0fg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;f]lx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x/km -s_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c+znfO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fVg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.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pbfx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l;+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ah]6 ? %%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5 / ;f] ah]6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x]8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? #)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gx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? !)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{k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sNe6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? ? !)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? 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5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oL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s|dzM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o;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lgsfNg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 kb{5 .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ah]6 ? %%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? 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]n]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s6fO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afFsL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? %)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.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ctM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		x]8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M 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#) </a:t>
            </a:r>
            <a:r>
              <a:rPr lang="en-US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 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!))  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Ö ^)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					%)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gx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lgdf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M 	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!) </a:t>
            </a:r>
            <a:r>
              <a:rPr lang="en-US" sz="2400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Ö @)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			   %)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{k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sNe6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M 	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!) </a:t>
            </a:r>
            <a:r>
              <a:rPr lang="en-US" sz="2400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Ö @)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			   %) </a:t>
            </a:r>
          </a:p>
          <a:p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x'b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}g 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!))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' kb{5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jflif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{s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==========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( ;"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rs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: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jLs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[t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- 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!)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/ M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lgwf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DalGwt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!!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5'6\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ofO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ah]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6nfO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!)) n]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u'0fg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;f]lx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x/km -s_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c+znfO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fVg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.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pbfx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l;+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ah]6 ? %%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5 / ;f] ah]6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x]8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? #)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gx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? !)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{k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sNe6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? ? !)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? 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5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oL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s|dzM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o;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lgsfNg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 kb{5 .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ah]6 ? %%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? 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]n]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s6fO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afFsL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? %)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.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}g 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!))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 kb{5 .</a:t>
            </a:r>
          </a:p>
          <a:p>
            <a:pPr>
              <a:buNone/>
            </a:pPr>
            <a:endParaRPr lang="en-US" dirty="0" smtClean="0">
              <a:solidFill>
                <a:srgbClr val="0070C0"/>
              </a:solidFill>
              <a:latin typeface="Preeti" pitchFamily="2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		x]8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M 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#) </a:t>
            </a:r>
            <a:r>
              <a:rPr lang="en-US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 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!))  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Ö ^)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					%)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gx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lgdf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M </a:t>
            </a:r>
            <a:r>
              <a:rPr lang="en-US" sz="3100" smtClean="0">
                <a:solidFill>
                  <a:srgbClr val="0070C0"/>
                </a:solidFill>
                <a:latin typeface="Preeti" pitchFamily="2" charset="0"/>
              </a:rPr>
              <a:t>	     </a:t>
            </a:r>
            <a:r>
              <a:rPr lang="en-US" sz="3100" u="sng" smtClean="0">
                <a:solidFill>
                  <a:srgbClr val="0070C0"/>
                </a:solidFill>
                <a:latin typeface="Preeti" pitchFamily="2" charset="0"/>
              </a:rPr>
              <a:t>!) </a:t>
            </a:r>
            <a:r>
              <a:rPr lang="en-US" sz="2400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Ö @)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		</a:t>
            </a:r>
            <a:r>
              <a:rPr lang="en-US" sz="3100" smtClean="0">
                <a:solidFill>
                  <a:srgbClr val="0070C0"/>
                </a:solidFill>
                <a:latin typeface="Preeti" pitchFamily="2" charset="0"/>
              </a:rPr>
              <a:t>	%) </a:t>
            </a:r>
            <a:endParaRPr lang="en-US" sz="3100" dirty="0" smtClean="0">
              <a:solidFill>
                <a:srgbClr val="0070C0"/>
              </a:solidFill>
              <a:latin typeface="Preeti" pitchFamily="2" charset="0"/>
            </a:endParaRP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{k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sNe6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smtClean="0">
                <a:solidFill>
                  <a:srgbClr val="0070C0"/>
                </a:solidFill>
                <a:latin typeface="Preeti" pitchFamily="2" charset="0"/>
              </a:rPr>
              <a:t>M    </a:t>
            </a:r>
            <a:r>
              <a:rPr lang="en-US" sz="3100" u="sng" smtClean="0">
                <a:solidFill>
                  <a:srgbClr val="0070C0"/>
                </a:solidFill>
                <a:latin typeface="Preeti" pitchFamily="2" charset="0"/>
              </a:rPr>
              <a:t>!) </a:t>
            </a:r>
            <a:r>
              <a:rPr lang="en-US" sz="2400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Ö @)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	</a:t>
            </a:r>
            <a:r>
              <a:rPr lang="en-US" sz="3100" smtClean="0">
                <a:solidFill>
                  <a:srgbClr val="0070C0"/>
                </a:solidFill>
                <a:latin typeface="Preeti" pitchFamily="2" charset="0"/>
              </a:rPr>
              <a:t>	         %) </a:t>
            </a:r>
            <a:endParaRPr lang="en-US" sz="3100" dirty="0" smtClean="0">
              <a:solidFill>
                <a:srgbClr val="0070C0"/>
              </a:solidFill>
              <a:latin typeface="Preeti" pitchFamily="2" charset="0"/>
            </a:endParaRPr>
          </a:p>
          <a:p>
            <a:pPr>
              <a:buNone/>
            </a:pPr>
            <a:r>
              <a:rPr lang="en-US" sz="31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 g+= !! ah]</a:t>
            </a:r>
            <a:r>
              <a:rPr lang="en-US" sz="3100" dirty="0" err="1" smtClean="0">
                <a:solidFill>
                  <a:srgbClr val="FF0000"/>
                </a:solidFill>
                <a:latin typeface="Preeti" pitchFamily="2" charset="0"/>
              </a:rPr>
              <a:t>6M</a:t>
            </a: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: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jLs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[t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Smfo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ls|ofsnfkx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? k"/f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5'6\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ofO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n]Vg] .</a:t>
            </a:r>
            <a:endParaRPr lang="en-US" sz="3100" dirty="0" err="1" smtClean="0">
              <a:solidFill>
                <a:srgbClr val="0070C0"/>
              </a:solidFill>
              <a:latin typeface="Pree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jflif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{s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==========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4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24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24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24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Preeti" pitchFamily="2" charset="0"/>
              </a:rPr>
              <a:t>ljefhgx</a:t>
            </a:r>
            <a:r>
              <a:rPr lang="en-US" sz="2400" dirty="0" smtClean="0">
                <a:solidFill>
                  <a:srgbClr val="0070C0"/>
                </a:solidFill>
                <a:latin typeface="Preeti" pitchFamily="2" charset="0"/>
              </a:rPr>
              <a:t>? </a:t>
            </a:r>
            <a:endParaRPr lang="en-US" sz="1900" dirty="0" smtClean="0">
              <a:solidFill>
                <a:srgbClr val="0070C0"/>
              </a:solidFill>
              <a:latin typeface="Preeti" pitchFamily="2" charset="0"/>
            </a:endParaRPr>
          </a:p>
          <a:p>
            <a:pPr>
              <a:buNone/>
            </a:pP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	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k|yd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dfl;s;Ddsf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nIo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dxndf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'{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kbf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nIonfO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gh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fvL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k|yd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låtLo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/ t[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tLo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cjlwdf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'{ kb{5 .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df0fnfO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of]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hgf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agfO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s'g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cjlwdf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s]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slt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df0f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;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DkGg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;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lsg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xf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To:sf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cfwf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u/L b]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xfo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adf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lhd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fVg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' kb{5 M– </a:t>
            </a:r>
          </a:p>
          <a:p>
            <a:pPr>
              <a:buNone/>
            </a:pPr>
            <a:r>
              <a:rPr lang="en-US" sz="19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1900" dirty="0" smtClean="0">
                <a:solidFill>
                  <a:srgbClr val="FF0000"/>
                </a:solidFill>
                <a:latin typeface="Preeti" pitchFamily="2" charset="0"/>
              </a:rPr>
              <a:t> g+= !@, !% / !* ;"</a:t>
            </a:r>
            <a:r>
              <a:rPr lang="en-US" sz="1900" dirty="0" err="1" smtClean="0">
                <a:solidFill>
                  <a:srgbClr val="FF0000"/>
                </a:solidFill>
                <a:latin typeface="Preeti" pitchFamily="2" charset="0"/>
              </a:rPr>
              <a:t>rsM</a:t>
            </a:r>
            <a:endParaRPr lang="en-US" sz="1900" dirty="0" smtClean="0">
              <a:solidFill>
                <a:srgbClr val="FF0000"/>
              </a:solidFill>
              <a:latin typeface="Preeti" pitchFamily="2" charset="0"/>
            </a:endParaRPr>
          </a:p>
          <a:p>
            <a:pPr>
              <a:buNone/>
            </a:pPr>
            <a:r>
              <a:rPr lang="en-US" sz="1900" dirty="0" smtClean="0">
                <a:solidFill>
                  <a:srgbClr val="FF0000"/>
                </a:solidFill>
                <a:latin typeface="Preeti" pitchFamily="2" charset="0"/>
              </a:rPr>
              <a:t>	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g+= (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rsnfO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tLg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'{ kb{5 .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pbfx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x]8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lgdf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0f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{s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!%)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ld6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eP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oxL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!%)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ld6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tLg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a/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fa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of]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hgf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36L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a9L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;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lsG5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. </a:t>
            </a:r>
          </a:p>
          <a:p>
            <a:pPr>
              <a:buNone/>
            </a:pPr>
            <a:r>
              <a:rPr lang="en-US" sz="19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1900" dirty="0" smtClean="0">
                <a:solidFill>
                  <a:srgbClr val="FF0000"/>
                </a:solidFill>
                <a:latin typeface="Preeti" pitchFamily="2" charset="0"/>
              </a:rPr>
              <a:t> g+= !#, !^ / !( </a:t>
            </a:r>
            <a:r>
              <a:rPr lang="en-US" sz="1900" dirty="0" err="1" smtClean="0">
                <a:solidFill>
                  <a:srgbClr val="FF0000"/>
                </a:solidFill>
                <a:latin typeface="Preeti" pitchFamily="2" charset="0"/>
              </a:rPr>
              <a:t>ef</a:t>
            </a:r>
            <a:r>
              <a:rPr lang="en-US" sz="1900" dirty="0" smtClean="0">
                <a:solidFill>
                  <a:srgbClr val="FF0000"/>
                </a:solidFill>
                <a:latin typeface="Preeti" pitchFamily="2" charset="0"/>
              </a:rPr>
              <a:t>/M </a:t>
            </a:r>
          </a:p>
          <a:p>
            <a:pPr>
              <a:buNone/>
            </a:pPr>
            <a:r>
              <a:rPr lang="en-US" sz="1900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g+= !)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df0fsf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cg'kftdf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'{ kb{5 .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pbfx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x]8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lgdf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0f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^)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a/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fa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cj:yfdf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@)÷@)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x'G5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.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!%)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ld6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s|dzM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), %) / !))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eP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klg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s|dzM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), @) / $)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x'G5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. </a:t>
            </a:r>
          </a:p>
          <a:p>
            <a:pPr>
              <a:buNone/>
            </a:pPr>
            <a:r>
              <a:rPr lang="en-US" sz="19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1900" dirty="0" smtClean="0">
                <a:solidFill>
                  <a:srgbClr val="FF0000"/>
                </a:solidFill>
                <a:latin typeface="Preeti" pitchFamily="2" charset="0"/>
              </a:rPr>
              <a:t> g+= !$, !&amp; / @) ah]</a:t>
            </a:r>
            <a:r>
              <a:rPr lang="en-US" sz="1900" dirty="0" err="1" smtClean="0">
                <a:solidFill>
                  <a:srgbClr val="FF0000"/>
                </a:solidFill>
                <a:latin typeface="Preeti" pitchFamily="2" charset="0"/>
              </a:rPr>
              <a:t>6M</a:t>
            </a:r>
            <a:endParaRPr lang="en-US" sz="1900" dirty="0" smtClean="0">
              <a:solidFill>
                <a:srgbClr val="FF0000"/>
              </a:solidFill>
              <a:latin typeface="Preeti" pitchFamily="2" charset="0"/>
            </a:endParaRPr>
          </a:p>
          <a:p>
            <a:pPr>
              <a:buNone/>
            </a:pPr>
            <a:r>
              <a:rPr lang="en-US" sz="1900" dirty="0" smtClean="0">
                <a:solidFill>
                  <a:srgbClr val="FF0000"/>
                </a:solidFill>
                <a:latin typeface="Preeti" pitchFamily="2" charset="0"/>
              </a:rPr>
              <a:t>	 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: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jLs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[t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Smfo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ls|ofsnfkx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? k"/f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5'6\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ofO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{s 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sdnfO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g+= (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{s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df0fsf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cg'kftdf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ah]6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'{ kb{5 .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pbfx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x]8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lgdf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0f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{s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!%)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ld6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/ o;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ah]6 ? #)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cg'kftdf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ah]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6sf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afF8kmfF8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'{ kb{5 .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a/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fa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cj:yfdf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ah]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6sf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? !)÷!)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x'G5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. ;"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!%)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ld6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s|dzM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), %) / !))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eP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ah]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6sf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klg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s|dzM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?= ), !) / @)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1900" dirty="0" err="1" smtClean="0">
                <a:solidFill>
                  <a:srgbClr val="0070C0"/>
                </a:solidFill>
                <a:latin typeface="Preeti" pitchFamily="2" charset="0"/>
              </a:rPr>
              <a:t>x'G5</a:t>
            </a:r>
            <a:r>
              <a:rPr lang="en-US" sz="1900" dirty="0" smtClean="0">
                <a:solidFill>
                  <a:srgbClr val="0070C0"/>
                </a:solidFill>
                <a:latin typeface="Preeti" pitchFamily="2" charset="0"/>
              </a:rPr>
              <a:t> 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jflif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{s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==========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x/km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tkm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;a}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s|d÷ls|ofsnfkx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?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u/L ;s]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kl5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]8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'{ kb{5 .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x/km -s_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-!_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#,$,(,!@,!%,!*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/ ;"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rsx?sf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gkg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-@_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%,^,*,!),!!,!#,!$,!^,!&amp;,!(,@)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nfut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/, ah]6 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7f8f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]8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n]Vg],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x/km -v_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 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-!_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#,$,&amp;,(,!),!@,!#,!%,!^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gkg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-@_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% / !!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5'6of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\O{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-	#_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g+=!$,!&amp; / @)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!!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5'6of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\O{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{s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dfl;s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afF8kmfF8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pt-BR" dirty="0" smtClean="0">
                <a:solidFill>
                  <a:srgbClr val="FF0000"/>
                </a:solidFill>
                <a:latin typeface="Preeti" pitchFamily="2" charset="0"/>
              </a:rPr>
              <a:t>x/km -u_ s"n hDdf M </a:t>
            </a:r>
            <a:r>
              <a:rPr lang="pt-BR" dirty="0" smtClean="0">
                <a:solidFill>
                  <a:srgbClr val="0070C0"/>
                </a:solidFill>
                <a:latin typeface="Preeti" pitchFamily="2" charset="0"/>
              </a:rPr>
              <a:t>-!_ x/km -s_ / x/km -v_ df ePsf] cÍ hf]8]/ n]Vg], </a:t>
            </a:r>
            <a:endParaRPr lang="en-US" sz="1900" dirty="0" smtClean="0">
              <a:solidFill>
                <a:srgbClr val="0070C0"/>
              </a:solidFill>
              <a:latin typeface="Pree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k|ult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k|ltj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bgsf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gd"gf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34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k|ult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k|ltj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bg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!=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;+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VofM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Dk"0f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n]Vg] .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@ =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Smfo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/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ls|ofsnfkx?M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: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jLs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[t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;a}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Smfo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? n]Vg] .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#=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PsfO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h:t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} M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6f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3g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ld6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lsnf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ld6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k|ult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k|ltj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bg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1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 g+= $ ;"</a:t>
            </a:r>
            <a:r>
              <a:rPr lang="en-US" sz="3100" dirty="0" err="1" smtClean="0">
                <a:solidFill>
                  <a:srgbClr val="FF0000"/>
                </a:solidFill>
                <a:latin typeface="Preeti" pitchFamily="2" charset="0"/>
              </a:rPr>
              <a:t>rs</a:t>
            </a: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 M </a:t>
            </a:r>
          </a:p>
          <a:p>
            <a:pPr>
              <a:buNone/>
            </a:pP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: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jLs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[t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- ;+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df0f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_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]{ </a:t>
            </a:r>
          </a:p>
          <a:p>
            <a:pPr>
              <a:buNone/>
            </a:pPr>
            <a:r>
              <a:rPr lang="en-US" sz="31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 g+= % </a:t>
            </a:r>
            <a:r>
              <a:rPr lang="en-US" sz="3100" dirty="0" err="1" smtClean="0">
                <a:solidFill>
                  <a:srgbClr val="FF000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/ M</a:t>
            </a:r>
          </a:p>
          <a:p>
            <a:pPr>
              <a:buNone/>
            </a:pP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	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lgwf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0f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ubf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;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DalGwt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g+= ^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5'6\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ofO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ah]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6nfO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;f]lx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dxnsf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hDdf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s6fO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afFsL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cyf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{t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g+= ^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hDdf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-s_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sdn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efu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c+znfO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k|ltztdf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fVg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.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pbfx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l;+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rfO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ah]6 ? %%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5 / ;f] ah]6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x]8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lgdf0f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? #)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gx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lgdf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? !)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{k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sNe6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? !)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? %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5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oL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s|dzM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o;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lgsfNg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' kb{5 .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ah]6 ? %%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? %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]n]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s6fO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afFsL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? %)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nfv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eof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.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x'b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}g 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s"n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!))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' kb{5 .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x]8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;{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lgdf0f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M 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#) </a:t>
            </a:r>
            <a:r>
              <a:rPr lang="en-US" sz="3100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Ö ^)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		%)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gx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lgdf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0fsf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M 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!) </a:t>
            </a:r>
            <a:r>
              <a:rPr lang="en-US" sz="3100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!)) 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Ö @)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	    %) </a:t>
            </a:r>
          </a:p>
          <a:p>
            <a:pPr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{k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sNe6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 M 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!) </a:t>
            </a:r>
            <a:r>
              <a:rPr lang="en-US" sz="3100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sz="3100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Ö @) </a:t>
            </a:r>
          </a:p>
          <a:p>
            <a:pPr lvl="1"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					%) </a:t>
            </a:r>
          </a:p>
          <a:p>
            <a:pPr lvl="1">
              <a:buNone/>
            </a:pPr>
            <a:r>
              <a:rPr lang="en-US" sz="31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 g+= ^ ah]</a:t>
            </a:r>
            <a:r>
              <a:rPr lang="en-US" sz="3100" dirty="0" err="1" smtClean="0">
                <a:solidFill>
                  <a:srgbClr val="FF0000"/>
                </a:solidFill>
                <a:latin typeface="Preeti" pitchFamily="2" charset="0"/>
              </a:rPr>
              <a:t>6M</a:t>
            </a:r>
            <a:r>
              <a:rPr lang="en-US" sz="3100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 lvl="1">
              <a:buNone/>
            </a:pP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: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jLs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[t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Smfo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jf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ls|ofsnfkx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? k"/f 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 5'6\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ofO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] /</a:t>
            </a:r>
            <a:r>
              <a:rPr lang="en-US" sz="3100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sz="3100" dirty="0" smtClean="0">
                <a:solidFill>
                  <a:srgbClr val="0070C0"/>
                </a:solidFill>
                <a:latin typeface="Preeti" pitchFamily="2" charset="0"/>
              </a:rPr>
              <a:t> n]Vg]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k|ult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k|ltj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bg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3600" dirty="0" smtClean="0">
                <a:solidFill>
                  <a:srgbClr val="FF0000"/>
                </a:solidFill>
                <a:latin typeface="Preeti" pitchFamily="2" charset="0"/>
              </a:rPr>
              <a:t> g+= &amp; ;"</a:t>
            </a:r>
            <a:r>
              <a:rPr lang="en-US" sz="3600" dirty="0" err="1" smtClean="0">
                <a:solidFill>
                  <a:srgbClr val="FF0000"/>
                </a:solidFill>
                <a:latin typeface="Preeti" pitchFamily="2" charset="0"/>
              </a:rPr>
              <a:t>rsM</a:t>
            </a:r>
            <a:r>
              <a:rPr lang="en-US" sz="3600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 :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jLs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[t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{s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cg';f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 - ;+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df0f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_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 o; === ===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 ;"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]{ . </a:t>
            </a:r>
          </a:p>
          <a:p>
            <a:pPr>
              <a:buNone/>
            </a:pPr>
            <a:r>
              <a:rPr lang="en-US" sz="36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3600" dirty="0" smtClean="0">
                <a:solidFill>
                  <a:srgbClr val="FF0000"/>
                </a:solidFill>
                <a:latin typeface="Preeti" pitchFamily="2" charset="0"/>
              </a:rPr>
              <a:t> g+= * </a:t>
            </a:r>
            <a:r>
              <a:rPr lang="en-US" sz="3600" dirty="0" err="1" smtClean="0">
                <a:solidFill>
                  <a:srgbClr val="FF0000"/>
                </a:solidFill>
                <a:latin typeface="Preeti" pitchFamily="2" charset="0"/>
              </a:rPr>
              <a:t>ef</a:t>
            </a:r>
            <a:r>
              <a:rPr lang="en-US" sz="3600" dirty="0" smtClean="0">
                <a:solidFill>
                  <a:srgbClr val="FF0000"/>
                </a:solidFill>
                <a:latin typeface="Preeti" pitchFamily="2" charset="0"/>
              </a:rPr>
              <a:t>/M </a:t>
            </a:r>
          </a:p>
          <a:p>
            <a:pPr lvl="1">
              <a:buNone/>
            </a:pP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o; === ===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]{ . </a:t>
            </a:r>
          </a:p>
          <a:p>
            <a:pPr>
              <a:buNone/>
            </a:pPr>
            <a:r>
              <a:rPr lang="en-US" sz="3600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sz="3600" dirty="0" smtClean="0">
                <a:solidFill>
                  <a:srgbClr val="FF0000"/>
                </a:solidFill>
                <a:latin typeface="Preeti" pitchFamily="2" charset="0"/>
              </a:rPr>
              <a:t> g+= ( ah]</a:t>
            </a:r>
            <a:r>
              <a:rPr lang="en-US" sz="3600" dirty="0" err="1" smtClean="0">
                <a:solidFill>
                  <a:srgbClr val="FF0000"/>
                </a:solidFill>
                <a:latin typeface="Preeti" pitchFamily="2" charset="0"/>
              </a:rPr>
              <a:t>6M</a:t>
            </a:r>
            <a:r>
              <a:rPr lang="en-US" sz="3600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o; === ===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 ah]6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sz="3600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z="3600" dirty="0" smtClean="0">
                <a:solidFill>
                  <a:srgbClr val="0070C0"/>
                </a:solidFill>
                <a:latin typeface="Preeti" pitchFamily="2" charset="0"/>
              </a:rPr>
              <a:t>]{ .</a:t>
            </a:r>
            <a:endParaRPr lang="en-US" sz="4400" dirty="0" smtClean="0">
              <a:solidFill>
                <a:srgbClr val="0070C0"/>
              </a:solidFill>
              <a:latin typeface="Pree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jflif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{s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tyf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k|ult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k|ltj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bg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</a:t>
            </a:r>
            <a:endParaRPr lang="en-US" dirty="0">
              <a:solidFill>
                <a:srgbClr val="FF0000"/>
              </a:solidFill>
              <a:latin typeface="Aakri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k|ult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k|ltj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bg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o; === ===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lts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cGtu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{t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tLg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dxnx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?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5g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\M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!) ;"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rsM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&amp;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o; === ===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Dddf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DkGg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.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!!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/M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o; === ===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lts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k|ultdf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b]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adf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lhd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lx;fa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M </a:t>
            </a:r>
          </a:p>
          <a:p>
            <a:pPr lvl="1">
              <a:buNone/>
            </a:pP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Ö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g+= !) </a:t>
            </a:r>
            <a:r>
              <a:rPr lang="en-US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g+= *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 Ö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</a:p>
          <a:p>
            <a:pPr lvl="1"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     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nIo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;"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	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&amp;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!@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k|ltztM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o; === ===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lts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k|ultnfO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b]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adf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lhd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lx;fa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M </a:t>
            </a:r>
          </a:p>
          <a:p>
            <a:pPr lvl="1">
              <a:buNone/>
            </a:pP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g+= !! </a:t>
            </a:r>
            <a:r>
              <a:rPr lang="en-US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Ö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lts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     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*</a:t>
            </a:r>
            <a:endParaRPr lang="en-US" sz="8000" dirty="0" smtClean="0">
              <a:solidFill>
                <a:srgbClr val="0070C0"/>
              </a:solidFill>
              <a:latin typeface="Pree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k|ult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k|ltj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bg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!# /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? 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o; === ===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M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!$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k|ltztM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 lvl="1">
              <a:buNone/>
            </a:pP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k|To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]s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o; === ===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b]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adf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lhd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lx;fa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M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g+= !# </a:t>
            </a:r>
            <a:r>
              <a:rPr lang="en-US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u="sng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Ö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	   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(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!% s}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lkmot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M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cGo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s'/f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eP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v'nfpg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k|ult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k|ltj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bg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x/km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tkm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 ;a}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s|d÷ls|ofsnfkx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?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]v u/L ;s]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kl5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hf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]8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'{ kb{5 .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x/km -s_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-!_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#,$,&amp;,!),!%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/ ;"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rsx?sf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gkg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-@_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%,^,*,(,!!,!#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/, ah]6 /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7f8f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]8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n]Vg],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-#_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!@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b]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adf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lhd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lx;fa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M </a:t>
            </a:r>
          </a:p>
          <a:p>
            <a:pPr lvl="2">
              <a:buNone/>
            </a:pP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x/km -s_ </a:t>
            </a:r>
            <a:r>
              <a:rPr lang="en-US" sz="3200" u="sng" dirty="0" err="1" smtClean="0">
                <a:solidFill>
                  <a:srgbClr val="0070C0"/>
                </a:solidFill>
                <a:latin typeface="Preeti" pitchFamily="2" charset="0"/>
              </a:rPr>
              <a:t>hDdfsf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200" u="sng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 g+= !! </a:t>
            </a:r>
            <a:r>
              <a:rPr lang="en-US" sz="3200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sz="3200" u="sng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Ö   </a:t>
            </a:r>
            <a:r>
              <a:rPr lang="en-US" sz="3200" dirty="0" err="1" smtClean="0">
                <a:solidFill>
                  <a:srgbClr val="0070C0"/>
                </a:solidFill>
                <a:latin typeface="Preeti" pitchFamily="2" charset="0"/>
              </a:rPr>
              <a:t>hDdf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sz="3200" dirty="0" err="1" smtClean="0">
                <a:solidFill>
                  <a:srgbClr val="0070C0"/>
                </a:solidFill>
                <a:latin typeface="Preeti" pitchFamily="2" charset="0"/>
              </a:rPr>
              <a:t>lts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latin typeface="Preeti" pitchFamily="2" charset="0"/>
              </a:rPr>
              <a:t>k|ult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		x/km -s_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hDdfsf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*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x/km -v_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 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-!_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#,$,%,&amp;,*,!),!!,!@,!%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gkg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-@_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^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5'6of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\O{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jflif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{s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-#_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g+=(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5'6of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\O{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o; === ===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-$_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g+=!#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nflu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5'6of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\O{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dWo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o; === ===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cjlw;Ddsf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-%_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g+=!$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b]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adf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lhd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lx;fa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x'g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M </a:t>
            </a:r>
          </a:p>
          <a:p>
            <a:pPr lvl="2">
              <a:buNone/>
            </a:pP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x/km -v_ </a:t>
            </a:r>
            <a:r>
              <a:rPr lang="en-US" sz="3200" u="sng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200" u="sng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sz="3200" u="sng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sz="3200" u="sng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 g+= !# </a:t>
            </a:r>
            <a:r>
              <a:rPr lang="en-US" sz="3200" u="sng" dirty="0" smtClean="0">
                <a:solidFill>
                  <a:srgbClr val="0070C0"/>
                </a:solidFill>
                <a:latin typeface="Times New Roman"/>
                <a:cs typeface="Times New Roman"/>
              </a:rPr>
              <a:t>×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 !)) </a:t>
            </a:r>
            <a:r>
              <a:rPr lang="en-US" sz="3200" u="sng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sz="3200" u="sng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Ö </a:t>
            </a:r>
            <a:r>
              <a:rPr lang="en-US" sz="3200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z="3200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sz="3200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sz="3200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                x/km -v_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k|zf;lgs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vr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(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k|ult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k|ltj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bg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248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x/km -u_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s"n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hDdf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M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-!_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#,$,&amp;,!),!%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'{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gkg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-@_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%,*,!!,!@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x/km -s_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hDdfdf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cÍnfO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n]Vg],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	-#_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^,(,!#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x/km -s_ / x/km -v_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ePsf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cÍ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]8]/ n]Vg], 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 -$_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!$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x/km -u_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!#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nfO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x/km -u_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( n]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!)) n]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u'0fg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ubf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n]Vg]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82562"/>
          </a:xfrm>
        </p:spPr>
        <p:txBody>
          <a:bodyPr/>
          <a:lstStyle/>
          <a:p>
            <a:pPr marL="342900" indent="-342900" eaLnBrk="1" hangingPunct="1"/>
            <a:r>
              <a:rPr lang="en-US" b="1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n-US" b="1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n-US" sz="3600" b="1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PEFA: Problems and Challenges</a:t>
            </a:r>
            <a:br>
              <a:rPr lang="en-US" sz="3600" b="1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</a:br>
            <a:endParaRPr lang="en-US" smtClean="0"/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E72B99-2A14-4EF4-B680-5F1209D9B6A2}" type="slidenum">
              <a:rPr lang="en-US" smtClean="0">
                <a:latin typeface="Arial" charset="0"/>
              </a:rPr>
              <a:pPr/>
              <a:t>24</a:t>
            </a:fld>
            <a:endParaRPr lang="en-US" smtClean="0">
              <a:latin typeface="Arial" charset="0"/>
            </a:endParaRPr>
          </a:p>
        </p:txBody>
      </p:sp>
      <p:sp>
        <p:nvSpPr>
          <p:cNvPr id="60420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5165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Inadequate awareness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of PEFA framework and processes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Weak capacity development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of all concerned on PEFA/PFM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Political and bureaucratic commitment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is not very encouraging to promote the PEFA Process.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Poor ownership and accountability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towards PEFA by the </a:t>
            </a: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sectors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Poor focus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to implement </a:t>
            </a: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PEFA / DAP (Development Action Plan-147)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Report of Nepal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No attention on Sub-nation PFM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issues and measurement by the PEFA-I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Poor Coordination (mismatch)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of efforts both by the </a:t>
            </a: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government and the development partners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to enhance PEFA processes.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300" smtClean="0">
                <a:solidFill>
                  <a:srgbClr val="800000"/>
                </a:solidFill>
                <a:latin typeface="Comic Sans MS" pitchFamily="66" charset="0"/>
              </a:rPr>
              <a:t>Weak knowledge and skills to measure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the performances of the PEFA indicators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000" b="1" smtClean="0">
                <a:solidFill>
                  <a:srgbClr val="800000"/>
                </a:solidFill>
                <a:latin typeface="Comic Sans MS" pitchFamily="66" charset="0"/>
              </a:rPr>
              <a:t>Ever increasing fiduciary risk both in center and at local level </a:t>
            </a:r>
            <a:r>
              <a:rPr lang="en-US" sz="2300" smtClean="0">
                <a:solidFill>
                  <a:srgbClr val="0000FF"/>
                </a:solidFill>
                <a:latin typeface="Comic Sans MS" pitchFamily="66" charset="0"/>
              </a:rPr>
              <a:t>.</a:t>
            </a:r>
          </a:p>
          <a:p>
            <a:pPr eaLnBrk="1" hangingPunct="1"/>
            <a:endParaRPr lang="en-US" sz="2400" smtClean="0"/>
          </a:p>
          <a:p>
            <a:pPr eaLnBrk="1" hangingPunct="1"/>
            <a:endParaRPr lang="en-US" smtClean="0"/>
          </a:p>
        </p:txBody>
      </p:sp>
      <p:pic>
        <p:nvPicPr>
          <p:cNvPr id="60421" name="Picture 4" descr="1 (428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7260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841375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ljifo k|j]z</a:t>
            </a:r>
            <a:endParaRPr lang="en-US" dirty="0">
              <a:solidFill>
                <a:srgbClr val="FF0000"/>
              </a:solidFill>
              <a:latin typeface="Preeti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rmAutofit/>
          </a:bodyPr>
          <a:lstStyle/>
          <a:p>
            <a:pPr marL="514350" indent="-514350" algn="l">
              <a:buClr>
                <a:srgbClr val="0070C0"/>
              </a:buClr>
              <a:buFont typeface="Wingdings" pitchFamily="2" charset="2"/>
              <a:buChar char="v"/>
            </a:pP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jflif{s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sfo{s|d s'g} klg lgsfon] s'g} vf; sfo{qmd jf cfof]hgfsf]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s'g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}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vf; cfly{s jif{df ul/g] rf}dfl;s ljefhg ;d]t /x]sf] s[ofsnfkx?, ah]6 / ;f]sf] glthf ;"rs ;lxtsf] vfsf xf] .</a:t>
            </a:r>
          </a:p>
          <a:p>
            <a:pPr marL="514350" indent="-514350" algn="l">
              <a:buClr>
                <a:srgbClr val="0070C0"/>
              </a:buClr>
            </a:pPr>
            <a:endParaRPr lang="en-US" smtClean="0">
              <a:solidFill>
                <a:srgbClr val="0070C0"/>
              </a:solidFill>
              <a:latin typeface="Preeti" pitchFamily="2" charset="0"/>
            </a:endParaRPr>
          </a:p>
          <a:p>
            <a:pPr marL="514350" indent="-514350" algn="l">
              <a:buClr>
                <a:srgbClr val="0070C0"/>
              </a:buClr>
              <a:buFont typeface="Wingdings" pitchFamily="2" charset="2"/>
              <a:buChar char="v"/>
            </a:pPr>
            <a:endParaRPr lang="en-US" smtClean="0">
              <a:solidFill>
                <a:srgbClr val="0070C0"/>
              </a:solidFill>
              <a:latin typeface="Preeti" pitchFamily="2" charset="0"/>
            </a:endParaRPr>
          </a:p>
          <a:p>
            <a:pPr marL="514350" indent="-514350" algn="l">
              <a:buClr>
                <a:srgbClr val="0070C0"/>
              </a:buClr>
              <a:buFont typeface="Wingdings" pitchFamily="2" charset="2"/>
              <a:buChar char="v"/>
            </a:pP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 lzif{{s efu</a:t>
            </a:r>
          </a:p>
          <a:p>
            <a:pPr marL="514350" indent="-514350" algn="l">
              <a:buClr>
                <a:srgbClr val="0070C0"/>
              </a:buClr>
              <a:buFont typeface="Wingdings" pitchFamily="2" charset="2"/>
              <a:buChar char="v"/>
            </a:pP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 d'Vo efu</a:t>
            </a:r>
          </a:p>
          <a:p>
            <a:pPr marL="514350" indent="-514350" algn="l">
              <a:buClr>
                <a:srgbClr val="0070C0"/>
              </a:buClr>
              <a:buFont typeface="Wingdings" pitchFamily="2" charset="2"/>
              <a:buChar char="v"/>
            </a:pP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 :jLs[lt efu</a:t>
            </a:r>
          </a:p>
          <a:p>
            <a:pPr marL="514350" indent="-514350" algn="l">
              <a:buClr>
                <a:srgbClr val="0070C0"/>
              </a:buClr>
            </a:pPr>
            <a:endParaRPr lang="en-US" smtClean="0">
              <a:solidFill>
                <a:srgbClr val="0070C0"/>
              </a:solidFill>
              <a:latin typeface="Preeti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920425"/>
            <a:ext cx="51271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smtClean="0">
                <a:solidFill>
                  <a:srgbClr val="FF0000"/>
                </a:solidFill>
                <a:latin typeface="Preeti" pitchFamily="2" charset="0"/>
              </a:rPr>
              <a:t>jflif{s sfo{s|dsf k|d'v c+ux?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841375"/>
          </a:xfrm>
        </p:spPr>
        <p:txBody>
          <a:bodyPr>
            <a:normAutofit/>
          </a:bodyPr>
          <a:lstStyle/>
          <a:p>
            <a:r>
              <a:rPr lang="en-US" err="1" smtClean="0">
                <a:solidFill>
                  <a:srgbClr val="FF0000"/>
                </a:solidFill>
                <a:latin typeface="Preeti" pitchFamily="2" charset="0"/>
              </a:rPr>
              <a:t>jflif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{s sfo{s|dsf] lzif{{s efu</a:t>
            </a:r>
            <a:endParaRPr lang="en-US" dirty="0">
              <a:solidFill>
                <a:srgbClr val="FF0000"/>
              </a:solidFill>
              <a:latin typeface="Preeti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rmAutofit/>
          </a:bodyPr>
          <a:lstStyle/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!= cf=j= M– </a:t>
            </a: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@= ah]6 pkzLif{s g+= M– </a:t>
            </a: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#= dGqfno M–</a:t>
            </a: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$= ljefu</a:t>
            </a: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%= sfo{qmd cfof]hgfsf] gfd M–</a:t>
            </a: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^= :yfg M– -s_ lhNnf M</a:t>
            </a: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     v_ uf=lj=;=÷g=kf=÷j8f g+= M</a:t>
            </a: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&amp;= cfof]hgf z'? ePsf] ldlt M–</a:t>
            </a: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*= cfof]hgf k"/f x'g] ldlt M–</a:t>
            </a: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(= cfof]hgf÷sfof{no k|d'vsf] gfd M–</a:t>
            </a:r>
          </a:p>
          <a:p>
            <a:pPr algn="l"/>
            <a:endParaRPr lang="en-US" dirty="0" smtClean="0">
              <a:solidFill>
                <a:srgbClr val="0070C0"/>
              </a:solidFill>
              <a:latin typeface="Pree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7772400" cy="841375"/>
          </a:xfrm>
        </p:spPr>
        <p:txBody>
          <a:bodyPr>
            <a:normAutofit/>
          </a:bodyPr>
          <a:lstStyle/>
          <a:p>
            <a:r>
              <a:rPr lang="en-US" err="1" smtClean="0">
                <a:solidFill>
                  <a:srgbClr val="FF0000"/>
                </a:solidFill>
                <a:latin typeface="Preeti" pitchFamily="2" charset="0"/>
              </a:rPr>
              <a:t>jflif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{s sfo{s|dsf] lzif{{s efu</a:t>
            </a:r>
            <a:endParaRPr lang="en-US" dirty="0">
              <a:solidFill>
                <a:srgbClr val="FF0000"/>
              </a:solidFill>
              <a:latin typeface="Preeti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!)= jflif{s ah]6 ?= M– </a:t>
            </a: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      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-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s_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cfGtl/s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-!_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g]kfn ;/sf/ 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-@_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;+: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yfM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 -#_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hg;xeflutf M–</a:t>
            </a: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     v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j}b]lzs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-!_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C0f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       -@_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cg'bfg M–</a:t>
            </a: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 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!!=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cfof]hgfsf] s'n nfut M–        z'?sf]                    ;+zf]lwt </a:t>
            </a: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       -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s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cfGtl/s   -!_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g]kfn ;/sf/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  -@_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;+:yf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-#_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hg;xeflutf M– </a:t>
            </a: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     v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j}b]lzs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 -!_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C0f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-@_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cg'bfg M–</a:t>
            </a: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    -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u_ bft[ ;+:yf M–</a:t>
            </a: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 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!@=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ut cf=j= ;Ddsf vr{ ?= -;f]em} e'QmfgL / j:t'ut ;d]t_ </a:t>
            </a: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 -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s_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cfGtl/s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-!_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g]kfn ;/sf/ 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  </a:t>
            </a:r>
            <a:endParaRPr lang="en-US" sz="2800" smtClean="0">
              <a:solidFill>
                <a:srgbClr val="0070C0"/>
              </a:solidFill>
              <a:latin typeface="Preeti" pitchFamily="2" charset="0"/>
            </a:endParaRP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 -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v_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a}b]lzs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-!_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C0f 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-@_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cg'bfg M–</a:t>
            </a:r>
          </a:p>
          <a:p>
            <a:pPr algn="l"/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    -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u_ bft[ ;+:yf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 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-#_ hg;xeflutf M</a:t>
            </a:r>
            <a:r>
              <a:rPr lang="en-US" sz="2800" smtClean="0">
                <a:solidFill>
                  <a:srgbClr val="0070C0"/>
                </a:solidFill>
                <a:latin typeface="Preeti" pitchFamily="2" charset="0"/>
              </a:rPr>
              <a:t>–  </a:t>
            </a:r>
            <a:endParaRPr lang="en-US" sz="1600" dirty="0" smtClean="0">
              <a:solidFill>
                <a:srgbClr val="0070C0"/>
              </a:solidFill>
              <a:latin typeface="Pree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7772400" cy="841375"/>
          </a:xfrm>
        </p:spPr>
        <p:txBody>
          <a:bodyPr>
            <a:normAutofit/>
          </a:bodyPr>
          <a:lstStyle/>
          <a:p>
            <a:r>
              <a:rPr lang="en-US" err="1" smtClean="0">
                <a:solidFill>
                  <a:srgbClr val="FF0000"/>
                </a:solidFill>
                <a:latin typeface="Preeti" pitchFamily="2" charset="0"/>
              </a:rPr>
              <a:t>jflif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{s 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sfo{s|dsf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d'Vo 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efu</a:t>
            </a:r>
            <a:endParaRPr lang="en-US" dirty="0">
              <a:solidFill>
                <a:srgbClr val="FF0000"/>
              </a:solidFill>
              <a:latin typeface="Preeti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marL="457200" indent="-457200" algn="l"/>
            <a:endParaRPr lang="en-US" sz="1600" dirty="0" smtClean="0">
              <a:solidFill>
                <a:srgbClr val="0070C0"/>
              </a:solidFill>
              <a:latin typeface="Preeti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"/>
            <a:ext cx="7772400" cy="841375"/>
          </a:xfrm>
        </p:spPr>
        <p:txBody>
          <a:bodyPr>
            <a:normAutofit/>
          </a:bodyPr>
          <a:lstStyle/>
          <a:p>
            <a:r>
              <a:rPr lang="en-US" err="1" smtClean="0">
                <a:solidFill>
                  <a:srgbClr val="FF0000"/>
                </a:solidFill>
                <a:latin typeface="Preeti" pitchFamily="2" charset="0"/>
              </a:rPr>
              <a:t>jflif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{s sfo{s|dsf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] 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:jLs[tL </a:t>
            </a:r>
            <a:r>
              <a:rPr lang="en-US" smtClean="0">
                <a:solidFill>
                  <a:srgbClr val="FF0000"/>
                </a:solidFill>
                <a:latin typeface="Preeti" pitchFamily="2" charset="0"/>
              </a:rPr>
              <a:t>efu</a:t>
            </a:r>
            <a:endParaRPr lang="en-US" dirty="0">
              <a:solidFill>
                <a:srgbClr val="FF0000"/>
              </a:solidFill>
              <a:latin typeface="Preeti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5943600"/>
          </a:xfrm>
        </p:spPr>
        <p:txBody>
          <a:bodyPr>
            <a:noAutofit/>
          </a:bodyPr>
          <a:lstStyle/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cfof]hgf÷sfof{no k|d'v M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–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                ldlt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M–</a:t>
            </a:r>
            <a:endParaRPr lang="en-US" smtClean="0">
              <a:solidFill>
                <a:srgbClr val="0070C0"/>
              </a:solidFill>
              <a:latin typeface="Preeti" pitchFamily="2" charset="0"/>
            </a:endParaRP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ljefuLo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÷;+:yf k|d'v M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–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                    ldlt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M– </a:t>
            </a:r>
            <a:endParaRPr lang="en-US" smtClean="0">
              <a:solidFill>
                <a:srgbClr val="0070C0"/>
              </a:solidFill>
              <a:latin typeface="Preeti" pitchFamily="2" charset="0"/>
            </a:endParaRPr>
          </a:p>
          <a:p>
            <a:pPr algn="l"/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k|dfl0ft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]{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M–                             ldlt </a:t>
            </a:r>
            <a:r>
              <a:rPr lang="en-US" smtClean="0">
                <a:solidFill>
                  <a:srgbClr val="0070C0"/>
                </a:solidFill>
                <a:latin typeface="Preeti" pitchFamily="2" charset="0"/>
              </a:rPr>
              <a:t>M–</a:t>
            </a:r>
            <a:r>
              <a:rPr lang="en-US" sz="1600" smtClean="0">
                <a:solidFill>
                  <a:srgbClr val="0070C0"/>
                </a:solidFill>
              </a:rPr>
              <a:t/>
            </a:r>
            <a:br>
              <a:rPr lang="en-US" sz="1600" smtClean="0">
                <a:solidFill>
                  <a:srgbClr val="0070C0"/>
                </a:solidFill>
              </a:rPr>
            </a:br>
            <a:r>
              <a:rPr lang="en-US" sz="1600" smtClean="0"/>
              <a:t/>
            </a:r>
            <a:br>
              <a:rPr lang="en-US" sz="1600" smtClean="0"/>
            </a:br>
            <a:endParaRPr lang="en-US" sz="1600" dirty="0" smtClean="0">
              <a:solidFill>
                <a:srgbClr val="0070C0"/>
              </a:solidFill>
              <a:latin typeface="Preet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jflif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{s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s|dsf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gd"gf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jflif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{s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sfo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tof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/L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ug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]{ 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tl</a:t>
            </a:r>
            <a:r>
              <a:rPr lang="en-US" dirty="0" smtClean="0">
                <a:solidFill>
                  <a:srgbClr val="FF0000"/>
                </a:solidFill>
                <a:latin typeface="Aakriti" pitchFamily="2" charset="0"/>
              </a:rPr>
              <a:t>/</a:t>
            </a:r>
            <a:r>
              <a:rPr lang="en-US" dirty="0" err="1" smtClean="0">
                <a:solidFill>
                  <a:srgbClr val="FF0000"/>
                </a:solidFill>
                <a:latin typeface="Aakriti" pitchFamily="2" charset="0"/>
              </a:rPr>
              <a:t>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!=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;+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VofM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Dk"0f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x?sf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s|d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n]Vg] .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@ =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Smfo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s|d÷ls|ofsnfkx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?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lgwf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{l/t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Zo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xfl;n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/g]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ef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}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lts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{x? / To;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cGtu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tsf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ls|ofsnfkx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?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gfKg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;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PsfO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{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x?df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ljefhg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u/L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]{, 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 g+= #= </a:t>
            </a:r>
            <a:r>
              <a:rPr lang="en-US" dirty="0" err="1" smtClean="0">
                <a:solidFill>
                  <a:srgbClr val="FF0000"/>
                </a:solidFill>
                <a:latin typeface="Preeti" pitchFamily="2" charset="0"/>
              </a:rPr>
              <a:t>PsfO</a:t>
            </a:r>
            <a:r>
              <a:rPr lang="en-US" dirty="0" smtClean="0">
                <a:solidFill>
                  <a:srgbClr val="FF0000"/>
                </a:solidFill>
                <a:latin typeface="Preeti" pitchFamily="2" charset="0"/>
              </a:rPr>
              <a:t>{M</a:t>
            </a:r>
            <a:r>
              <a:rPr lang="en-US" dirty="0" smtClean="0">
                <a:latin typeface="Preeti" pitchFamily="2" charset="0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Preeti" pitchFamily="2" charset="0"/>
              </a:rPr>
              <a:t>	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dxn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g+= @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plNnlvt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ls|ofsnfksf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kl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df0f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;+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Vof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hgfpg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h:t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} M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6f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3g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ld6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lsnf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ld6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/,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hgf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,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k|ltzt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cflb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pNn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]v </a:t>
            </a:r>
            <a:r>
              <a:rPr lang="en-US" dirty="0" err="1" smtClean="0">
                <a:solidFill>
                  <a:srgbClr val="0070C0"/>
                </a:solidFill>
                <a:latin typeface="Preeti" pitchFamily="2" charset="0"/>
              </a:rPr>
              <a:t>ug</a:t>
            </a:r>
            <a:r>
              <a:rPr lang="en-US" dirty="0" smtClean="0">
                <a:solidFill>
                  <a:srgbClr val="0070C0"/>
                </a:solidFill>
                <a:latin typeface="Preeti" pitchFamily="2" charset="0"/>
              </a:rPr>
              <a:t>]{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581</Words>
  <Application>Microsoft Office PowerPoint</Application>
  <PresentationFormat>On-screen Show (4:3)</PresentationFormat>
  <Paragraphs>197</Paragraphs>
  <Slides>24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gd:sf/</vt:lpstr>
      <vt:lpstr>jflif{s sfo{s|d tyf k|ult k|ltj]bg tof/L</vt:lpstr>
      <vt:lpstr>ljifo k|j]z</vt:lpstr>
      <vt:lpstr>jflif{s sfo{s|dsf] lzif{{s efu</vt:lpstr>
      <vt:lpstr>jflif{s sfo{s|dsf] lzif{{s efu</vt:lpstr>
      <vt:lpstr>jflif{s sfo{s|dsf d'Vo efu</vt:lpstr>
      <vt:lpstr>jflif{s sfo{s|dsf] :jLs[tL efu</vt:lpstr>
      <vt:lpstr>jflif{s sfo{s|dsf] gd"gf</vt:lpstr>
      <vt:lpstr>jflif{s sfo{s|d tof/L ug]{ tl/sf</vt:lpstr>
      <vt:lpstr>jflif{s sfo{s|d tof/L ug]{ tl/sf==========</vt:lpstr>
      <vt:lpstr>jflif{s sfo{s|d tof/L ug]{ tl/sf==========</vt:lpstr>
      <vt:lpstr>jflif{s sfo{s|d tof/L ug]{ tl/sf==========</vt:lpstr>
      <vt:lpstr>jflif{s sfo{s|d tof/L ug]{ tl/sf==========</vt:lpstr>
      <vt:lpstr>jflif{s sfo{s|d tof/L ug]{ tl/sf==========</vt:lpstr>
      <vt:lpstr>jflif{s sfo{s|d tof/L ug]{ tl/sf==========</vt:lpstr>
      <vt:lpstr>k|ult k|ltj]bgsf] gd"gf</vt:lpstr>
      <vt:lpstr>k|ult k|ltj]bg tof/L ug]{ tl/sf</vt:lpstr>
      <vt:lpstr>k|ult k|ltj]bg tof/L ug]{ tl/sf</vt:lpstr>
      <vt:lpstr>k|ult k|ltj]bg tof/L ug]{ tl/sf</vt:lpstr>
      <vt:lpstr>k|ult k|ltj]bg tof/L ug]{ tl/sf</vt:lpstr>
      <vt:lpstr>k|ult k|ltj]bg tof/L ug]{ tl/sf</vt:lpstr>
      <vt:lpstr>k|ult k|ltj]bg tof/L ug]{ tl/sf</vt:lpstr>
      <vt:lpstr>k|ult k|ltj]bg tof/L ug]{ tl/sf</vt:lpstr>
      <vt:lpstr> PEFA: Problems and Challenges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jflif{s sfo{s|d tyf k|ult k|ltj]bg tof/L</dc:title>
  <dc:creator>DELL</dc:creator>
  <cp:lastModifiedBy>Narayan</cp:lastModifiedBy>
  <cp:revision>49</cp:revision>
  <dcterms:created xsi:type="dcterms:W3CDTF">2006-08-16T00:00:00Z</dcterms:created>
  <dcterms:modified xsi:type="dcterms:W3CDTF">2018-05-08T02:02:18Z</dcterms:modified>
</cp:coreProperties>
</file>