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sldIdLst>
    <p:sldId id="256" r:id="rId2"/>
    <p:sldId id="257" r:id="rId3"/>
    <p:sldId id="258" r:id="rId4"/>
    <p:sldId id="303" r:id="rId5"/>
    <p:sldId id="264" r:id="rId6"/>
    <p:sldId id="266" r:id="rId7"/>
    <p:sldId id="268" r:id="rId8"/>
    <p:sldId id="270" r:id="rId9"/>
    <p:sldId id="286" r:id="rId10"/>
    <p:sldId id="259" r:id="rId11"/>
    <p:sldId id="277" r:id="rId12"/>
    <p:sldId id="278" r:id="rId13"/>
    <p:sldId id="279" r:id="rId14"/>
    <p:sldId id="280" r:id="rId15"/>
    <p:sldId id="276" r:id="rId16"/>
    <p:sldId id="282" r:id="rId17"/>
    <p:sldId id="285" r:id="rId18"/>
    <p:sldId id="288" r:id="rId19"/>
    <p:sldId id="293" r:id="rId20"/>
    <p:sldId id="299" r:id="rId21"/>
    <p:sldId id="300" r:id="rId22"/>
    <p:sldId id="301" r:id="rId23"/>
    <p:sldId id="302" r:id="rId24"/>
    <p:sldId id="284" r:id="rId25"/>
    <p:sldId id="269" r:id="rId26"/>
    <p:sldId id="263"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29" autoAdjust="0"/>
    <p:restoredTop sz="94434" autoAdjust="0"/>
  </p:normalViewPr>
  <p:slideViewPr>
    <p:cSldViewPr snapToGrid="0">
      <p:cViewPr varScale="1">
        <p:scale>
          <a:sx n="69" d="100"/>
          <a:sy n="69" d="100"/>
        </p:scale>
        <p:origin x="1398" y="7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43CE4FF-60C6-4E94-A40C-8F3D25DBEA59}" type="datetimeFigureOut">
              <a:rPr lang="en-US" smtClean="0"/>
              <a:t>7/21/2017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E07D71-17E2-421F-8F56-22CE7805444A}" type="slidenum">
              <a:rPr lang="en-US" smtClean="0"/>
              <a:t>‹#›</a:t>
            </a:fld>
            <a:endParaRPr lang="en-US"/>
          </a:p>
        </p:txBody>
      </p:sp>
    </p:spTree>
    <p:extLst>
      <p:ext uri="{BB962C8B-B14F-4D97-AF65-F5344CB8AC3E}">
        <p14:creationId xmlns:p14="http://schemas.microsoft.com/office/powerpoint/2010/main" val="5560581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6E07D71-17E2-421F-8F56-22CE7805444A}" type="slidenum">
              <a:rPr lang="en-US" smtClean="0"/>
              <a:t>16</a:t>
            </a:fld>
            <a:endParaRPr lang="en-US"/>
          </a:p>
        </p:txBody>
      </p:sp>
    </p:spTree>
    <p:extLst>
      <p:ext uri="{BB962C8B-B14F-4D97-AF65-F5344CB8AC3E}">
        <p14:creationId xmlns:p14="http://schemas.microsoft.com/office/powerpoint/2010/main" val="126247631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1">
        <a:schemeClr val="bg1"/>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574C91AB-6BF7-4534-9039-9ADC0524DF32}" type="datetime1">
              <a:rPr lang="en-US" smtClean="0"/>
              <a:t>7/21/2017</a:t>
            </a:fld>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67CACB9B-8C06-4586-9028-A55162688BF2}" type="slidenum">
              <a:rPr lang="en-US" smtClean="0"/>
              <a:t>‹#›</a:t>
            </a:fld>
            <a:endParaRPr lang="en-US"/>
          </a:p>
        </p:txBody>
      </p:sp>
      <p:pic>
        <p:nvPicPr>
          <p:cNvPr id="13" name="Picture 12" descr="tn?sid=887972904&amp;mid=AO8mvs4AARuhTOuNUQoiIB7MJtY&amp;midoffset=1_448&amp;partid=3&amp;f=393&amp;fid=Inbox"/>
          <p:cNvPicPr/>
          <p:nvPr/>
        </p:nvPicPr>
        <p:blipFill>
          <a:blip r:embed="rId2" cstate="print">
            <a:lum/>
          </a:blip>
          <a:srcRect/>
          <a:stretch>
            <a:fillRect/>
          </a:stretch>
        </p:blipFill>
        <p:spPr bwMode="auto">
          <a:xfrm>
            <a:off x="0" y="0"/>
            <a:ext cx="1428750" cy="1268760"/>
          </a:xfrm>
          <a:prstGeom prst="rect">
            <a:avLst/>
          </a:prstGeom>
          <a:noFill/>
          <a:ln w="9525">
            <a:noFill/>
            <a:miter lim="800000"/>
            <a:headEnd/>
            <a:tailEnd/>
          </a:ln>
        </p:spPr>
      </p:pic>
    </p:spTree>
    <p:extLst>
      <p:ext uri="{BB962C8B-B14F-4D97-AF65-F5344CB8AC3E}">
        <p14:creationId xmlns:p14="http://schemas.microsoft.com/office/powerpoint/2010/main" val="3344694042"/>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094A37F-CBF9-4C65-911E-870ED2D7C369}" type="datetime1">
              <a:rPr lang="en-US" smtClean="0"/>
              <a:t>7/21/2017</a:t>
            </a:fld>
            <a:endParaRPr lang="en-US"/>
          </a:p>
        </p:txBody>
      </p:sp>
      <p:sp>
        <p:nvSpPr>
          <p:cNvPr id="5" name="Footer Placeholder 4"/>
          <p:cNvSpPr>
            <a:spLocks noGrp="1"/>
          </p:cNvSpPr>
          <p:nvPr>
            <p:ph type="ftr" sz="quarter" idx="11"/>
          </p:nvPr>
        </p:nvSpPr>
        <p:spPr/>
        <p:txBody>
          <a:bodyPr/>
          <a:lstStyle/>
          <a:p>
            <a:r>
              <a:rPr lang="en-US" smtClean="0"/>
              <a:t>NASC, 2017</a:t>
            </a:r>
            <a:endParaRPr lang="en-US"/>
          </a:p>
        </p:txBody>
      </p:sp>
      <p:sp>
        <p:nvSpPr>
          <p:cNvPr id="6" name="Slide Number Placeholder 5"/>
          <p:cNvSpPr>
            <a:spLocks noGrp="1"/>
          </p:cNvSpPr>
          <p:nvPr>
            <p:ph type="sldNum" sz="quarter" idx="12"/>
          </p:nvPr>
        </p:nvSpPr>
        <p:spPr/>
        <p:txBody>
          <a:bodyPr/>
          <a:lstStyle/>
          <a:p>
            <a:fld id="{67CACB9B-8C06-4586-9028-A55162688BF2}" type="slidenum">
              <a:rPr lang="en-US" smtClean="0"/>
              <a:t>‹#›</a:t>
            </a:fld>
            <a:endParaRPr lang="en-US"/>
          </a:p>
        </p:txBody>
      </p:sp>
    </p:spTree>
    <p:extLst>
      <p:ext uri="{BB962C8B-B14F-4D97-AF65-F5344CB8AC3E}">
        <p14:creationId xmlns:p14="http://schemas.microsoft.com/office/powerpoint/2010/main" val="2840596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2"/>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4"/>
            <a:ext cx="2209800" cy="365125"/>
          </a:xfrm>
        </p:spPr>
        <p:txBody>
          <a:bodyPr/>
          <a:lstStyle/>
          <a:p>
            <a:fld id="{AE57BF54-DCE8-44E5-ADE7-C33509F26D70}" type="datetime1">
              <a:rPr lang="en-US" smtClean="0"/>
              <a:t>7/21/2017</a:t>
            </a:fld>
            <a:endParaRPr lang="en-US"/>
          </a:p>
        </p:txBody>
      </p:sp>
      <p:sp>
        <p:nvSpPr>
          <p:cNvPr id="5" name="Footer Placeholder 4"/>
          <p:cNvSpPr>
            <a:spLocks noGrp="1"/>
          </p:cNvSpPr>
          <p:nvPr>
            <p:ph type="ftr" sz="quarter" idx="11"/>
          </p:nvPr>
        </p:nvSpPr>
        <p:spPr>
          <a:xfrm>
            <a:off x="457202" y="6248209"/>
            <a:ext cx="5573483" cy="365125"/>
          </a:xfrm>
        </p:spPr>
        <p:txBody>
          <a:bodyPr/>
          <a:lstStyle/>
          <a:p>
            <a:r>
              <a:rPr lang="en-US" smtClean="0"/>
              <a:t>NASC, 2017</a:t>
            </a:r>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6" name="Slide Number Placeholder 5"/>
          <p:cNvSpPr>
            <a:spLocks noGrp="1"/>
          </p:cNvSpPr>
          <p:nvPr>
            <p:ph type="sldNum" sz="quarter" idx="12"/>
          </p:nvPr>
        </p:nvSpPr>
        <p:spPr>
          <a:xfrm rot="5400000">
            <a:off x="5989638" y="144462"/>
            <a:ext cx="533400" cy="244476"/>
          </a:xfrm>
        </p:spPr>
        <p:txBody>
          <a:bodyPr/>
          <a:lstStyle/>
          <a:p>
            <a:fld id="{67CACB9B-8C06-4586-9028-A55162688BF2}" type="slidenum">
              <a:rPr lang="en-US" smtClean="0"/>
              <a:t>‹#›</a:t>
            </a:fld>
            <a:endParaRPr lang="en-US"/>
          </a:p>
        </p:txBody>
      </p:sp>
    </p:spTree>
    <p:extLst>
      <p:ext uri="{BB962C8B-B14F-4D97-AF65-F5344CB8AC3E}">
        <p14:creationId xmlns:p14="http://schemas.microsoft.com/office/powerpoint/2010/main" val="3191557800"/>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31641" y="228600"/>
            <a:ext cx="7632848"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4FB1AEDC-3B88-4DEF-89DF-5AB399F7184A}" type="datetime1">
              <a:rPr lang="en-US" smtClean="0"/>
              <a:t>7/21/2017</a:t>
            </a:fld>
            <a:endParaRPr lang="en-US"/>
          </a:p>
        </p:txBody>
      </p:sp>
      <p:sp>
        <p:nvSpPr>
          <p:cNvPr id="5" name="Footer Placeholder 4"/>
          <p:cNvSpPr>
            <a:spLocks noGrp="1"/>
          </p:cNvSpPr>
          <p:nvPr>
            <p:ph type="ftr" sz="quarter" idx="11"/>
          </p:nvPr>
        </p:nvSpPr>
        <p:spPr/>
        <p:txBody>
          <a:bodyPr/>
          <a:lstStyle/>
          <a:p>
            <a:r>
              <a:rPr lang="en-US" smtClean="0"/>
              <a:t>NASC, 2017</a:t>
            </a:r>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67CACB9B-8C06-4586-9028-A55162688BF2}"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pic>
        <p:nvPicPr>
          <p:cNvPr id="10" name="Picture 9" descr="tn?sid=887972904&amp;mid=AO8mvs4AARuhTOuNUQoiIB7MJtY&amp;midoffset=1_448&amp;partid=3&amp;f=393&amp;fid=Inbox"/>
          <p:cNvPicPr/>
          <p:nvPr/>
        </p:nvPicPr>
        <p:blipFill>
          <a:blip r:embed="rId2" cstate="print"/>
          <a:srcRect/>
          <a:stretch>
            <a:fillRect/>
          </a:stretch>
        </p:blipFill>
        <p:spPr bwMode="auto">
          <a:xfrm>
            <a:off x="8269" y="0"/>
            <a:ext cx="1428750" cy="1268760"/>
          </a:xfrm>
          <a:prstGeom prst="rect">
            <a:avLst/>
          </a:prstGeom>
          <a:noFill/>
          <a:ln w="9525">
            <a:noFill/>
            <a:miter lim="800000"/>
            <a:headEnd/>
            <a:tailEnd/>
          </a:ln>
        </p:spPr>
      </p:pic>
    </p:spTree>
    <p:extLst>
      <p:ext uri="{BB962C8B-B14F-4D97-AF65-F5344CB8AC3E}">
        <p14:creationId xmlns:p14="http://schemas.microsoft.com/office/powerpoint/2010/main" val="14282252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1"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58E39C90-C638-4634-B1A7-86F0A0A52911}" type="datetime1">
              <a:rPr lang="en-US" smtClean="0"/>
              <a:t>7/21/2017</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67CACB9B-8C06-4586-9028-A55162688BF2}" type="slidenum">
              <a:rPr lang="en-US" smtClean="0"/>
              <a:t>‹#›</a:t>
            </a:fld>
            <a:endParaRPr lang="en-US"/>
          </a:p>
        </p:txBody>
      </p:sp>
      <p:sp>
        <p:nvSpPr>
          <p:cNvPr id="14" name="Footer Placeholder 13"/>
          <p:cNvSpPr>
            <a:spLocks noGrp="1"/>
          </p:cNvSpPr>
          <p:nvPr>
            <p:ph type="ftr" sz="quarter" idx="12"/>
          </p:nvPr>
        </p:nvSpPr>
        <p:spPr/>
        <p:txBody>
          <a:bodyPr/>
          <a:lstStyle/>
          <a:p>
            <a:r>
              <a:rPr lang="en-US" smtClean="0"/>
              <a:t>NASC, 2017</a:t>
            </a:r>
            <a:endParaRPr lang="en-US"/>
          </a:p>
        </p:txBody>
      </p:sp>
    </p:spTree>
    <p:extLst>
      <p:ext uri="{BB962C8B-B14F-4D97-AF65-F5344CB8AC3E}">
        <p14:creationId xmlns:p14="http://schemas.microsoft.com/office/powerpoint/2010/main" val="1368292631"/>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F7456195-8AE1-4FF5-9452-812950CEA1EC}" type="datetime1">
              <a:rPr lang="en-US" smtClean="0"/>
              <a:t>7/21/2017</a:t>
            </a:fld>
            <a:endParaRPr lang="en-US"/>
          </a:p>
        </p:txBody>
      </p:sp>
      <p:sp>
        <p:nvSpPr>
          <p:cNvPr id="10" name="Slide Number Placeholder 9"/>
          <p:cNvSpPr>
            <a:spLocks noGrp="1"/>
          </p:cNvSpPr>
          <p:nvPr>
            <p:ph type="sldNum" sz="quarter" idx="16"/>
          </p:nvPr>
        </p:nvSpPr>
        <p:spPr/>
        <p:txBody>
          <a:bodyPr rtlCol="0"/>
          <a:lstStyle/>
          <a:p>
            <a:fld id="{67CACB9B-8C06-4586-9028-A55162688BF2}" type="slidenum">
              <a:rPr lang="en-US" smtClean="0"/>
              <a:t>‹#›</a:t>
            </a:fld>
            <a:endParaRPr lang="en-US"/>
          </a:p>
        </p:txBody>
      </p:sp>
      <p:sp>
        <p:nvSpPr>
          <p:cNvPr id="12" name="Footer Placeholder 11"/>
          <p:cNvSpPr>
            <a:spLocks noGrp="1"/>
          </p:cNvSpPr>
          <p:nvPr>
            <p:ph type="ftr" sz="quarter" idx="17"/>
          </p:nvPr>
        </p:nvSpPr>
        <p:spPr/>
        <p:txBody>
          <a:bodyPr rtlCol="0"/>
          <a:lstStyle/>
          <a:p>
            <a:r>
              <a:rPr lang="en-US" smtClean="0"/>
              <a:t>NASC, 2017</a:t>
            </a:r>
            <a:endParaRPr lang="en-US"/>
          </a:p>
        </p:txBody>
      </p:sp>
    </p:spTree>
    <p:extLst>
      <p:ext uri="{BB962C8B-B14F-4D97-AF65-F5344CB8AC3E}">
        <p14:creationId xmlns:p14="http://schemas.microsoft.com/office/powerpoint/2010/main" val="21118283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7ED59F9B-0CD5-4219-94FB-329561CD1D5C}" type="datetime1">
              <a:rPr lang="en-US" smtClean="0"/>
              <a:t>7/21/2017</a:t>
            </a:fld>
            <a:endParaRPr lang="en-US"/>
          </a:p>
        </p:txBody>
      </p:sp>
      <p:sp>
        <p:nvSpPr>
          <p:cNvPr id="12" name="Slide Number Placeholder 11"/>
          <p:cNvSpPr>
            <a:spLocks noGrp="1"/>
          </p:cNvSpPr>
          <p:nvPr>
            <p:ph type="sldNum" sz="quarter" idx="16"/>
          </p:nvPr>
        </p:nvSpPr>
        <p:spPr/>
        <p:txBody>
          <a:bodyPr rtlCol="0"/>
          <a:lstStyle/>
          <a:p>
            <a:fld id="{67CACB9B-8C06-4586-9028-A55162688BF2}" type="slidenum">
              <a:rPr lang="en-US" smtClean="0"/>
              <a:t>‹#›</a:t>
            </a:fld>
            <a:endParaRPr lang="en-US"/>
          </a:p>
        </p:txBody>
      </p:sp>
      <p:sp>
        <p:nvSpPr>
          <p:cNvPr id="14" name="Footer Placeholder 13"/>
          <p:cNvSpPr>
            <a:spLocks noGrp="1"/>
          </p:cNvSpPr>
          <p:nvPr>
            <p:ph type="ftr" sz="quarter" idx="17"/>
          </p:nvPr>
        </p:nvSpPr>
        <p:spPr/>
        <p:txBody>
          <a:bodyPr rtlCol="0"/>
          <a:lstStyle/>
          <a:p>
            <a:r>
              <a:rPr lang="en-US" smtClean="0"/>
              <a:t>NASC, 2017</a:t>
            </a: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11081874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F666EDC-31FD-47B4-B59E-359F11ABD815}" type="datetime1">
              <a:rPr lang="en-US" smtClean="0"/>
              <a:t>7/21/2017</a:t>
            </a:fld>
            <a:endParaRPr lang="en-US"/>
          </a:p>
        </p:txBody>
      </p:sp>
      <p:sp>
        <p:nvSpPr>
          <p:cNvPr id="4" name="Footer Placeholder 3"/>
          <p:cNvSpPr>
            <a:spLocks noGrp="1"/>
          </p:cNvSpPr>
          <p:nvPr>
            <p:ph type="ftr" sz="quarter" idx="11"/>
          </p:nvPr>
        </p:nvSpPr>
        <p:spPr/>
        <p:txBody>
          <a:bodyPr/>
          <a:lstStyle/>
          <a:p>
            <a:r>
              <a:rPr lang="en-US" smtClean="0"/>
              <a:t>NASC, 2017</a:t>
            </a:r>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67CACB9B-8C06-4586-9028-A55162688BF2}" type="slidenum">
              <a:rPr lang="en-US" smtClean="0"/>
              <a:t>‹#›</a:t>
            </a:fld>
            <a:endParaRPr lang="en-US"/>
          </a:p>
        </p:txBody>
      </p:sp>
    </p:spTree>
    <p:extLst>
      <p:ext uri="{BB962C8B-B14F-4D97-AF65-F5344CB8AC3E}">
        <p14:creationId xmlns:p14="http://schemas.microsoft.com/office/powerpoint/2010/main" val="866517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D67058-BD32-4A73-9F77-FDB075167596}" type="datetime1">
              <a:rPr lang="en-US" smtClean="0"/>
              <a:t>7/21/2017</a:t>
            </a:fld>
            <a:endParaRPr lang="en-US"/>
          </a:p>
        </p:txBody>
      </p:sp>
      <p:sp>
        <p:nvSpPr>
          <p:cNvPr id="3" name="Footer Placeholder 2"/>
          <p:cNvSpPr>
            <a:spLocks noGrp="1"/>
          </p:cNvSpPr>
          <p:nvPr>
            <p:ph type="ftr" sz="quarter" idx="11"/>
          </p:nvPr>
        </p:nvSpPr>
        <p:spPr/>
        <p:txBody>
          <a:bodyPr/>
          <a:lstStyle/>
          <a:p>
            <a:r>
              <a:rPr lang="en-US" smtClean="0"/>
              <a:t>NASC, 2017</a:t>
            </a:r>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67CACB9B-8C06-4586-9028-A55162688BF2}" type="slidenum">
              <a:rPr lang="en-US" smtClean="0"/>
              <a:t>‹#›</a:t>
            </a:fld>
            <a:endParaRPr lang="en-US"/>
          </a:p>
        </p:txBody>
      </p:sp>
    </p:spTree>
    <p:extLst>
      <p:ext uri="{BB962C8B-B14F-4D97-AF65-F5344CB8AC3E}">
        <p14:creationId xmlns:p14="http://schemas.microsoft.com/office/powerpoint/2010/main" val="16503061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AEE9ABE9-DACC-4FC0-9EBB-24EB7FCC7F09}" type="datetime1">
              <a:rPr lang="en-US" smtClean="0"/>
              <a:t>7/21/2017</a:t>
            </a:fld>
            <a:endParaRPr lang="en-US"/>
          </a:p>
        </p:txBody>
      </p:sp>
      <p:sp>
        <p:nvSpPr>
          <p:cNvPr id="6" name="Footer Placeholder 5"/>
          <p:cNvSpPr>
            <a:spLocks noGrp="1"/>
          </p:cNvSpPr>
          <p:nvPr>
            <p:ph type="ftr" sz="quarter" idx="11"/>
          </p:nvPr>
        </p:nvSpPr>
        <p:spPr/>
        <p:txBody>
          <a:bodyPr/>
          <a:lstStyle/>
          <a:p>
            <a:r>
              <a:rPr lang="en-US" smtClean="0"/>
              <a:t>NASC, 2017</a:t>
            </a:r>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67CACB9B-8C06-4586-9028-A55162688BF2}"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12522732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2" name="Date Placeholder 11"/>
          <p:cNvSpPr>
            <a:spLocks noGrp="1"/>
          </p:cNvSpPr>
          <p:nvPr>
            <p:ph type="dt" sz="half" idx="10"/>
          </p:nvPr>
        </p:nvSpPr>
        <p:spPr>
          <a:xfrm>
            <a:off x="6248400" y="6248402"/>
            <a:ext cx="2667000" cy="365125"/>
          </a:xfrm>
        </p:spPr>
        <p:txBody>
          <a:bodyPr rtlCol="0"/>
          <a:lstStyle/>
          <a:p>
            <a:fld id="{F4705D65-B331-4E2B-8B4D-7AD773B23B87}" type="datetime1">
              <a:rPr lang="en-US" smtClean="0"/>
              <a:t>7/21/2017</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67CACB9B-8C06-4586-9028-A55162688BF2}" type="slidenum">
              <a:rPr lang="en-US" smtClean="0"/>
              <a:t>‹#›</a:t>
            </a:fld>
            <a:endParaRPr lang="en-US"/>
          </a:p>
        </p:txBody>
      </p:sp>
      <p:sp>
        <p:nvSpPr>
          <p:cNvPr id="14" name="Footer Placeholder 13"/>
          <p:cNvSpPr>
            <a:spLocks noGrp="1"/>
          </p:cNvSpPr>
          <p:nvPr>
            <p:ph type="ftr" sz="quarter" idx="12"/>
          </p:nvPr>
        </p:nvSpPr>
        <p:spPr>
          <a:xfrm>
            <a:off x="1600200" y="6248208"/>
            <a:ext cx="4572000" cy="365125"/>
          </a:xfrm>
        </p:spPr>
        <p:txBody>
          <a:bodyPr rtlCol="0"/>
          <a:lstStyle/>
          <a:p>
            <a:r>
              <a:rPr lang="en-US" smtClean="0"/>
              <a:t>NASC, 2017</a:t>
            </a: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extLst>
      <p:ext uri="{BB962C8B-B14F-4D97-AF65-F5344CB8AC3E}">
        <p14:creationId xmlns:p14="http://schemas.microsoft.com/office/powerpoint/2010/main" val="2293053107"/>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2"/>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09775482-BF3B-48EC-B96D-F6A4A12C5F4D}" type="datetime1">
              <a:rPr lang="en-US" smtClean="0"/>
              <a:t>7/21/2017</a:t>
            </a:fld>
            <a:endParaRPr lang="en-US"/>
          </a:p>
        </p:txBody>
      </p:sp>
      <p:sp>
        <p:nvSpPr>
          <p:cNvPr id="3" name="Footer Placeholder 2"/>
          <p:cNvSpPr>
            <a:spLocks noGrp="1"/>
          </p:cNvSpPr>
          <p:nvPr>
            <p:ph type="ftr" sz="quarter" idx="3"/>
          </p:nvPr>
        </p:nvSpPr>
        <p:spPr>
          <a:xfrm>
            <a:off x="609601" y="6248208"/>
            <a:ext cx="5421083" cy="365125"/>
          </a:xfrm>
          <a:prstGeom prst="rect">
            <a:avLst/>
          </a:prstGeom>
        </p:spPr>
        <p:txBody>
          <a:bodyPr vert="horz" anchor="ctr"/>
          <a:lstStyle>
            <a:lvl1pPr algn="r" eaLnBrk="1" latinLnBrk="0" hangingPunct="1">
              <a:defRPr kumimoji="0" sz="1400">
                <a:solidFill>
                  <a:schemeClr val="tx2"/>
                </a:solidFill>
              </a:defRPr>
            </a:lvl1pPr>
          </a:lstStyle>
          <a:p>
            <a:r>
              <a:rPr lang="en-US" smtClean="0"/>
              <a:t>NASC, 2017</a:t>
            </a:r>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67CACB9B-8C06-4586-9028-A55162688BF2}" type="slidenum">
              <a:rPr lang="en-US" smtClean="0"/>
              <a:t>‹#›</a:t>
            </a:fld>
            <a:endParaRPr lang="en-US"/>
          </a:p>
        </p:txBody>
      </p:sp>
    </p:spTree>
    <p:extLst>
      <p:ext uri="{BB962C8B-B14F-4D97-AF65-F5344CB8AC3E}">
        <p14:creationId xmlns:p14="http://schemas.microsoft.com/office/powerpoint/2010/main" val="8003085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najushrestha.wordpress.com/category/nepal/" TargetMode="External"/><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41814" y="1731818"/>
            <a:ext cx="8538949" cy="3030009"/>
          </a:xfrm>
        </p:spPr>
        <p:txBody>
          <a:bodyPr>
            <a:noAutofit/>
          </a:bodyPr>
          <a:lstStyle/>
          <a:p>
            <a:pPr algn="ctr"/>
            <a:r>
              <a:rPr lang="en-US" sz="6600" dirty="0" smtClean="0"/>
              <a:t>State </a:t>
            </a:r>
            <a:r>
              <a:rPr lang="en-US" sz="6600" dirty="0" smtClean="0"/>
              <a:t>Restructuring in Nepal</a:t>
            </a:r>
            <a:endParaRPr lang="en-US" sz="6600" dirty="0"/>
          </a:p>
        </p:txBody>
      </p:sp>
      <p:sp>
        <p:nvSpPr>
          <p:cNvPr id="3" name="Subtitle 2"/>
          <p:cNvSpPr>
            <a:spLocks noGrp="1"/>
          </p:cNvSpPr>
          <p:nvPr>
            <p:ph type="subTitle" idx="1"/>
          </p:nvPr>
        </p:nvSpPr>
        <p:spPr/>
        <p:txBody>
          <a:bodyPr>
            <a:normAutofit fontScale="92500"/>
          </a:bodyPr>
          <a:lstStyle/>
          <a:p>
            <a:r>
              <a:rPr lang="en-US" dirty="0" smtClean="0"/>
              <a:t>Trilochan Pokharel, trilochan.pokharel@nasc.org.np</a:t>
            </a:r>
            <a:endParaRPr lang="en-US" dirty="0"/>
          </a:p>
        </p:txBody>
      </p:sp>
    </p:spTree>
    <p:extLst>
      <p:ext uri="{BB962C8B-B14F-4D97-AF65-F5344CB8AC3E}">
        <p14:creationId xmlns:p14="http://schemas.microsoft.com/office/powerpoint/2010/main" val="24613182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is state restructuring?</a:t>
            </a:r>
            <a:endParaRPr lang="en-US" dirty="0"/>
          </a:p>
        </p:txBody>
      </p:sp>
      <p:pic>
        <p:nvPicPr>
          <p:cNvPr id="4" name="Picture 4"/>
          <p:cNvPicPr>
            <a:picLocks noChangeAspect="1" noChangeArrowheads="1"/>
          </p:cNvPicPr>
          <p:nvPr/>
        </p:nvPicPr>
        <p:blipFill>
          <a:blip r:embed="rId2" cstate="print"/>
          <a:srcRect/>
          <a:stretch>
            <a:fillRect/>
          </a:stretch>
        </p:blipFill>
        <p:spPr bwMode="auto">
          <a:xfrm>
            <a:off x="1023588" y="1760810"/>
            <a:ext cx="6919615" cy="4113691"/>
          </a:xfrm>
          <a:prstGeom prst="rect">
            <a:avLst/>
          </a:prstGeom>
          <a:noFill/>
          <a:ln w="9525">
            <a:noFill/>
            <a:miter lim="800000"/>
            <a:headEnd/>
            <a:tailEnd/>
          </a:ln>
        </p:spPr>
      </p:pic>
      <p:sp>
        <p:nvSpPr>
          <p:cNvPr id="5" name="TextBox 4"/>
          <p:cNvSpPr txBox="1"/>
          <p:nvPr/>
        </p:nvSpPr>
        <p:spPr>
          <a:xfrm>
            <a:off x="4456090" y="5897487"/>
            <a:ext cx="5169928" cy="369332"/>
          </a:xfrm>
          <a:prstGeom prst="rect">
            <a:avLst/>
          </a:prstGeom>
          <a:noFill/>
        </p:spPr>
        <p:txBody>
          <a:bodyPr wrap="square" rtlCol="0">
            <a:spAutoFit/>
          </a:bodyPr>
          <a:lstStyle/>
          <a:p>
            <a:r>
              <a:rPr lang="en-CA" dirty="0" smtClean="0"/>
              <a:t>With due respect to Prof. </a:t>
            </a:r>
            <a:r>
              <a:rPr lang="en-CA" dirty="0" err="1" smtClean="0"/>
              <a:t>Pitambar</a:t>
            </a:r>
            <a:r>
              <a:rPr lang="en-CA" dirty="0" smtClean="0"/>
              <a:t> Sharma</a:t>
            </a:r>
            <a:endParaRPr lang="en-CA" dirty="0"/>
          </a:p>
        </p:txBody>
      </p:sp>
      <p:sp>
        <p:nvSpPr>
          <p:cNvPr id="3" name="Footer Placeholder 2"/>
          <p:cNvSpPr>
            <a:spLocks noGrp="1"/>
          </p:cNvSpPr>
          <p:nvPr>
            <p:ph type="ftr" sz="quarter" idx="11"/>
          </p:nvPr>
        </p:nvSpPr>
        <p:spPr/>
        <p:txBody>
          <a:bodyPr/>
          <a:lstStyle/>
          <a:p>
            <a:r>
              <a:rPr lang="en-US" smtClean="0"/>
              <a:t>NASC, 2017</a:t>
            </a:r>
            <a:endParaRPr lang="en-US"/>
          </a:p>
        </p:txBody>
      </p:sp>
      <p:sp>
        <p:nvSpPr>
          <p:cNvPr id="6" name="Slide Number Placeholder 5"/>
          <p:cNvSpPr>
            <a:spLocks noGrp="1"/>
          </p:cNvSpPr>
          <p:nvPr>
            <p:ph type="sldNum" sz="quarter" idx="12"/>
          </p:nvPr>
        </p:nvSpPr>
        <p:spPr/>
        <p:txBody>
          <a:bodyPr>
            <a:normAutofit fontScale="85000" lnSpcReduction="20000"/>
          </a:bodyPr>
          <a:lstStyle/>
          <a:p>
            <a:fld id="{67CACB9B-8C06-4586-9028-A55162688BF2}" type="slidenum">
              <a:rPr lang="en-US" smtClean="0"/>
              <a:t>10</a:t>
            </a:fld>
            <a:endParaRPr lang="en-US"/>
          </a:p>
        </p:txBody>
      </p:sp>
    </p:spTree>
    <p:extLst>
      <p:ext uri="{BB962C8B-B14F-4D97-AF65-F5344CB8AC3E}">
        <p14:creationId xmlns:p14="http://schemas.microsoft.com/office/powerpoint/2010/main" val="4073689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a:t>
            </a:r>
            <a:endParaRPr lang="en-US" dirty="0"/>
          </a:p>
        </p:txBody>
      </p:sp>
      <p:sp>
        <p:nvSpPr>
          <p:cNvPr id="3" name="Content Placeholder 2"/>
          <p:cNvSpPr>
            <a:spLocks noGrp="1"/>
          </p:cNvSpPr>
          <p:nvPr>
            <p:ph sz="quarter" idx="1"/>
          </p:nvPr>
        </p:nvSpPr>
        <p:spPr>
          <a:xfrm>
            <a:off x="177421" y="1600200"/>
            <a:ext cx="8588627" cy="4495800"/>
          </a:xfrm>
        </p:spPr>
        <p:txBody>
          <a:bodyPr>
            <a:normAutofit/>
          </a:bodyPr>
          <a:lstStyle/>
          <a:p>
            <a:pPr marL="0" indent="0">
              <a:buNone/>
            </a:pPr>
            <a:r>
              <a:rPr lang="en-US" sz="5400" b="1" dirty="0"/>
              <a:t>Ending all forms of discriminations and oppression</a:t>
            </a:r>
            <a:r>
              <a:rPr lang="en-US" sz="5400" dirty="0"/>
              <a:t> created by the feudal, autocratic, centralized and unitary </a:t>
            </a:r>
            <a:r>
              <a:rPr lang="en-US" sz="5400" dirty="0" smtClean="0"/>
              <a:t>system</a:t>
            </a:r>
          </a:p>
        </p:txBody>
      </p:sp>
      <p:sp>
        <p:nvSpPr>
          <p:cNvPr id="4" name="Footer Placeholder 3"/>
          <p:cNvSpPr>
            <a:spLocks noGrp="1"/>
          </p:cNvSpPr>
          <p:nvPr>
            <p:ph type="ftr" sz="quarter" idx="11"/>
          </p:nvPr>
        </p:nvSpPr>
        <p:spPr/>
        <p:txBody>
          <a:bodyPr/>
          <a:lstStyle/>
          <a:p>
            <a:r>
              <a:rPr lang="en-US" smtClean="0"/>
              <a:t>NASC, 2017</a:t>
            </a:r>
            <a:endParaRPr lang="en-US"/>
          </a:p>
        </p:txBody>
      </p:sp>
      <p:sp>
        <p:nvSpPr>
          <p:cNvPr id="5" name="Slide Number Placeholder 4"/>
          <p:cNvSpPr>
            <a:spLocks noGrp="1"/>
          </p:cNvSpPr>
          <p:nvPr>
            <p:ph type="sldNum" sz="quarter" idx="12"/>
          </p:nvPr>
        </p:nvSpPr>
        <p:spPr/>
        <p:txBody>
          <a:bodyPr>
            <a:normAutofit fontScale="85000" lnSpcReduction="20000"/>
          </a:bodyPr>
          <a:lstStyle/>
          <a:p>
            <a:fld id="{67CACB9B-8C06-4586-9028-A55162688BF2}" type="slidenum">
              <a:rPr lang="en-US" smtClean="0"/>
              <a:t>11</a:t>
            </a:fld>
            <a:endParaRPr lang="en-US"/>
          </a:p>
        </p:txBody>
      </p:sp>
    </p:spTree>
    <p:extLst>
      <p:ext uri="{BB962C8B-B14F-4D97-AF65-F5344CB8AC3E}">
        <p14:creationId xmlns:p14="http://schemas.microsoft.com/office/powerpoint/2010/main" val="36089622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a:t>
            </a:r>
            <a:endParaRPr lang="en-US" dirty="0"/>
          </a:p>
        </p:txBody>
      </p:sp>
      <p:sp>
        <p:nvSpPr>
          <p:cNvPr id="3" name="Content Placeholder 2"/>
          <p:cNvSpPr>
            <a:spLocks noGrp="1"/>
          </p:cNvSpPr>
          <p:nvPr>
            <p:ph sz="quarter" idx="1"/>
          </p:nvPr>
        </p:nvSpPr>
        <p:spPr>
          <a:xfrm>
            <a:off x="122830" y="1600200"/>
            <a:ext cx="9021170" cy="4495800"/>
          </a:xfrm>
        </p:spPr>
        <p:txBody>
          <a:bodyPr>
            <a:normAutofit/>
          </a:bodyPr>
          <a:lstStyle/>
          <a:p>
            <a:pPr marL="0" indent="0">
              <a:buNone/>
            </a:pPr>
            <a:r>
              <a:rPr lang="en-US" sz="3600" b="1" dirty="0">
                <a:solidFill>
                  <a:srgbClr val="00B0F0"/>
                </a:solidFill>
              </a:rPr>
              <a:t>Embracing multi-caste, multi-lingual, multi-cultural and diverse geographical specificities</a:t>
            </a:r>
            <a:r>
              <a:rPr lang="en-US" sz="3600" dirty="0"/>
              <a:t>, by </a:t>
            </a:r>
            <a:r>
              <a:rPr lang="en-US" sz="3600" b="1" dirty="0">
                <a:solidFill>
                  <a:srgbClr val="7030A0"/>
                </a:solidFill>
              </a:rPr>
              <a:t>ending discriminations</a:t>
            </a:r>
            <a:r>
              <a:rPr lang="en-US" sz="3600" dirty="0"/>
              <a:t> relating to class, caste, region, language, religion and gender discrimination including all forms of racial untouchability, in order to </a:t>
            </a:r>
            <a:r>
              <a:rPr lang="en-US" sz="3600" b="1" dirty="0"/>
              <a:t>protect and promote unity in diversity</a:t>
            </a:r>
            <a:r>
              <a:rPr lang="en-US" sz="3600" dirty="0"/>
              <a:t>, social and cultural solidarity, tolerance and harmonious attitudes </a:t>
            </a:r>
          </a:p>
          <a:p>
            <a:pPr marL="0" indent="0">
              <a:buNone/>
            </a:pPr>
            <a:endParaRPr lang="en-US" sz="3600" dirty="0"/>
          </a:p>
        </p:txBody>
      </p:sp>
      <p:sp>
        <p:nvSpPr>
          <p:cNvPr id="4" name="Footer Placeholder 3"/>
          <p:cNvSpPr>
            <a:spLocks noGrp="1"/>
          </p:cNvSpPr>
          <p:nvPr>
            <p:ph type="ftr" sz="quarter" idx="11"/>
          </p:nvPr>
        </p:nvSpPr>
        <p:spPr/>
        <p:txBody>
          <a:bodyPr/>
          <a:lstStyle/>
          <a:p>
            <a:r>
              <a:rPr lang="en-US" smtClean="0"/>
              <a:t>NASC, 2017</a:t>
            </a:r>
            <a:endParaRPr lang="en-US"/>
          </a:p>
        </p:txBody>
      </p:sp>
      <p:sp>
        <p:nvSpPr>
          <p:cNvPr id="5" name="Slide Number Placeholder 4"/>
          <p:cNvSpPr>
            <a:spLocks noGrp="1"/>
          </p:cNvSpPr>
          <p:nvPr>
            <p:ph type="sldNum" sz="quarter" idx="12"/>
          </p:nvPr>
        </p:nvSpPr>
        <p:spPr/>
        <p:txBody>
          <a:bodyPr>
            <a:normAutofit fontScale="85000" lnSpcReduction="20000"/>
          </a:bodyPr>
          <a:lstStyle/>
          <a:p>
            <a:fld id="{67CACB9B-8C06-4586-9028-A55162688BF2}" type="slidenum">
              <a:rPr lang="en-US" smtClean="0"/>
              <a:t>12</a:t>
            </a:fld>
            <a:endParaRPr lang="en-US"/>
          </a:p>
        </p:txBody>
      </p:sp>
    </p:spTree>
    <p:extLst>
      <p:ext uri="{BB962C8B-B14F-4D97-AF65-F5344CB8AC3E}">
        <p14:creationId xmlns:p14="http://schemas.microsoft.com/office/powerpoint/2010/main" val="38315902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a:t>
            </a:r>
            <a:endParaRPr lang="en-US" dirty="0"/>
          </a:p>
        </p:txBody>
      </p:sp>
      <p:sp>
        <p:nvSpPr>
          <p:cNvPr id="3" name="Content Placeholder 2"/>
          <p:cNvSpPr>
            <a:spLocks noGrp="1"/>
          </p:cNvSpPr>
          <p:nvPr>
            <p:ph sz="quarter" idx="1"/>
          </p:nvPr>
        </p:nvSpPr>
        <p:spPr>
          <a:xfrm>
            <a:off x="382137" y="1600200"/>
            <a:ext cx="8383911" cy="4648008"/>
          </a:xfrm>
        </p:spPr>
        <p:txBody>
          <a:bodyPr>
            <a:noAutofit/>
          </a:bodyPr>
          <a:lstStyle/>
          <a:p>
            <a:pPr marL="0" indent="0">
              <a:buNone/>
            </a:pPr>
            <a:r>
              <a:rPr lang="en-US" sz="4400" dirty="0"/>
              <a:t>D</a:t>
            </a:r>
            <a:r>
              <a:rPr lang="en-US" sz="4400" dirty="0" smtClean="0"/>
              <a:t>etermination </a:t>
            </a:r>
            <a:r>
              <a:rPr lang="en-US" sz="4400" dirty="0"/>
              <a:t>to create an </a:t>
            </a:r>
            <a:r>
              <a:rPr lang="en-US" sz="4400" b="1" dirty="0"/>
              <a:t>egalitarian society </a:t>
            </a:r>
            <a:r>
              <a:rPr lang="en-US" sz="4400" dirty="0"/>
              <a:t>on the basis of the principles of proportional inclusion and participation, to ensure equitable economy, prosperity and social justice </a:t>
            </a:r>
          </a:p>
        </p:txBody>
      </p:sp>
      <p:sp>
        <p:nvSpPr>
          <p:cNvPr id="5" name="Footer Placeholder 4"/>
          <p:cNvSpPr>
            <a:spLocks noGrp="1"/>
          </p:cNvSpPr>
          <p:nvPr>
            <p:ph type="ftr" sz="quarter" idx="11"/>
          </p:nvPr>
        </p:nvSpPr>
        <p:spPr/>
        <p:txBody>
          <a:bodyPr/>
          <a:lstStyle/>
          <a:p>
            <a:r>
              <a:rPr lang="en-US" smtClean="0"/>
              <a:t>NASC, 2017</a:t>
            </a:r>
            <a:endParaRPr lang="en-US"/>
          </a:p>
        </p:txBody>
      </p:sp>
      <p:sp>
        <p:nvSpPr>
          <p:cNvPr id="6" name="Slide Number Placeholder 5"/>
          <p:cNvSpPr>
            <a:spLocks noGrp="1"/>
          </p:cNvSpPr>
          <p:nvPr>
            <p:ph type="sldNum" sz="quarter" idx="12"/>
          </p:nvPr>
        </p:nvSpPr>
        <p:spPr/>
        <p:txBody>
          <a:bodyPr>
            <a:normAutofit fontScale="85000" lnSpcReduction="20000"/>
          </a:bodyPr>
          <a:lstStyle/>
          <a:p>
            <a:fld id="{67CACB9B-8C06-4586-9028-A55162688BF2}" type="slidenum">
              <a:rPr lang="en-US" smtClean="0"/>
              <a:t>13</a:t>
            </a:fld>
            <a:endParaRPr lang="en-US"/>
          </a:p>
        </p:txBody>
      </p:sp>
    </p:spTree>
    <p:extLst>
      <p:ext uri="{BB962C8B-B14F-4D97-AF65-F5344CB8AC3E}">
        <p14:creationId xmlns:p14="http://schemas.microsoft.com/office/powerpoint/2010/main" val="34023706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0" y="1600200"/>
            <a:ext cx="9144000" cy="4495800"/>
          </a:xfrm>
        </p:spPr>
        <p:txBody>
          <a:bodyPr>
            <a:normAutofit/>
          </a:bodyPr>
          <a:lstStyle/>
          <a:p>
            <a:pPr marL="0" indent="0">
              <a:buNone/>
            </a:pPr>
            <a:r>
              <a:rPr lang="en-US" sz="3600" dirty="0"/>
              <a:t>C</a:t>
            </a:r>
            <a:r>
              <a:rPr lang="en-US" sz="3600" dirty="0" smtClean="0"/>
              <a:t>reate </a:t>
            </a:r>
            <a:r>
              <a:rPr lang="en-US" sz="3600" dirty="0"/>
              <a:t>the bases of </a:t>
            </a:r>
            <a:r>
              <a:rPr lang="en-US" sz="3600" b="1" dirty="0"/>
              <a:t>socialism</a:t>
            </a:r>
            <a:r>
              <a:rPr lang="en-US" sz="3600" dirty="0"/>
              <a:t> by adopting democratic norms and values, including peoples' competitive multi-party democratic governance system, civil liberty, fundamental rights, human rights, adult franchise, periodic elections, complete press freedom and an independent, impartial and competent judiciary, and the concept of rule of law </a:t>
            </a:r>
          </a:p>
        </p:txBody>
      </p:sp>
      <p:sp>
        <p:nvSpPr>
          <p:cNvPr id="4" name="Footer Placeholder 3"/>
          <p:cNvSpPr>
            <a:spLocks noGrp="1"/>
          </p:cNvSpPr>
          <p:nvPr>
            <p:ph type="ftr" sz="quarter" idx="11"/>
          </p:nvPr>
        </p:nvSpPr>
        <p:spPr/>
        <p:txBody>
          <a:bodyPr/>
          <a:lstStyle/>
          <a:p>
            <a:r>
              <a:rPr lang="en-US" smtClean="0"/>
              <a:t>NASC, 2017</a:t>
            </a:r>
            <a:endParaRPr lang="en-US"/>
          </a:p>
        </p:txBody>
      </p:sp>
      <p:sp>
        <p:nvSpPr>
          <p:cNvPr id="5" name="Slide Number Placeholder 4"/>
          <p:cNvSpPr>
            <a:spLocks noGrp="1"/>
          </p:cNvSpPr>
          <p:nvPr>
            <p:ph type="sldNum" sz="quarter" idx="12"/>
          </p:nvPr>
        </p:nvSpPr>
        <p:spPr/>
        <p:txBody>
          <a:bodyPr>
            <a:normAutofit fontScale="85000" lnSpcReduction="20000"/>
          </a:bodyPr>
          <a:lstStyle/>
          <a:p>
            <a:fld id="{67CACB9B-8C06-4586-9028-A55162688BF2}" type="slidenum">
              <a:rPr lang="en-US" smtClean="0"/>
              <a:t>14</a:t>
            </a:fld>
            <a:endParaRPr lang="en-US"/>
          </a:p>
        </p:txBody>
      </p:sp>
    </p:spTree>
    <p:extLst>
      <p:ext uri="{BB962C8B-B14F-4D97-AF65-F5344CB8AC3E}">
        <p14:creationId xmlns:p14="http://schemas.microsoft.com/office/powerpoint/2010/main" val="36466209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Principles of Restructuring</a:t>
            </a:r>
            <a:endParaRPr lang="en-US" dirty="0"/>
          </a:p>
        </p:txBody>
      </p:sp>
      <p:sp>
        <p:nvSpPr>
          <p:cNvPr id="3" name="Content Placeholder 2"/>
          <p:cNvSpPr>
            <a:spLocks noGrp="1"/>
          </p:cNvSpPr>
          <p:nvPr>
            <p:ph sz="quarter" idx="1"/>
          </p:nvPr>
        </p:nvSpPr>
        <p:spPr>
          <a:xfrm>
            <a:off x="612648" y="1600200"/>
            <a:ext cx="7835316" cy="4495800"/>
          </a:xfrm>
        </p:spPr>
        <p:txBody>
          <a:bodyPr/>
          <a:lstStyle/>
          <a:p>
            <a:pPr lvl="0"/>
            <a:r>
              <a:rPr lang="en-US" sz="4000" dirty="0"/>
              <a:t>Principle of subsidiarity </a:t>
            </a:r>
          </a:p>
          <a:p>
            <a:pPr lvl="0"/>
            <a:r>
              <a:rPr lang="en-US" sz="4000" dirty="0" smtClean="0"/>
              <a:t>Economy of scales</a:t>
            </a:r>
            <a:endParaRPr lang="en-US" sz="4000" dirty="0"/>
          </a:p>
          <a:p>
            <a:pPr lvl="0"/>
            <a:r>
              <a:rPr lang="en-US" sz="4000" dirty="0"/>
              <a:t>Equity and </a:t>
            </a:r>
            <a:r>
              <a:rPr lang="en-US" sz="4000" dirty="0" smtClean="0"/>
              <a:t>inclusiveness</a:t>
            </a:r>
          </a:p>
          <a:p>
            <a:pPr lvl="0"/>
            <a:r>
              <a:rPr lang="en-US" sz="4000" dirty="0" smtClean="0"/>
              <a:t>Building ownership and trust  </a:t>
            </a:r>
            <a:endParaRPr lang="en-US" sz="4000" dirty="0"/>
          </a:p>
          <a:p>
            <a:pPr marL="0" indent="0">
              <a:buNone/>
            </a:pPr>
            <a:endParaRPr lang="en-US" dirty="0"/>
          </a:p>
        </p:txBody>
      </p:sp>
      <p:sp>
        <p:nvSpPr>
          <p:cNvPr id="4" name="Footer Placeholder 3"/>
          <p:cNvSpPr>
            <a:spLocks noGrp="1"/>
          </p:cNvSpPr>
          <p:nvPr>
            <p:ph type="ftr" sz="quarter" idx="11"/>
          </p:nvPr>
        </p:nvSpPr>
        <p:spPr/>
        <p:txBody>
          <a:bodyPr/>
          <a:lstStyle/>
          <a:p>
            <a:r>
              <a:rPr lang="en-US" smtClean="0"/>
              <a:t>NASC, 2017</a:t>
            </a:r>
            <a:endParaRPr lang="en-US"/>
          </a:p>
        </p:txBody>
      </p:sp>
      <p:sp>
        <p:nvSpPr>
          <p:cNvPr id="5" name="Slide Number Placeholder 4"/>
          <p:cNvSpPr>
            <a:spLocks noGrp="1"/>
          </p:cNvSpPr>
          <p:nvPr>
            <p:ph type="sldNum" sz="quarter" idx="12"/>
          </p:nvPr>
        </p:nvSpPr>
        <p:spPr/>
        <p:txBody>
          <a:bodyPr>
            <a:normAutofit fontScale="85000" lnSpcReduction="20000"/>
          </a:bodyPr>
          <a:lstStyle/>
          <a:p>
            <a:fld id="{67CACB9B-8C06-4586-9028-A55162688BF2}" type="slidenum">
              <a:rPr lang="en-US" smtClean="0"/>
              <a:t>15</a:t>
            </a:fld>
            <a:endParaRPr lang="en-US"/>
          </a:p>
        </p:txBody>
      </p:sp>
    </p:spTree>
    <p:extLst>
      <p:ext uri="{BB962C8B-B14F-4D97-AF65-F5344CB8AC3E}">
        <p14:creationId xmlns:p14="http://schemas.microsoft.com/office/powerpoint/2010/main" val="199411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Principles…</a:t>
            </a:r>
            <a:endParaRPr lang="en-CA" dirty="0"/>
          </a:p>
        </p:txBody>
      </p:sp>
      <p:sp>
        <p:nvSpPr>
          <p:cNvPr id="8" name="Footer Placeholder 7"/>
          <p:cNvSpPr>
            <a:spLocks noGrp="1"/>
          </p:cNvSpPr>
          <p:nvPr>
            <p:ph type="ftr" sz="quarter" idx="11"/>
          </p:nvPr>
        </p:nvSpPr>
        <p:spPr/>
        <p:txBody>
          <a:bodyPr/>
          <a:lstStyle/>
          <a:p>
            <a:r>
              <a:rPr lang="en-US" smtClean="0"/>
              <a:t>NASC, 2017</a:t>
            </a:r>
            <a:endParaRPr lang="en-US"/>
          </a:p>
        </p:txBody>
      </p:sp>
      <p:sp>
        <p:nvSpPr>
          <p:cNvPr id="7" name="Slide Number Placeholder 6"/>
          <p:cNvSpPr>
            <a:spLocks noGrp="1"/>
          </p:cNvSpPr>
          <p:nvPr>
            <p:ph type="sldNum" sz="quarter" idx="12"/>
          </p:nvPr>
        </p:nvSpPr>
        <p:spPr/>
        <p:txBody>
          <a:bodyPr>
            <a:normAutofit fontScale="85000" lnSpcReduction="20000"/>
          </a:bodyPr>
          <a:lstStyle/>
          <a:p>
            <a:fld id="{A0713741-4FA2-49AC-BBC0-A0DE6EB18E94}" type="slidenum">
              <a:rPr lang="en-US" smtClean="0"/>
              <a:pPr/>
              <a:t>16</a:t>
            </a:fld>
            <a:endParaRPr lang="en-US"/>
          </a:p>
        </p:txBody>
      </p:sp>
      <p:sp>
        <p:nvSpPr>
          <p:cNvPr id="4" name="Oval 3"/>
          <p:cNvSpPr/>
          <p:nvPr/>
        </p:nvSpPr>
        <p:spPr>
          <a:xfrm>
            <a:off x="1745672" y="2218945"/>
            <a:ext cx="2978727" cy="3519948"/>
          </a:xfrm>
          <a:prstGeom prst="ellipse">
            <a:avLst/>
          </a:prstGeom>
          <a:solidFill>
            <a:schemeClr val="accent1">
              <a:alpha val="53000"/>
            </a:schemeClr>
          </a:solidFill>
        </p:spPr>
        <p:style>
          <a:lnRef idx="2">
            <a:schemeClr val="accent1">
              <a:shade val="50000"/>
            </a:schemeClr>
          </a:lnRef>
          <a:fillRef idx="1">
            <a:schemeClr val="accent1"/>
          </a:fillRef>
          <a:effectRef idx="0">
            <a:schemeClr val="accent1"/>
          </a:effectRef>
          <a:fontRef idx="minor">
            <a:schemeClr val="lt1"/>
          </a:fontRef>
        </p:style>
        <p:txBody>
          <a:bodyPr lIns="90569" tIns="45284" rIns="90569" bIns="45284" rtlCol="0" anchor="ctr"/>
          <a:lstStyle/>
          <a:p>
            <a:pPr algn="ctr"/>
            <a:endParaRPr lang="en-CA" sz="1524"/>
          </a:p>
        </p:txBody>
      </p:sp>
      <p:sp>
        <p:nvSpPr>
          <p:cNvPr id="5" name="Oval 4"/>
          <p:cNvSpPr/>
          <p:nvPr/>
        </p:nvSpPr>
        <p:spPr>
          <a:xfrm>
            <a:off x="3589932" y="2218945"/>
            <a:ext cx="2824723" cy="3574472"/>
          </a:xfrm>
          <a:prstGeom prst="ellipse">
            <a:avLst/>
          </a:prstGeom>
          <a:solidFill>
            <a:schemeClr val="accent1">
              <a:alpha val="53000"/>
            </a:schemeClr>
          </a:solidFill>
        </p:spPr>
        <p:style>
          <a:lnRef idx="2">
            <a:schemeClr val="accent1">
              <a:shade val="50000"/>
            </a:schemeClr>
          </a:lnRef>
          <a:fillRef idx="1">
            <a:schemeClr val="accent1"/>
          </a:fillRef>
          <a:effectRef idx="0">
            <a:schemeClr val="accent1"/>
          </a:effectRef>
          <a:fontRef idx="minor">
            <a:schemeClr val="lt1"/>
          </a:fontRef>
        </p:style>
        <p:txBody>
          <a:bodyPr lIns="90569" tIns="45284" rIns="90569" bIns="45284" rtlCol="0" anchor="ctr"/>
          <a:lstStyle/>
          <a:p>
            <a:pPr algn="ctr"/>
            <a:endParaRPr lang="en-CA" sz="1524"/>
          </a:p>
        </p:txBody>
      </p:sp>
      <p:sp>
        <p:nvSpPr>
          <p:cNvPr id="14" name="TextBox 13"/>
          <p:cNvSpPr txBox="1"/>
          <p:nvPr/>
        </p:nvSpPr>
        <p:spPr>
          <a:xfrm>
            <a:off x="4965512" y="3401632"/>
            <a:ext cx="1695181" cy="523220"/>
          </a:xfrm>
          <a:prstGeom prst="rect">
            <a:avLst/>
          </a:prstGeom>
          <a:noFill/>
        </p:spPr>
        <p:txBody>
          <a:bodyPr wrap="square" rtlCol="0">
            <a:spAutoFit/>
          </a:bodyPr>
          <a:lstStyle/>
          <a:p>
            <a:r>
              <a:rPr lang="en-US" sz="2800" dirty="0" smtClean="0"/>
              <a:t>Self rule</a:t>
            </a:r>
            <a:endParaRPr lang="en-US" sz="2800" dirty="0"/>
          </a:p>
        </p:txBody>
      </p:sp>
      <p:sp>
        <p:nvSpPr>
          <p:cNvPr id="15" name="TextBox 14"/>
          <p:cNvSpPr txBox="1"/>
          <p:nvPr/>
        </p:nvSpPr>
        <p:spPr>
          <a:xfrm>
            <a:off x="1894751" y="3277014"/>
            <a:ext cx="1695181" cy="523220"/>
          </a:xfrm>
          <a:prstGeom prst="rect">
            <a:avLst/>
          </a:prstGeom>
          <a:noFill/>
        </p:spPr>
        <p:txBody>
          <a:bodyPr wrap="square" rtlCol="0">
            <a:spAutoFit/>
          </a:bodyPr>
          <a:lstStyle/>
          <a:p>
            <a:r>
              <a:rPr lang="en-US" sz="2800" dirty="0" smtClean="0"/>
              <a:t>Self rule</a:t>
            </a:r>
            <a:endParaRPr lang="en-US" sz="2800" dirty="0"/>
          </a:p>
        </p:txBody>
      </p:sp>
      <p:sp>
        <p:nvSpPr>
          <p:cNvPr id="19" name="TextBox 18"/>
          <p:cNvSpPr txBox="1"/>
          <p:nvPr/>
        </p:nvSpPr>
        <p:spPr>
          <a:xfrm>
            <a:off x="3831044" y="3538624"/>
            <a:ext cx="1317021" cy="707886"/>
          </a:xfrm>
          <a:prstGeom prst="rect">
            <a:avLst/>
          </a:prstGeom>
          <a:noFill/>
        </p:spPr>
        <p:txBody>
          <a:bodyPr wrap="square" rtlCol="0">
            <a:spAutoFit/>
          </a:bodyPr>
          <a:lstStyle/>
          <a:p>
            <a:r>
              <a:rPr lang="en-US" sz="2000" dirty="0" smtClean="0"/>
              <a:t>Shared rule</a:t>
            </a:r>
            <a:endParaRPr lang="en-US" sz="2800" dirty="0"/>
          </a:p>
        </p:txBody>
      </p:sp>
    </p:spTree>
    <p:extLst>
      <p:ext uri="{BB962C8B-B14F-4D97-AF65-F5344CB8AC3E}">
        <p14:creationId xmlns:p14="http://schemas.microsoft.com/office/powerpoint/2010/main" val="2149722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dissolv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dissolve">
                                      <p:cBhvr>
                                        <p:cTn id="15" dur="500"/>
                                        <p:tgtEl>
                                          <p:spTgt spid="14"/>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dissolve">
                                      <p:cBhvr>
                                        <p:cTn id="18" dur="500"/>
                                        <p:tgtEl>
                                          <p:spTgt spid="15"/>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dissolve">
                                      <p:cBhvr>
                                        <p:cTn id="2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4" grpId="0"/>
      <p:bldP spid="15" grpId="0"/>
      <p:bldP spid="1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Kantipur" pitchFamily="2" charset="0"/>
              </a:rPr>
              <a:t>/</a:t>
            </a:r>
            <a:r>
              <a:rPr lang="en-US" dirty="0" smtClean="0">
                <a:latin typeface="Kantipur" pitchFamily="2" charset="0"/>
              </a:rPr>
              <a:t>fi6«sf] kl/</a:t>
            </a:r>
            <a:r>
              <a:rPr lang="en-US" dirty="0" err="1" smtClean="0">
                <a:latin typeface="Kantipur" pitchFamily="2" charset="0"/>
              </a:rPr>
              <a:t>efiff</a:t>
            </a:r>
            <a:endParaRPr lang="en-US" dirty="0">
              <a:latin typeface="Kantipur" pitchFamily="2" charset="0"/>
            </a:endParaRPr>
          </a:p>
        </p:txBody>
      </p:sp>
      <p:sp>
        <p:nvSpPr>
          <p:cNvPr id="3" name="Footer Placeholder 2"/>
          <p:cNvSpPr>
            <a:spLocks noGrp="1"/>
          </p:cNvSpPr>
          <p:nvPr>
            <p:ph type="ftr" sz="quarter" idx="11"/>
          </p:nvPr>
        </p:nvSpPr>
        <p:spPr/>
        <p:txBody>
          <a:bodyPr/>
          <a:lstStyle/>
          <a:p>
            <a:r>
              <a:rPr lang="en-US" smtClean="0"/>
              <a:t>NASC, 2017</a:t>
            </a:r>
            <a:endParaRPr lang="en-US"/>
          </a:p>
        </p:txBody>
      </p:sp>
      <p:sp>
        <p:nvSpPr>
          <p:cNvPr id="4" name="Slide Number Placeholder 3"/>
          <p:cNvSpPr>
            <a:spLocks noGrp="1"/>
          </p:cNvSpPr>
          <p:nvPr>
            <p:ph type="sldNum" sz="quarter" idx="12"/>
          </p:nvPr>
        </p:nvSpPr>
        <p:spPr/>
        <p:txBody>
          <a:bodyPr>
            <a:normAutofit fontScale="85000" lnSpcReduction="20000"/>
          </a:bodyPr>
          <a:lstStyle/>
          <a:p>
            <a:fld id="{67CACB9B-8C06-4586-9028-A55162688BF2}" type="slidenum">
              <a:rPr lang="en-US" smtClean="0"/>
              <a:t>17</a:t>
            </a:fld>
            <a:endParaRPr lang="en-US"/>
          </a:p>
        </p:txBody>
      </p:sp>
      <p:sp>
        <p:nvSpPr>
          <p:cNvPr id="5" name="Content Placeholder 4"/>
          <p:cNvSpPr>
            <a:spLocks noGrp="1"/>
          </p:cNvSpPr>
          <p:nvPr>
            <p:ph sz="quarter" idx="1"/>
          </p:nvPr>
        </p:nvSpPr>
        <p:spPr>
          <a:xfrm>
            <a:off x="191069" y="1600200"/>
            <a:ext cx="8952931" cy="4495800"/>
          </a:xfrm>
        </p:spPr>
        <p:txBody>
          <a:bodyPr>
            <a:normAutofit/>
          </a:bodyPr>
          <a:lstStyle/>
          <a:p>
            <a:pPr marL="0" indent="0">
              <a:buNone/>
            </a:pPr>
            <a:r>
              <a:rPr lang="en-US" sz="4400" b="1" dirty="0" err="1">
                <a:solidFill>
                  <a:srgbClr val="7030A0"/>
                </a:solidFill>
                <a:latin typeface="Kantipur" pitchFamily="2" charset="0"/>
              </a:rPr>
              <a:t>ax'hftLo</a:t>
            </a:r>
            <a:r>
              <a:rPr lang="en-US" sz="4400" b="1" dirty="0">
                <a:solidFill>
                  <a:srgbClr val="7030A0"/>
                </a:solidFill>
                <a:latin typeface="Kantipur" pitchFamily="2" charset="0"/>
              </a:rPr>
              <a:t>, </a:t>
            </a:r>
            <a:r>
              <a:rPr lang="en-US" sz="4400" b="1" dirty="0" err="1">
                <a:solidFill>
                  <a:srgbClr val="7030A0"/>
                </a:solidFill>
                <a:latin typeface="Kantipur" pitchFamily="2" charset="0"/>
              </a:rPr>
              <a:t>ax'eflifs</a:t>
            </a:r>
            <a:r>
              <a:rPr lang="en-US" sz="4400" b="1" dirty="0">
                <a:solidFill>
                  <a:srgbClr val="7030A0"/>
                </a:solidFill>
                <a:latin typeface="Kantipur" pitchFamily="2" charset="0"/>
              </a:rPr>
              <a:t>, </a:t>
            </a:r>
            <a:r>
              <a:rPr lang="en-US" sz="4400" b="1" dirty="0" err="1">
                <a:solidFill>
                  <a:srgbClr val="7030A0"/>
                </a:solidFill>
                <a:latin typeface="Kantipur" pitchFamily="2" charset="0"/>
              </a:rPr>
              <a:t>ax'wfld</a:t>
            </a:r>
            <a:r>
              <a:rPr lang="en-US" sz="4400" b="1" dirty="0">
                <a:solidFill>
                  <a:srgbClr val="7030A0"/>
                </a:solidFill>
                <a:latin typeface="Kantipur" pitchFamily="2" charset="0"/>
              </a:rPr>
              <a:t>{s, </a:t>
            </a:r>
            <a:r>
              <a:rPr lang="en-US" sz="4400" b="1" dirty="0" err="1">
                <a:solidFill>
                  <a:srgbClr val="7030A0"/>
                </a:solidFill>
                <a:latin typeface="Kantipur" pitchFamily="2" charset="0"/>
              </a:rPr>
              <a:t>ax';f</a:t>
            </a:r>
            <a:r>
              <a:rPr lang="en-US" sz="4400" b="1" dirty="0">
                <a:solidFill>
                  <a:srgbClr val="7030A0"/>
                </a:solidFill>
                <a:latin typeface="Kantipur" pitchFamily="2" charset="0"/>
              </a:rPr>
              <a:t>+:s[</a:t>
            </a:r>
            <a:r>
              <a:rPr lang="en-US" sz="4400" b="1" dirty="0" err="1">
                <a:solidFill>
                  <a:srgbClr val="7030A0"/>
                </a:solidFill>
                <a:latin typeface="Kantipur" pitchFamily="2" charset="0"/>
              </a:rPr>
              <a:t>lts</a:t>
            </a:r>
            <a:r>
              <a:rPr lang="en-US" sz="4400" b="1" dirty="0">
                <a:solidFill>
                  <a:srgbClr val="7030A0"/>
                </a:solidFill>
                <a:latin typeface="Kantipur" pitchFamily="2" charset="0"/>
              </a:rPr>
              <a:t> </a:t>
            </a:r>
            <a:r>
              <a:rPr lang="en-US" sz="4400" b="1" dirty="0" err="1" smtClean="0">
                <a:solidFill>
                  <a:srgbClr val="7030A0"/>
                </a:solidFill>
                <a:latin typeface="Kantipur" pitchFamily="2" charset="0"/>
              </a:rPr>
              <a:t>ljz</a:t>
            </a:r>
            <a:r>
              <a:rPr lang="en-US" sz="4400" b="1" dirty="0" smtClean="0">
                <a:solidFill>
                  <a:srgbClr val="7030A0"/>
                </a:solidFill>
                <a:latin typeface="Kantipur" pitchFamily="2" charset="0"/>
              </a:rPr>
              <a:t>]</a:t>
            </a:r>
            <a:r>
              <a:rPr lang="en-US" sz="4400" b="1" dirty="0" err="1" smtClean="0">
                <a:solidFill>
                  <a:srgbClr val="7030A0"/>
                </a:solidFill>
                <a:latin typeface="Kantipur" pitchFamily="2" charset="0"/>
              </a:rPr>
              <a:t>iftfo'Qm</a:t>
            </a:r>
            <a:r>
              <a:rPr lang="en-US" sz="4400" b="1" dirty="0" smtClean="0">
                <a:solidFill>
                  <a:srgbClr val="7030A0"/>
                </a:solidFill>
                <a:latin typeface="Kantipur" pitchFamily="2" charset="0"/>
              </a:rPr>
              <a:t>, </a:t>
            </a:r>
            <a:r>
              <a:rPr lang="en-US" sz="4400" b="1" dirty="0" err="1" smtClean="0">
                <a:solidFill>
                  <a:srgbClr val="7030A0"/>
                </a:solidFill>
                <a:latin typeface="Kantipur" pitchFamily="2" charset="0"/>
              </a:rPr>
              <a:t>ef</a:t>
            </a:r>
            <a:r>
              <a:rPr lang="en-US" sz="4400" b="1" dirty="0" smtClean="0">
                <a:solidFill>
                  <a:srgbClr val="7030A0"/>
                </a:solidFill>
                <a:latin typeface="Kantipur" pitchFamily="2" charset="0"/>
              </a:rPr>
              <a:t>}</a:t>
            </a:r>
            <a:r>
              <a:rPr lang="en-US" sz="4400" b="1" dirty="0" err="1" smtClean="0">
                <a:solidFill>
                  <a:srgbClr val="7030A0"/>
                </a:solidFill>
                <a:latin typeface="Kantipur" pitchFamily="2" charset="0"/>
              </a:rPr>
              <a:t>uf</a:t>
            </a:r>
            <a:r>
              <a:rPr lang="en-US" sz="4400" b="1" dirty="0" smtClean="0">
                <a:solidFill>
                  <a:srgbClr val="7030A0"/>
                </a:solidFill>
                <a:latin typeface="Kantipur" pitchFamily="2" charset="0"/>
              </a:rPr>
              <a:t>]</a:t>
            </a:r>
            <a:r>
              <a:rPr lang="en-US" sz="4400" b="1" dirty="0" err="1" smtClean="0">
                <a:solidFill>
                  <a:srgbClr val="7030A0"/>
                </a:solidFill>
                <a:latin typeface="Kantipur" pitchFamily="2" charset="0"/>
              </a:rPr>
              <a:t>lns</a:t>
            </a:r>
            <a:r>
              <a:rPr lang="en-US" sz="4400" b="1" dirty="0" smtClean="0">
                <a:solidFill>
                  <a:srgbClr val="7030A0"/>
                </a:solidFill>
                <a:latin typeface="Kantipur" pitchFamily="2" charset="0"/>
              </a:rPr>
              <a:t> </a:t>
            </a:r>
            <a:r>
              <a:rPr lang="en-US" sz="4400" b="1" dirty="0" err="1">
                <a:solidFill>
                  <a:srgbClr val="7030A0"/>
                </a:solidFill>
                <a:latin typeface="Kantipur" pitchFamily="2" charset="0"/>
              </a:rPr>
              <a:t>ljljwtfdf</a:t>
            </a:r>
            <a:r>
              <a:rPr lang="en-US" sz="4400" dirty="0">
                <a:latin typeface="Kantipur" pitchFamily="2" charset="0"/>
              </a:rPr>
              <a:t> /x]sf </a:t>
            </a:r>
            <a:r>
              <a:rPr lang="en-US" sz="4400" b="1" dirty="0">
                <a:solidFill>
                  <a:srgbClr val="00B0F0"/>
                </a:solidFill>
                <a:latin typeface="Kantipur" pitchFamily="2" charset="0"/>
              </a:rPr>
              <a:t>;</a:t>
            </a:r>
            <a:r>
              <a:rPr lang="en-US" sz="4400" b="1" dirty="0" err="1">
                <a:solidFill>
                  <a:srgbClr val="00B0F0"/>
                </a:solidFill>
                <a:latin typeface="Kantipur" pitchFamily="2" charset="0"/>
              </a:rPr>
              <a:t>dfg</a:t>
            </a:r>
            <a:r>
              <a:rPr lang="en-US" sz="4400" b="1" dirty="0">
                <a:solidFill>
                  <a:srgbClr val="00B0F0"/>
                </a:solidFill>
                <a:latin typeface="Kantipur" pitchFamily="2" charset="0"/>
              </a:rPr>
              <a:t> </a:t>
            </a:r>
            <a:r>
              <a:rPr lang="en-US" sz="4400" b="1" dirty="0" err="1">
                <a:solidFill>
                  <a:srgbClr val="00B0F0"/>
                </a:solidFill>
                <a:latin typeface="Kantipur" pitchFamily="2" charset="0"/>
              </a:rPr>
              <a:t>cfsf+Iff</a:t>
            </a:r>
            <a:r>
              <a:rPr lang="en-US" sz="4400" b="1" dirty="0">
                <a:solidFill>
                  <a:srgbClr val="00B0F0"/>
                </a:solidFill>
                <a:latin typeface="Kantipur" pitchFamily="2" charset="0"/>
              </a:rPr>
              <a:t> / g]</a:t>
            </a:r>
            <a:r>
              <a:rPr lang="en-US" sz="4400" b="1" dirty="0" err="1">
                <a:solidFill>
                  <a:srgbClr val="00B0F0"/>
                </a:solidFill>
                <a:latin typeface="Kantipur" pitchFamily="2" charset="0"/>
              </a:rPr>
              <a:t>kfnsf</a:t>
            </a:r>
            <a:r>
              <a:rPr lang="en-US" sz="4400" b="1" dirty="0">
                <a:solidFill>
                  <a:srgbClr val="00B0F0"/>
                </a:solidFill>
                <a:latin typeface="Kantipur" pitchFamily="2" charset="0"/>
              </a:rPr>
              <a:t>] /fli6«o :</a:t>
            </a:r>
            <a:r>
              <a:rPr lang="en-US" sz="4400" b="1" dirty="0" err="1" smtClean="0">
                <a:solidFill>
                  <a:srgbClr val="00B0F0"/>
                </a:solidFill>
                <a:latin typeface="Kantipur" pitchFamily="2" charset="0"/>
              </a:rPr>
              <a:t>jtGqtf</a:t>
            </a:r>
            <a:r>
              <a:rPr lang="en-US" sz="4400" b="1" dirty="0" smtClean="0">
                <a:solidFill>
                  <a:srgbClr val="00B0F0"/>
                </a:solidFill>
                <a:latin typeface="Kantipur" pitchFamily="2" charset="0"/>
              </a:rPr>
              <a:t>, </a:t>
            </a:r>
            <a:r>
              <a:rPr lang="en-US" sz="4400" b="1" dirty="0" err="1" smtClean="0">
                <a:solidFill>
                  <a:srgbClr val="00B0F0"/>
                </a:solidFill>
                <a:latin typeface="Kantipur" pitchFamily="2" charset="0"/>
              </a:rPr>
              <a:t>ef</a:t>
            </a:r>
            <a:r>
              <a:rPr lang="en-US" sz="4400" b="1" dirty="0" smtClean="0">
                <a:solidFill>
                  <a:srgbClr val="00B0F0"/>
                </a:solidFill>
                <a:latin typeface="Kantipur" pitchFamily="2" charset="0"/>
              </a:rPr>
              <a:t>}</a:t>
            </a:r>
            <a:r>
              <a:rPr lang="en-US" sz="4400" b="1" dirty="0" err="1" smtClean="0">
                <a:solidFill>
                  <a:srgbClr val="00B0F0"/>
                </a:solidFill>
                <a:latin typeface="Kantipur" pitchFamily="2" charset="0"/>
              </a:rPr>
              <a:t>uf</a:t>
            </a:r>
            <a:r>
              <a:rPr lang="en-US" sz="4400" b="1" dirty="0" smtClean="0">
                <a:solidFill>
                  <a:srgbClr val="00B0F0"/>
                </a:solidFill>
                <a:latin typeface="Kantipur" pitchFamily="2" charset="0"/>
              </a:rPr>
              <a:t>]</a:t>
            </a:r>
            <a:r>
              <a:rPr lang="en-US" sz="4400" b="1" dirty="0" err="1" smtClean="0">
                <a:solidFill>
                  <a:srgbClr val="00B0F0"/>
                </a:solidFill>
                <a:latin typeface="Kantipur" pitchFamily="2" charset="0"/>
              </a:rPr>
              <a:t>lns</a:t>
            </a:r>
            <a:r>
              <a:rPr lang="en-US" sz="4400" b="1" dirty="0" smtClean="0">
                <a:solidFill>
                  <a:srgbClr val="00B0F0"/>
                </a:solidFill>
                <a:latin typeface="Kantipur" pitchFamily="2" charset="0"/>
              </a:rPr>
              <a:t> </a:t>
            </a:r>
            <a:r>
              <a:rPr lang="en-US" sz="4400" b="1" dirty="0">
                <a:solidFill>
                  <a:srgbClr val="00B0F0"/>
                </a:solidFill>
                <a:latin typeface="Kantipur" pitchFamily="2" charset="0"/>
              </a:rPr>
              <a:t>cv08tf, /fli6«o </a:t>
            </a:r>
            <a:r>
              <a:rPr lang="en-US" sz="4400" b="1" dirty="0" err="1">
                <a:solidFill>
                  <a:srgbClr val="00B0F0"/>
                </a:solidFill>
                <a:latin typeface="Kantipur" pitchFamily="2" charset="0"/>
              </a:rPr>
              <a:t>lxt</a:t>
            </a:r>
            <a:r>
              <a:rPr lang="en-US" sz="4400" b="1" dirty="0">
                <a:solidFill>
                  <a:srgbClr val="00B0F0"/>
                </a:solidFill>
                <a:latin typeface="Kantipur" pitchFamily="2" charset="0"/>
              </a:rPr>
              <a:t> </a:t>
            </a:r>
            <a:r>
              <a:rPr lang="en-US" sz="4400" b="1" dirty="0" err="1">
                <a:solidFill>
                  <a:srgbClr val="00B0F0"/>
                </a:solidFill>
                <a:latin typeface="Kantipur" pitchFamily="2" charset="0"/>
              </a:rPr>
              <a:t>tyf</a:t>
            </a:r>
            <a:r>
              <a:rPr lang="en-US" sz="4400" b="1" dirty="0">
                <a:solidFill>
                  <a:srgbClr val="00B0F0"/>
                </a:solidFill>
                <a:latin typeface="Kantipur" pitchFamily="2" charset="0"/>
              </a:rPr>
              <a:t> ;d[l4k|lt </a:t>
            </a:r>
            <a:r>
              <a:rPr lang="en-US" sz="4400" b="1" dirty="0" err="1">
                <a:solidFill>
                  <a:srgbClr val="00B0F0"/>
                </a:solidFill>
                <a:latin typeface="Kantipur" pitchFamily="2" charset="0"/>
              </a:rPr>
              <a:t>cf:yfjfg</a:t>
            </a:r>
            <a:r>
              <a:rPr lang="en-US" sz="4400" b="1" dirty="0">
                <a:solidFill>
                  <a:srgbClr val="00B0F0"/>
                </a:solidFill>
                <a:latin typeface="Kantipur" pitchFamily="2" charset="0"/>
              </a:rPr>
              <a:t> </a:t>
            </a:r>
            <a:r>
              <a:rPr lang="en-US" sz="4400" dirty="0">
                <a:latin typeface="Kantipur" pitchFamily="2" charset="0"/>
              </a:rPr>
              <a:t>/</a:t>
            </a:r>
            <a:r>
              <a:rPr lang="en-US" sz="4400" dirty="0" err="1">
                <a:latin typeface="Kantipur" pitchFamily="2" charset="0"/>
              </a:rPr>
              <a:t>xL</a:t>
            </a:r>
            <a:r>
              <a:rPr lang="en-US" sz="4400" dirty="0">
                <a:latin typeface="Kantipur" pitchFamily="2" charset="0"/>
              </a:rPr>
              <a:t> </a:t>
            </a:r>
            <a:r>
              <a:rPr lang="en-US" sz="4400" b="1" dirty="0" err="1">
                <a:solidFill>
                  <a:schemeClr val="accent4">
                    <a:lumMod val="75000"/>
                  </a:schemeClr>
                </a:solidFill>
                <a:latin typeface="Kantipur" pitchFamily="2" charset="0"/>
              </a:rPr>
              <a:t>Pstfsf</a:t>
            </a:r>
            <a:r>
              <a:rPr lang="en-US" sz="4400" b="1" dirty="0" smtClean="0">
                <a:solidFill>
                  <a:schemeClr val="accent4">
                    <a:lumMod val="75000"/>
                  </a:schemeClr>
                </a:solidFill>
                <a:latin typeface="Kantipur" pitchFamily="2" charset="0"/>
              </a:rPr>
              <a:t>] ;"</a:t>
            </a:r>
            <a:r>
              <a:rPr lang="en-US" sz="4400" b="1" dirty="0" err="1">
                <a:solidFill>
                  <a:schemeClr val="accent4">
                    <a:lumMod val="75000"/>
                  </a:schemeClr>
                </a:solidFill>
                <a:latin typeface="Kantipur" pitchFamily="2" charset="0"/>
              </a:rPr>
              <a:t>qdf</a:t>
            </a:r>
            <a:r>
              <a:rPr lang="en-US" sz="4400" b="1" dirty="0">
                <a:solidFill>
                  <a:schemeClr val="accent4">
                    <a:lumMod val="75000"/>
                  </a:schemeClr>
                </a:solidFill>
                <a:latin typeface="Kantipur" pitchFamily="2" charset="0"/>
              </a:rPr>
              <a:t> cfa4 ;a} g]</a:t>
            </a:r>
            <a:r>
              <a:rPr lang="en-US" sz="4400" b="1" dirty="0" err="1">
                <a:solidFill>
                  <a:schemeClr val="accent4">
                    <a:lumMod val="75000"/>
                  </a:schemeClr>
                </a:solidFill>
                <a:latin typeface="Kantipur" pitchFamily="2" charset="0"/>
              </a:rPr>
              <a:t>kfnL</a:t>
            </a:r>
            <a:r>
              <a:rPr lang="en-US" sz="4400" b="1" dirty="0">
                <a:solidFill>
                  <a:schemeClr val="accent4">
                    <a:lumMod val="75000"/>
                  </a:schemeClr>
                </a:solidFill>
                <a:latin typeface="Kantipur" pitchFamily="2" charset="0"/>
              </a:rPr>
              <a:t> </a:t>
            </a:r>
            <a:r>
              <a:rPr lang="en-US" sz="4400" b="1" dirty="0" err="1">
                <a:solidFill>
                  <a:schemeClr val="accent4">
                    <a:lumMod val="75000"/>
                  </a:schemeClr>
                </a:solidFill>
                <a:latin typeface="Kantipur" pitchFamily="2" charset="0"/>
              </a:rPr>
              <a:t>hgtf</a:t>
            </a:r>
            <a:r>
              <a:rPr lang="en-US" sz="4400" b="1" dirty="0">
                <a:solidFill>
                  <a:schemeClr val="accent4">
                    <a:lumMod val="75000"/>
                  </a:schemeClr>
                </a:solidFill>
                <a:latin typeface="Kantipur" pitchFamily="2" charset="0"/>
              </a:rPr>
              <a:t> </a:t>
            </a:r>
            <a:r>
              <a:rPr lang="en-US" sz="4400" dirty="0">
                <a:latin typeface="Kantipur" pitchFamily="2" charset="0"/>
              </a:rPr>
              <a:t>;dli6df /fi6« </a:t>
            </a:r>
            <a:r>
              <a:rPr lang="en-US" sz="4400" dirty="0" err="1">
                <a:latin typeface="Kantipur" pitchFamily="2" charset="0"/>
              </a:rPr>
              <a:t>xf</a:t>
            </a:r>
            <a:r>
              <a:rPr lang="en-US" sz="4400" dirty="0" smtClean="0">
                <a:latin typeface="Kantipur" pitchFamily="2" charset="0"/>
              </a:rPr>
              <a:t>] -</a:t>
            </a:r>
            <a:r>
              <a:rPr lang="en-US" sz="4400" dirty="0" err="1" smtClean="0">
                <a:latin typeface="Kantipur" pitchFamily="2" charset="0"/>
              </a:rPr>
              <a:t>wf</a:t>
            </a:r>
            <a:r>
              <a:rPr lang="en-US" sz="4400" dirty="0" smtClean="0">
                <a:latin typeface="Kantipur" pitchFamily="2" charset="0"/>
              </a:rPr>
              <a:t>/f #_</a:t>
            </a:r>
            <a:endParaRPr lang="en-US" sz="4400" dirty="0">
              <a:latin typeface="Kantipur" pitchFamily="2" charset="0"/>
            </a:endParaRPr>
          </a:p>
        </p:txBody>
      </p:sp>
    </p:spTree>
    <p:extLst>
      <p:ext uri="{BB962C8B-B14F-4D97-AF65-F5344CB8AC3E}">
        <p14:creationId xmlns:p14="http://schemas.microsoft.com/office/powerpoint/2010/main" val="39145652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Federalism </a:t>
            </a:r>
            <a:r>
              <a:rPr lang="en-US" dirty="0" err="1" smtClean="0"/>
              <a:t>vs</a:t>
            </a:r>
            <a:r>
              <a:rPr lang="en-US" dirty="0" smtClean="0"/>
              <a:t> Devolution</a:t>
            </a:r>
            <a:endParaRPr lang="en-US" dirty="0"/>
          </a:p>
        </p:txBody>
      </p:sp>
      <p:graphicFrame>
        <p:nvGraphicFramePr>
          <p:cNvPr id="4" name="Content Placeholder 3"/>
          <p:cNvGraphicFramePr>
            <a:graphicFrameLocks noGrp="1"/>
          </p:cNvGraphicFramePr>
          <p:nvPr>
            <p:ph sz="quarter" idx="1"/>
            <p:extLst/>
          </p:nvPr>
        </p:nvGraphicFramePr>
        <p:xfrm>
          <a:off x="612775" y="1600200"/>
          <a:ext cx="8153399" cy="4167187"/>
        </p:xfrm>
        <a:graphic>
          <a:graphicData uri="http://schemas.openxmlformats.org/drawingml/2006/table">
            <a:tbl>
              <a:tblPr firstRow="1" bandRow="1">
                <a:tableStyleId>{2D5ABB26-0587-4C30-8999-92F81FD0307C}</a:tableStyleId>
              </a:tblPr>
              <a:tblGrid>
                <a:gridCol w="2337045">
                  <a:extLst>
                    <a:ext uri="{9D8B030D-6E8A-4147-A177-3AD203B41FA5}">
                      <a16:colId xmlns:a16="http://schemas.microsoft.com/office/drawing/2014/main" val="20000"/>
                    </a:ext>
                  </a:extLst>
                </a:gridCol>
                <a:gridCol w="1914714">
                  <a:extLst>
                    <a:ext uri="{9D8B030D-6E8A-4147-A177-3AD203B41FA5}">
                      <a16:colId xmlns:a16="http://schemas.microsoft.com/office/drawing/2014/main" val="20001"/>
                    </a:ext>
                  </a:extLst>
                </a:gridCol>
                <a:gridCol w="2111656">
                  <a:extLst>
                    <a:ext uri="{9D8B030D-6E8A-4147-A177-3AD203B41FA5}">
                      <a16:colId xmlns:a16="http://schemas.microsoft.com/office/drawing/2014/main" val="20002"/>
                    </a:ext>
                  </a:extLst>
                </a:gridCol>
                <a:gridCol w="1789984">
                  <a:extLst>
                    <a:ext uri="{9D8B030D-6E8A-4147-A177-3AD203B41FA5}">
                      <a16:colId xmlns:a16="http://schemas.microsoft.com/office/drawing/2014/main" val="20003"/>
                    </a:ext>
                  </a:extLst>
                </a:gridCol>
              </a:tblGrid>
              <a:tr h="974517">
                <a:tc>
                  <a:txBody>
                    <a:bodyPr/>
                    <a:lstStyle/>
                    <a:p>
                      <a:pPr>
                        <a:spcBef>
                          <a:spcPts val="900"/>
                        </a:spcBef>
                        <a:spcAft>
                          <a:spcPts val="900"/>
                        </a:spcAft>
                      </a:pPr>
                      <a:endParaRPr lang="en-US" b="1" u="none" dirty="0"/>
                    </a:p>
                  </a:txBody>
                  <a:tcPr marL="90593" marR="90593"/>
                </a:tc>
                <a:tc>
                  <a:txBody>
                    <a:bodyPr/>
                    <a:lstStyle/>
                    <a:p>
                      <a:pPr>
                        <a:spcBef>
                          <a:spcPts val="900"/>
                        </a:spcBef>
                        <a:spcAft>
                          <a:spcPts val="900"/>
                        </a:spcAft>
                      </a:pPr>
                      <a:r>
                        <a:rPr lang="en-US" b="1" u="none" dirty="0" smtClean="0"/>
                        <a:t>Federalism</a:t>
                      </a:r>
                      <a:endParaRPr lang="en-US" b="1" u="none" dirty="0"/>
                    </a:p>
                  </a:txBody>
                  <a:tcPr marL="90593" marR="90593"/>
                </a:tc>
                <a:tc>
                  <a:txBody>
                    <a:bodyPr/>
                    <a:lstStyle/>
                    <a:p>
                      <a:pPr>
                        <a:spcBef>
                          <a:spcPts val="900"/>
                        </a:spcBef>
                        <a:spcAft>
                          <a:spcPts val="900"/>
                        </a:spcAft>
                      </a:pPr>
                      <a:r>
                        <a:rPr lang="en-US" b="1" u="none" dirty="0" smtClean="0"/>
                        <a:t>Devolution</a:t>
                      </a:r>
                      <a:endParaRPr lang="en-US" b="1" u="none" dirty="0"/>
                    </a:p>
                  </a:txBody>
                  <a:tcPr marL="90593" marR="90593"/>
                </a:tc>
                <a:tc>
                  <a:txBody>
                    <a:bodyPr/>
                    <a:lstStyle/>
                    <a:p>
                      <a:pPr>
                        <a:spcBef>
                          <a:spcPts val="900"/>
                        </a:spcBef>
                        <a:spcAft>
                          <a:spcPts val="900"/>
                        </a:spcAft>
                      </a:pPr>
                      <a:r>
                        <a:rPr lang="en-US" b="1" u="none" dirty="0" smtClean="0"/>
                        <a:t>Functional Decentralization</a:t>
                      </a:r>
                      <a:r>
                        <a:rPr lang="en-US" b="1" u="none" baseline="0" dirty="0" smtClean="0"/>
                        <a:t> </a:t>
                      </a:r>
                      <a:endParaRPr lang="en-US" b="1" u="none" dirty="0"/>
                    </a:p>
                  </a:txBody>
                  <a:tcPr marL="90593" marR="90593"/>
                </a:tc>
                <a:extLst>
                  <a:ext uri="{0D108BD9-81ED-4DB2-BD59-A6C34878D82A}">
                    <a16:rowId xmlns:a16="http://schemas.microsoft.com/office/drawing/2014/main" val="10000"/>
                  </a:ext>
                </a:extLst>
              </a:tr>
              <a:tr h="564601">
                <a:tc>
                  <a:txBody>
                    <a:bodyPr/>
                    <a:lstStyle/>
                    <a:p>
                      <a:pPr>
                        <a:spcBef>
                          <a:spcPts val="900"/>
                        </a:spcBef>
                        <a:spcAft>
                          <a:spcPts val="900"/>
                        </a:spcAft>
                      </a:pPr>
                      <a:r>
                        <a:rPr lang="en-US" b="1" dirty="0" smtClean="0"/>
                        <a:t>Tires of government</a:t>
                      </a:r>
                      <a:endParaRPr lang="en-US" b="1" dirty="0"/>
                    </a:p>
                  </a:txBody>
                  <a:tcPr marL="90593" marR="90593"/>
                </a:tc>
                <a:tc>
                  <a:txBody>
                    <a:bodyPr/>
                    <a:lstStyle/>
                    <a:p>
                      <a:pPr>
                        <a:spcBef>
                          <a:spcPts val="900"/>
                        </a:spcBef>
                        <a:spcAft>
                          <a:spcPts val="900"/>
                        </a:spcAft>
                      </a:pPr>
                      <a:r>
                        <a:rPr lang="en-US" dirty="0" smtClean="0"/>
                        <a:t>two or more</a:t>
                      </a:r>
                      <a:endParaRPr lang="en-US" dirty="0"/>
                    </a:p>
                  </a:txBody>
                  <a:tcPr marL="90593" marR="90593"/>
                </a:tc>
                <a:tc>
                  <a:txBody>
                    <a:bodyPr/>
                    <a:lstStyle/>
                    <a:p>
                      <a:pPr>
                        <a:spcBef>
                          <a:spcPts val="900"/>
                        </a:spcBef>
                        <a:spcAft>
                          <a:spcPts val="900"/>
                        </a:spcAft>
                      </a:pPr>
                      <a:r>
                        <a:rPr lang="en-US" dirty="0" smtClean="0"/>
                        <a:t>two or more</a:t>
                      </a:r>
                      <a:endParaRPr lang="en-US" dirty="0"/>
                    </a:p>
                  </a:txBody>
                  <a:tcPr marL="90593" marR="90593"/>
                </a:tc>
                <a:tc>
                  <a:txBody>
                    <a:bodyPr/>
                    <a:lstStyle/>
                    <a:p>
                      <a:pPr>
                        <a:spcBef>
                          <a:spcPts val="900"/>
                        </a:spcBef>
                        <a:spcAft>
                          <a:spcPts val="900"/>
                        </a:spcAft>
                      </a:pPr>
                      <a:r>
                        <a:rPr lang="en-US" dirty="0" smtClean="0"/>
                        <a:t>two</a:t>
                      </a:r>
                      <a:r>
                        <a:rPr lang="en-US" baseline="0" dirty="0" smtClean="0"/>
                        <a:t> or more</a:t>
                      </a:r>
                      <a:endParaRPr lang="en-US" dirty="0"/>
                    </a:p>
                  </a:txBody>
                  <a:tcPr marL="90593" marR="90593"/>
                </a:tc>
                <a:extLst>
                  <a:ext uri="{0D108BD9-81ED-4DB2-BD59-A6C34878D82A}">
                    <a16:rowId xmlns:a16="http://schemas.microsoft.com/office/drawing/2014/main" val="10001"/>
                  </a:ext>
                </a:extLst>
              </a:tr>
              <a:tr h="814247">
                <a:tc>
                  <a:txBody>
                    <a:bodyPr/>
                    <a:lstStyle/>
                    <a:p>
                      <a:pPr>
                        <a:spcBef>
                          <a:spcPts val="900"/>
                        </a:spcBef>
                        <a:spcAft>
                          <a:spcPts val="900"/>
                        </a:spcAft>
                      </a:pPr>
                      <a:r>
                        <a:rPr lang="en-US" b="1" dirty="0" smtClean="0"/>
                        <a:t>Competencies</a:t>
                      </a:r>
                      <a:r>
                        <a:rPr lang="en-US" b="1" baseline="0" dirty="0" smtClean="0"/>
                        <a:t> of  lower units</a:t>
                      </a:r>
                      <a:endParaRPr lang="en-US" b="1" dirty="0"/>
                    </a:p>
                  </a:txBody>
                  <a:tcPr marL="90593" marR="90593"/>
                </a:tc>
                <a:tc>
                  <a:txBody>
                    <a:bodyPr/>
                    <a:lstStyle/>
                    <a:p>
                      <a:pPr>
                        <a:spcBef>
                          <a:spcPts val="900"/>
                        </a:spcBef>
                        <a:spcAft>
                          <a:spcPts val="900"/>
                        </a:spcAft>
                      </a:pPr>
                      <a:r>
                        <a:rPr lang="en-US" dirty="0" smtClean="0"/>
                        <a:t>broad</a:t>
                      </a:r>
                      <a:endParaRPr lang="en-US" dirty="0"/>
                    </a:p>
                  </a:txBody>
                  <a:tcPr marL="90593" marR="90593"/>
                </a:tc>
                <a:tc>
                  <a:txBody>
                    <a:bodyPr/>
                    <a:lstStyle/>
                    <a:p>
                      <a:pPr>
                        <a:spcBef>
                          <a:spcPts val="900"/>
                        </a:spcBef>
                        <a:spcAft>
                          <a:spcPts val="900"/>
                        </a:spcAft>
                      </a:pPr>
                      <a:r>
                        <a:rPr lang="en-US" dirty="0" smtClean="0"/>
                        <a:t>broad</a:t>
                      </a:r>
                      <a:endParaRPr lang="en-US" dirty="0"/>
                    </a:p>
                  </a:txBody>
                  <a:tcPr marL="90593" marR="90593"/>
                </a:tc>
                <a:tc>
                  <a:txBody>
                    <a:bodyPr/>
                    <a:lstStyle/>
                    <a:p>
                      <a:pPr>
                        <a:spcBef>
                          <a:spcPts val="900"/>
                        </a:spcBef>
                        <a:spcAft>
                          <a:spcPts val="900"/>
                        </a:spcAft>
                      </a:pPr>
                      <a:r>
                        <a:rPr lang="en-US" dirty="0" smtClean="0"/>
                        <a:t>narrow</a:t>
                      </a:r>
                      <a:endParaRPr lang="en-US" dirty="0"/>
                    </a:p>
                  </a:txBody>
                  <a:tcPr marL="90593" marR="90593"/>
                </a:tc>
                <a:extLst>
                  <a:ext uri="{0D108BD9-81ED-4DB2-BD59-A6C34878D82A}">
                    <a16:rowId xmlns:a16="http://schemas.microsoft.com/office/drawing/2014/main" val="10002"/>
                  </a:ext>
                </a:extLst>
              </a:tr>
              <a:tr h="839305">
                <a:tc>
                  <a:txBody>
                    <a:bodyPr/>
                    <a:lstStyle/>
                    <a:p>
                      <a:pPr>
                        <a:spcBef>
                          <a:spcPts val="900"/>
                        </a:spcBef>
                        <a:spcAft>
                          <a:spcPts val="900"/>
                        </a:spcAft>
                      </a:pPr>
                      <a:r>
                        <a:rPr lang="en-US" b="1" dirty="0" smtClean="0"/>
                        <a:t>Competencies of central</a:t>
                      </a:r>
                      <a:r>
                        <a:rPr lang="en-US" b="1" baseline="0" dirty="0" smtClean="0"/>
                        <a:t> government</a:t>
                      </a:r>
                      <a:endParaRPr lang="en-US" b="1" dirty="0"/>
                    </a:p>
                  </a:txBody>
                  <a:tcPr marL="90593" marR="90593"/>
                </a:tc>
                <a:tc>
                  <a:txBody>
                    <a:bodyPr/>
                    <a:lstStyle/>
                    <a:p>
                      <a:pPr>
                        <a:spcBef>
                          <a:spcPts val="900"/>
                        </a:spcBef>
                        <a:spcAft>
                          <a:spcPts val="900"/>
                        </a:spcAft>
                      </a:pPr>
                      <a:r>
                        <a:rPr lang="en-US" dirty="0" smtClean="0"/>
                        <a:t>limited</a:t>
                      </a:r>
                      <a:endParaRPr lang="en-US" dirty="0"/>
                    </a:p>
                  </a:txBody>
                  <a:tcPr marL="90593" marR="90593"/>
                </a:tc>
                <a:tc>
                  <a:txBody>
                    <a:bodyPr/>
                    <a:lstStyle/>
                    <a:p>
                      <a:pPr>
                        <a:spcBef>
                          <a:spcPts val="900"/>
                        </a:spcBef>
                        <a:spcAft>
                          <a:spcPts val="900"/>
                        </a:spcAft>
                      </a:pPr>
                      <a:r>
                        <a:rPr lang="en-US" dirty="0" smtClean="0"/>
                        <a:t>broad</a:t>
                      </a:r>
                      <a:endParaRPr lang="en-US" dirty="0"/>
                    </a:p>
                  </a:txBody>
                  <a:tcPr marL="90593" marR="90593"/>
                </a:tc>
                <a:tc>
                  <a:txBody>
                    <a:bodyPr/>
                    <a:lstStyle/>
                    <a:p>
                      <a:pPr>
                        <a:spcBef>
                          <a:spcPts val="900"/>
                        </a:spcBef>
                        <a:spcAft>
                          <a:spcPts val="900"/>
                        </a:spcAft>
                      </a:pPr>
                      <a:r>
                        <a:rPr lang="en-US" dirty="0" smtClean="0"/>
                        <a:t>unlimited</a:t>
                      </a:r>
                      <a:endParaRPr lang="en-US" dirty="0"/>
                    </a:p>
                  </a:txBody>
                  <a:tcPr marL="90593" marR="90593"/>
                </a:tc>
                <a:extLst>
                  <a:ext uri="{0D108BD9-81ED-4DB2-BD59-A6C34878D82A}">
                    <a16:rowId xmlns:a16="http://schemas.microsoft.com/office/drawing/2014/main" val="10003"/>
                  </a:ext>
                </a:extLst>
              </a:tr>
              <a:tr h="974517">
                <a:tc>
                  <a:txBody>
                    <a:bodyPr/>
                    <a:lstStyle/>
                    <a:p>
                      <a:pPr>
                        <a:spcBef>
                          <a:spcPts val="900"/>
                        </a:spcBef>
                        <a:spcAft>
                          <a:spcPts val="900"/>
                        </a:spcAft>
                      </a:pPr>
                      <a:r>
                        <a:rPr lang="en-US" b="1" dirty="0" smtClean="0"/>
                        <a:t>Division of power</a:t>
                      </a:r>
                      <a:endParaRPr lang="en-US" b="1" dirty="0"/>
                    </a:p>
                  </a:txBody>
                  <a:tcPr marL="90593" marR="90593"/>
                </a:tc>
                <a:tc>
                  <a:txBody>
                    <a:bodyPr/>
                    <a:lstStyle/>
                    <a:p>
                      <a:pPr>
                        <a:spcBef>
                          <a:spcPts val="900"/>
                        </a:spcBef>
                        <a:spcAft>
                          <a:spcPts val="900"/>
                        </a:spcAft>
                      </a:pPr>
                      <a:r>
                        <a:rPr lang="en-US" dirty="0" smtClean="0"/>
                        <a:t>Entrenched in constitution</a:t>
                      </a:r>
                      <a:endParaRPr lang="en-US" dirty="0"/>
                    </a:p>
                  </a:txBody>
                  <a:tcPr marL="90593" marR="90593"/>
                </a:tc>
                <a:tc>
                  <a:txBody>
                    <a:bodyPr/>
                    <a:lstStyle/>
                    <a:p>
                      <a:pPr>
                        <a:spcBef>
                          <a:spcPts val="900"/>
                        </a:spcBef>
                        <a:spcAft>
                          <a:spcPts val="900"/>
                        </a:spcAft>
                      </a:pPr>
                      <a:r>
                        <a:rPr lang="en-US" dirty="0" smtClean="0"/>
                        <a:t>Subject to     ordinary laws</a:t>
                      </a:r>
                      <a:endParaRPr lang="en-US" dirty="0"/>
                    </a:p>
                  </a:txBody>
                  <a:tcPr marL="90593" marR="90593"/>
                </a:tc>
                <a:tc>
                  <a:txBody>
                    <a:bodyPr/>
                    <a:lstStyle/>
                    <a:p>
                      <a:pPr>
                        <a:spcBef>
                          <a:spcPts val="900"/>
                        </a:spcBef>
                        <a:spcAft>
                          <a:spcPts val="900"/>
                        </a:spcAft>
                      </a:pPr>
                      <a:r>
                        <a:rPr lang="en-US" dirty="0" smtClean="0"/>
                        <a:t>No divisions of powers</a:t>
                      </a:r>
                      <a:endParaRPr lang="en-US" dirty="0"/>
                    </a:p>
                  </a:txBody>
                  <a:tcPr marL="90593" marR="90593"/>
                </a:tc>
                <a:extLst>
                  <a:ext uri="{0D108BD9-81ED-4DB2-BD59-A6C34878D82A}">
                    <a16:rowId xmlns:a16="http://schemas.microsoft.com/office/drawing/2014/main" val="10004"/>
                  </a:ext>
                </a:extLst>
              </a:tr>
            </a:tbl>
          </a:graphicData>
        </a:graphic>
      </p:graphicFrame>
      <p:sp>
        <p:nvSpPr>
          <p:cNvPr id="3" name="Footer Placeholder 2"/>
          <p:cNvSpPr>
            <a:spLocks noGrp="1"/>
          </p:cNvSpPr>
          <p:nvPr>
            <p:ph type="ftr" sz="quarter" idx="11"/>
          </p:nvPr>
        </p:nvSpPr>
        <p:spPr/>
        <p:txBody>
          <a:bodyPr/>
          <a:lstStyle/>
          <a:p>
            <a:r>
              <a:rPr lang="en-US" smtClean="0"/>
              <a:t>NASC, 2017</a:t>
            </a:r>
            <a:endParaRPr lang="en-US"/>
          </a:p>
        </p:txBody>
      </p:sp>
      <p:sp>
        <p:nvSpPr>
          <p:cNvPr id="5" name="Slide Number Placeholder 4"/>
          <p:cNvSpPr>
            <a:spLocks noGrp="1"/>
          </p:cNvSpPr>
          <p:nvPr>
            <p:ph type="sldNum" sz="quarter" idx="12"/>
          </p:nvPr>
        </p:nvSpPr>
        <p:spPr/>
        <p:txBody>
          <a:bodyPr>
            <a:normAutofit fontScale="85000" lnSpcReduction="20000"/>
          </a:bodyPr>
          <a:lstStyle/>
          <a:p>
            <a:fld id="{67CACB9B-8C06-4586-9028-A55162688BF2}" type="slidenum">
              <a:rPr lang="en-US" smtClean="0"/>
              <a:t>18</a:t>
            </a:fld>
            <a:endParaRPr lang="en-US"/>
          </a:p>
        </p:txBody>
      </p:sp>
    </p:spTree>
    <p:extLst>
      <p:ext uri="{BB962C8B-B14F-4D97-AF65-F5344CB8AC3E}">
        <p14:creationId xmlns:p14="http://schemas.microsoft.com/office/powerpoint/2010/main" val="3805980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a:latin typeface="Kantipur" pitchFamily="2" charset="0"/>
              </a:rPr>
              <a:t>;+</a:t>
            </a:r>
            <a:r>
              <a:rPr lang="en-US" b="1" dirty="0" err="1">
                <a:latin typeface="Kantipur" pitchFamily="2" charset="0"/>
              </a:rPr>
              <a:t>ljwfgdf</a:t>
            </a:r>
            <a:r>
              <a:rPr lang="en-US" b="1" dirty="0">
                <a:latin typeface="Kantipur" pitchFamily="2" charset="0"/>
              </a:rPr>
              <a:t> </a:t>
            </a:r>
            <a:r>
              <a:rPr lang="en-US" b="1" dirty="0" smtClean="0">
                <a:latin typeface="Kantipur" pitchFamily="2" charset="0"/>
              </a:rPr>
              <a:t>/</a:t>
            </a:r>
            <a:r>
              <a:rPr lang="en-US" b="1" dirty="0" err="1" smtClean="0">
                <a:latin typeface="Kantipur" pitchFamily="2" charset="0"/>
              </a:rPr>
              <a:t>fHosf</a:t>
            </a:r>
            <a:r>
              <a:rPr lang="en-US" b="1" dirty="0" smtClean="0">
                <a:latin typeface="Kantipur" pitchFamily="2" charset="0"/>
              </a:rPr>
              <a:t>] ;+/</a:t>
            </a:r>
            <a:r>
              <a:rPr lang="en-US" b="1" dirty="0" err="1" smtClean="0">
                <a:latin typeface="Kantipur" pitchFamily="2" charset="0"/>
              </a:rPr>
              <a:t>rgf</a:t>
            </a:r>
            <a:r>
              <a:rPr lang="en-US" b="1" dirty="0" smtClean="0">
                <a:latin typeface="Kantipur" pitchFamily="2" charset="0"/>
              </a:rPr>
              <a:t> </a:t>
            </a:r>
            <a:endParaRPr lang="en-US" dirty="0"/>
          </a:p>
        </p:txBody>
      </p:sp>
      <p:sp>
        <p:nvSpPr>
          <p:cNvPr id="3" name="Content Placeholder 2"/>
          <p:cNvSpPr>
            <a:spLocks noGrp="1"/>
          </p:cNvSpPr>
          <p:nvPr>
            <p:ph sz="quarter" idx="1"/>
          </p:nvPr>
        </p:nvSpPr>
        <p:spPr>
          <a:xfrm>
            <a:off x="138545" y="1600199"/>
            <a:ext cx="8825943" cy="4980709"/>
          </a:xfrm>
        </p:spPr>
        <p:txBody>
          <a:bodyPr>
            <a:normAutofit lnSpcReduction="10000"/>
          </a:bodyPr>
          <a:lstStyle/>
          <a:p>
            <a:pPr marL="0" indent="0">
              <a:buNone/>
            </a:pPr>
            <a:r>
              <a:rPr lang="en-US" b="1" dirty="0" err="1" smtClean="0">
                <a:latin typeface="Preeti" pitchFamily="2" charset="0"/>
              </a:rPr>
              <a:t>Wff</a:t>
            </a:r>
            <a:r>
              <a:rPr lang="en-US" b="1" dirty="0" smtClean="0">
                <a:latin typeface="Preeti" pitchFamily="2" charset="0"/>
              </a:rPr>
              <a:t>/f %^= </a:t>
            </a:r>
            <a:r>
              <a:rPr lang="en-US" b="1" dirty="0">
                <a:latin typeface="Preeti" pitchFamily="2" charset="0"/>
              </a:rPr>
              <a:t>/</a:t>
            </a:r>
            <a:r>
              <a:rPr lang="en-US" b="1" dirty="0" err="1">
                <a:latin typeface="Preeti" pitchFamily="2" charset="0"/>
              </a:rPr>
              <a:t>fHosf</a:t>
            </a:r>
            <a:r>
              <a:rPr lang="en-US" b="1" dirty="0">
                <a:latin typeface="Preeti" pitchFamily="2" charset="0"/>
              </a:rPr>
              <a:t>] ;+/</a:t>
            </a:r>
            <a:r>
              <a:rPr lang="en-US" b="1" dirty="0" err="1" smtClean="0">
                <a:latin typeface="Preeti" pitchFamily="2" charset="0"/>
              </a:rPr>
              <a:t>rgf</a:t>
            </a:r>
            <a:endParaRPr lang="en-US" b="1" dirty="0" smtClean="0">
              <a:latin typeface="Preeti" pitchFamily="2" charset="0"/>
            </a:endParaRPr>
          </a:p>
          <a:p>
            <a:pPr marL="0" indent="0">
              <a:buNone/>
            </a:pPr>
            <a:r>
              <a:rPr lang="en-US" dirty="0">
                <a:latin typeface="Preeti" pitchFamily="2" charset="0"/>
              </a:rPr>
              <a:t>-!_ </a:t>
            </a:r>
            <a:r>
              <a:rPr lang="en-US" dirty="0" smtClean="0">
                <a:latin typeface="Preeti" pitchFamily="2" charset="0"/>
              </a:rPr>
              <a:t>;+</a:t>
            </a:r>
            <a:r>
              <a:rPr lang="en-US" dirty="0">
                <a:latin typeface="Preeti" pitchFamily="2" charset="0"/>
              </a:rPr>
              <a:t>3Lo </a:t>
            </a:r>
            <a:r>
              <a:rPr lang="en-US" dirty="0" err="1">
                <a:latin typeface="Preeti" pitchFamily="2" charset="0"/>
              </a:rPr>
              <a:t>nf</a:t>
            </a:r>
            <a:r>
              <a:rPr lang="en-US" dirty="0">
                <a:latin typeface="Preeti" pitchFamily="2" charset="0"/>
              </a:rPr>
              <a:t>]</a:t>
            </a:r>
            <a:r>
              <a:rPr lang="en-US" dirty="0" err="1">
                <a:latin typeface="Preeti" pitchFamily="2" charset="0"/>
              </a:rPr>
              <a:t>stflGqs</a:t>
            </a:r>
            <a:r>
              <a:rPr lang="en-US" dirty="0">
                <a:latin typeface="Preeti" pitchFamily="2" charset="0"/>
              </a:rPr>
              <a:t> u0ftGq g]</a:t>
            </a:r>
            <a:r>
              <a:rPr lang="en-US" dirty="0" err="1">
                <a:latin typeface="Preeti" pitchFamily="2" charset="0"/>
              </a:rPr>
              <a:t>kfnsf</a:t>
            </a:r>
            <a:r>
              <a:rPr lang="en-US" dirty="0">
                <a:latin typeface="Preeti" pitchFamily="2" charset="0"/>
              </a:rPr>
              <a:t>] </a:t>
            </a:r>
            <a:r>
              <a:rPr lang="en-US" dirty="0" err="1">
                <a:latin typeface="Preeti" pitchFamily="2" charset="0"/>
              </a:rPr>
              <a:t>d"n</a:t>
            </a:r>
            <a:r>
              <a:rPr lang="en-US" dirty="0">
                <a:latin typeface="Preeti" pitchFamily="2" charset="0"/>
              </a:rPr>
              <a:t> ;+/</a:t>
            </a:r>
            <a:r>
              <a:rPr lang="en-US" dirty="0" err="1" smtClean="0">
                <a:latin typeface="Preeti" pitchFamily="2" charset="0"/>
              </a:rPr>
              <a:t>rgf</a:t>
            </a:r>
            <a:r>
              <a:rPr lang="en-US" dirty="0" smtClean="0">
                <a:latin typeface="Preeti" pitchFamily="2" charset="0"/>
              </a:rPr>
              <a:t> ;+</a:t>
            </a:r>
            <a:r>
              <a:rPr lang="en-US" dirty="0">
                <a:latin typeface="Preeti" pitchFamily="2" charset="0"/>
              </a:rPr>
              <a:t>3, </a:t>
            </a:r>
            <a:r>
              <a:rPr lang="en-US" dirty="0" err="1">
                <a:latin typeface="Preeti" pitchFamily="2" charset="0"/>
              </a:rPr>
              <a:t>k|b</a:t>
            </a:r>
            <a:r>
              <a:rPr lang="en-US" dirty="0">
                <a:latin typeface="Preeti" pitchFamily="2" charset="0"/>
              </a:rPr>
              <a:t>]z / :</a:t>
            </a:r>
            <a:r>
              <a:rPr lang="en-US" dirty="0" err="1">
                <a:latin typeface="Preeti" pitchFamily="2" charset="0"/>
              </a:rPr>
              <a:t>yfgLo</a:t>
            </a:r>
            <a:r>
              <a:rPr lang="en-US" dirty="0">
                <a:latin typeface="Preeti" pitchFamily="2" charset="0"/>
              </a:rPr>
              <a:t> </a:t>
            </a:r>
            <a:r>
              <a:rPr lang="en-US" dirty="0" err="1">
                <a:latin typeface="Preeti" pitchFamily="2" charset="0"/>
              </a:rPr>
              <a:t>tx</a:t>
            </a:r>
            <a:r>
              <a:rPr lang="en-US" dirty="0">
                <a:latin typeface="Preeti" pitchFamily="2" charset="0"/>
              </a:rPr>
              <a:t> u/L </a:t>
            </a:r>
            <a:r>
              <a:rPr lang="en-US" dirty="0" err="1">
                <a:latin typeface="Preeti" pitchFamily="2" charset="0"/>
              </a:rPr>
              <a:t>tLg</a:t>
            </a:r>
            <a:r>
              <a:rPr lang="en-US" dirty="0">
                <a:latin typeface="Preeti" pitchFamily="2" charset="0"/>
              </a:rPr>
              <a:t> </a:t>
            </a:r>
            <a:r>
              <a:rPr lang="en-US" dirty="0" err="1">
                <a:latin typeface="Preeti" pitchFamily="2" charset="0"/>
              </a:rPr>
              <a:t>txsf</a:t>
            </a:r>
            <a:r>
              <a:rPr lang="en-US" dirty="0">
                <a:latin typeface="Preeti" pitchFamily="2" charset="0"/>
              </a:rPr>
              <a:t>] </a:t>
            </a:r>
            <a:r>
              <a:rPr lang="en-US" dirty="0" err="1">
                <a:latin typeface="Preeti" pitchFamily="2" charset="0"/>
              </a:rPr>
              <a:t>x'g</a:t>
            </a:r>
            <a:r>
              <a:rPr lang="en-US" dirty="0">
                <a:latin typeface="Preeti" pitchFamily="2" charset="0"/>
              </a:rPr>
              <a:t>]5 </a:t>
            </a:r>
            <a:r>
              <a:rPr lang="en-US" dirty="0" smtClean="0">
                <a:latin typeface="Preeti" pitchFamily="2" charset="0"/>
              </a:rPr>
              <a:t>.</a:t>
            </a:r>
          </a:p>
          <a:p>
            <a:pPr marL="0" indent="0">
              <a:buNone/>
            </a:pPr>
            <a:r>
              <a:rPr lang="en-US" dirty="0">
                <a:latin typeface="Preeti" pitchFamily="2" charset="0"/>
              </a:rPr>
              <a:t>-@_ g]</a:t>
            </a:r>
            <a:r>
              <a:rPr lang="en-US" dirty="0" err="1">
                <a:latin typeface="Preeti" pitchFamily="2" charset="0"/>
              </a:rPr>
              <a:t>kfnsf</a:t>
            </a:r>
            <a:r>
              <a:rPr lang="en-US" dirty="0">
                <a:latin typeface="Preeti" pitchFamily="2" charset="0"/>
              </a:rPr>
              <a:t>] /</a:t>
            </a:r>
            <a:r>
              <a:rPr lang="en-US" dirty="0" err="1">
                <a:latin typeface="Preeti" pitchFamily="2" charset="0"/>
              </a:rPr>
              <a:t>fHozlQmsf</a:t>
            </a:r>
            <a:r>
              <a:rPr lang="en-US" dirty="0">
                <a:latin typeface="Preeti" pitchFamily="2" charset="0"/>
              </a:rPr>
              <a:t>] </a:t>
            </a:r>
            <a:r>
              <a:rPr lang="en-US" dirty="0" err="1">
                <a:latin typeface="Preeti" pitchFamily="2" charset="0"/>
              </a:rPr>
              <a:t>k|of</a:t>
            </a:r>
            <a:r>
              <a:rPr lang="en-US" dirty="0">
                <a:latin typeface="Preeti" pitchFamily="2" charset="0"/>
              </a:rPr>
              <a:t>]u ;+3, </a:t>
            </a:r>
            <a:r>
              <a:rPr lang="en-US" dirty="0" err="1">
                <a:latin typeface="Preeti" pitchFamily="2" charset="0"/>
              </a:rPr>
              <a:t>k|b</a:t>
            </a:r>
            <a:r>
              <a:rPr lang="en-US" dirty="0">
                <a:latin typeface="Preeti" pitchFamily="2" charset="0"/>
              </a:rPr>
              <a:t>]z / :</a:t>
            </a:r>
            <a:r>
              <a:rPr lang="en-US" dirty="0" err="1">
                <a:latin typeface="Preeti" pitchFamily="2" charset="0"/>
              </a:rPr>
              <a:t>yfgLo</a:t>
            </a:r>
            <a:r>
              <a:rPr lang="en-US" dirty="0">
                <a:latin typeface="Preeti" pitchFamily="2" charset="0"/>
              </a:rPr>
              <a:t> </a:t>
            </a:r>
            <a:r>
              <a:rPr lang="en-US" dirty="0" err="1">
                <a:latin typeface="Preeti" pitchFamily="2" charset="0"/>
              </a:rPr>
              <a:t>txn</a:t>
            </a:r>
            <a:r>
              <a:rPr lang="en-US" dirty="0">
                <a:latin typeface="Preeti" pitchFamily="2" charset="0"/>
              </a:rPr>
              <a:t>] o</a:t>
            </a:r>
            <a:r>
              <a:rPr lang="en-US" dirty="0" smtClean="0">
                <a:latin typeface="Preeti" pitchFamily="2" charset="0"/>
              </a:rPr>
              <a:t>; ;+</a:t>
            </a:r>
            <a:r>
              <a:rPr lang="en-US" dirty="0" err="1">
                <a:latin typeface="Preeti" pitchFamily="2" charset="0"/>
              </a:rPr>
              <a:t>ljwfg</a:t>
            </a:r>
            <a:r>
              <a:rPr lang="en-US" dirty="0">
                <a:latin typeface="Preeti" pitchFamily="2" charset="0"/>
              </a:rPr>
              <a:t> </a:t>
            </a:r>
            <a:r>
              <a:rPr lang="en-US" dirty="0" err="1">
                <a:latin typeface="Preeti" pitchFamily="2" charset="0"/>
              </a:rPr>
              <a:t>tyf</a:t>
            </a:r>
            <a:r>
              <a:rPr lang="en-US" dirty="0">
                <a:latin typeface="Preeti" pitchFamily="2" charset="0"/>
              </a:rPr>
              <a:t> </a:t>
            </a:r>
            <a:r>
              <a:rPr lang="en-US" dirty="0" err="1">
                <a:latin typeface="Preeti" pitchFamily="2" charset="0"/>
              </a:rPr>
              <a:t>sfg"g</a:t>
            </a:r>
            <a:r>
              <a:rPr lang="en-US" dirty="0">
                <a:latin typeface="Preeti" pitchFamily="2" charset="0"/>
              </a:rPr>
              <a:t> </a:t>
            </a:r>
            <a:r>
              <a:rPr lang="en-US" dirty="0" err="1">
                <a:latin typeface="Preeti" pitchFamily="2" charset="0"/>
              </a:rPr>
              <a:t>adf</a:t>
            </a:r>
            <a:r>
              <a:rPr lang="en-US" dirty="0">
                <a:latin typeface="Preeti" pitchFamily="2" charset="0"/>
              </a:rPr>
              <a:t>]</a:t>
            </a:r>
            <a:r>
              <a:rPr lang="en-US" dirty="0" err="1">
                <a:latin typeface="Preeti" pitchFamily="2" charset="0"/>
              </a:rPr>
              <a:t>lhd</a:t>
            </a:r>
            <a:r>
              <a:rPr lang="en-US" dirty="0">
                <a:latin typeface="Preeti" pitchFamily="2" charset="0"/>
              </a:rPr>
              <a:t> </a:t>
            </a:r>
            <a:r>
              <a:rPr lang="en-US" dirty="0" err="1">
                <a:latin typeface="Preeti" pitchFamily="2" charset="0"/>
              </a:rPr>
              <a:t>ug</a:t>
            </a:r>
            <a:r>
              <a:rPr lang="en-US" dirty="0">
                <a:latin typeface="Preeti" pitchFamily="2" charset="0"/>
              </a:rPr>
              <a:t>{] 5g\ </a:t>
            </a:r>
            <a:r>
              <a:rPr lang="en-US" dirty="0" smtClean="0">
                <a:latin typeface="Preeti" pitchFamily="2" charset="0"/>
              </a:rPr>
              <a:t>.</a:t>
            </a:r>
          </a:p>
          <a:p>
            <a:pPr marL="0" indent="0">
              <a:buNone/>
            </a:pPr>
            <a:r>
              <a:rPr lang="en-US" dirty="0">
                <a:latin typeface="Preeti" pitchFamily="2" charset="0"/>
              </a:rPr>
              <a:t>-^_ ;+3, </a:t>
            </a:r>
            <a:r>
              <a:rPr lang="en-US" dirty="0" err="1">
                <a:latin typeface="Preeti" pitchFamily="2" charset="0"/>
              </a:rPr>
              <a:t>k|b</a:t>
            </a:r>
            <a:r>
              <a:rPr lang="en-US" dirty="0">
                <a:latin typeface="Preeti" pitchFamily="2" charset="0"/>
              </a:rPr>
              <a:t>]z / :</a:t>
            </a:r>
            <a:r>
              <a:rPr lang="en-US" dirty="0" err="1">
                <a:latin typeface="Preeti" pitchFamily="2" charset="0"/>
              </a:rPr>
              <a:t>yfgLo</a:t>
            </a:r>
            <a:r>
              <a:rPr lang="en-US" dirty="0">
                <a:latin typeface="Preeti" pitchFamily="2" charset="0"/>
              </a:rPr>
              <a:t> </a:t>
            </a:r>
            <a:r>
              <a:rPr lang="en-US" dirty="0" err="1">
                <a:latin typeface="Preeti" pitchFamily="2" charset="0"/>
              </a:rPr>
              <a:t>txn</a:t>
            </a:r>
            <a:r>
              <a:rPr lang="en-US" dirty="0">
                <a:latin typeface="Preeti" pitchFamily="2" charset="0"/>
              </a:rPr>
              <a:t>] g]</a:t>
            </a:r>
            <a:r>
              <a:rPr lang="en-US" dirty="0" err="1">
                <a:latin typeface="Preeti" pitchFamily="2" charset="0"/>
              </a:rPr>
              <a:t>kfnsf</a:t>
            </a:r>
            <a:r>
              <a:rPr lang="en-US" dirty="0">
                <a:latin typeface="Preeti" pitchFamily="2" charset="0"/>
              </a:rPr>
              <a:t>] :</a:t>
            </a:r>
            <a:r>
              <a:rPr lang="en-US" dirty="0" err="1">
                <a:latin typeface="Preeti" pitchFamily="2" charset="0"/>
              </a:rPr>
              <a:t>jtGqtf</a:t>
            </a:r>
            <a:r>
              <a:rPr lang="en-US" dirty="0">
                <a:latin typeface="Preeti" pitchFamily="2" charset="0"/>
              </a:rPr>
              <a:t>, ;</a:t>
            </a:r>
            <a:r>
              <a:rPr lang="en-US" dirty="0" smtClean="0">
                <a:latin typeface="Preeti" pitchFamily="2" charset="0"/>
              </a:rPr>
              <a:t>fj{</a:t>
            </a:r>
            <a:r>
              <a:rPr lang="en-US" dirty="0" err="1" smtClean="0">
                <a:latin typeface="Preeti" pitchFamily="2" charset="0"/>
              </a:rPr>
              <a:t>ef</a:t>
            </a:r>
            <a:r>
              <a:rPr lang="en-US" dirty="0" smtClean="0">
                <a:latin typeface="Preeti" pitchFamily="2" charset="0"/>
              </a:rPr>
              <a:t>}</a:t>
            </a:r>
            <a:r>
              <a:rPr lang="en-US" dirty="0" err="1" smtClean="0">
                <a:latin typeface="Preeti" pitchFamily="2" charset="0"/>
              </a:rPr>
              <a:t>d;Qf</a:t>
            </a:r>
            <a:r>
              <a:rPr lang="en-US" dirty="0" smtClean="0">
                <a:latin typeface="Preeti" pitchFamily="2" charset="0"/>
              </a:rPr>
              <a:t>, </a:t>
            </a:r>
            <a:r>
              <a:rPr lang="en-US" dirty="0" err="1" smtClean="0">
                <a:latin typeface="Preeti" pitchFamily="2" charset="0"/>
              </a:rPr>
              <a:t>ef</a:t>
            </a:r>
            <a:r>
              <a:rPr lang="en-US" dirty="0" smtClean="0">
                <a:latin typeface="Preeti" pitchFamily="2" charset="0"/>
              </a:rPr>
              <a:t>}</a:t>
            </a:r>
            <a:r>
              <a:rPr lang="en-US" dirty="0" err="1" smtClean="0">
                <a:latin typeface="Preeti" pitchFamily="2" charset="0"/>
              </a:rPr>
              <a:t>uf</a:t>
            </a:r>
            <a:r>
              <a:rPr lang="en-US" dirty="0" smtClean="0">
                <a:latin typeface="Preeti" pitchFamily="2" charset="0"/>
              </a:rPr>
              <a:t>]</a:t>
            </a:r>
            <a:r>
              <a:rPr lang="en-US" dirty="0" err="1" smtClean="0">
                <a:latin typeface="Preeti" pitchFamily="2" charset="0"/>
              </a:rPr>
              <a:t>lns</a:t>
            </a:r>
            <a:r>
              <a:rPr lang="en-US" dirty="0" smtClean="0">
                <a:latin typeface="Preeti" pitchFamily="2" charset="0"/>
              </a:rPr>
              <a:t> </a:t>
            </a:r>
            <a:r>
              <a:rPr lang="en-US" dirty="0">
                <a:latin typeface="Preeti" pitchFamily="2" charset="0"/>
              </a:rPr>
              <a:t>cv08tf, :</a:t>
            </a:r>
            <a:r>
              <a:rPr lang="en-US" dirty="0" err="1">
                <a:latin typeface="Preeti" pitchFamily="2" charset="0"/>
              </a:rPr>
              <a:t>jfwLgtf</a:t>
            </a:r>
            <a:r>
              <a:rPr lang="en-US" dirty="0">
                <a:latin typeface="Preeti" pitchFamily="2" charset="0"/>
              </a:rPr>
              <a:t>, /fli6«o </a:t>
            </a:r>
            <a:r>
              <a:rPr lang="en-US" dirty="0" err="1">
                <a:latin typeface="Preeti" pitchFamily="2" charset="0"/>
              </a:rPr>
              <a:t>lxt</a:t>
            </a:r>
            <a:r>
              <a:rPr lang="en-US" dirty="0">
                <a:latin typeface="Preeti" pitchFamily="2" charset="0"/>
              </a:rPr>
              <a:t>, ;</a:t>
            </a:r>
            <a:r>
              <a:rPr lang="en-US" dirty="0" err="1">
                <a:latin typeface="Preeti" pitchFamily="2" charset="0"/>
              </a:rPr>
              <a:t>jf</a:t>
            </a:r>
            <a:r>
              <a:rPr lang="en-US" dirty="0">
                <a:latin typeface="Preeti" pitchFamily="2" charset="0"/>
              </a:rPr>
              <a:t>{+uL0f </a:t>
            </a:r>
            <a:r>
              <a:rPr lang="en-US" dirty="0" err="1">
                <a:latin typeface="Preeti" pitchFamily="2" charset="0"/>
              </a:rPr>
              <a:t>ljsf</a:t>
            </a:r>
            <a:r>
              <a:rPr lang="en-US" dirty="0">
                <a:latin typeface="Preeti" pitchFamily="2" charset="0"/>
              </a:rPr>
              <a:t>;, </a:t>
            </a:r>
            <a:r>
              <a:rPr lang="en-US" dirty="0" err="1" smtClean="0">
                <a:latin typeface="Preeti" pitchFamily="2" charset="0"/>
              </a:rPr>
              <a:t>ax'bnLo</a:t>
            </a:r>
            <a:r>
              <a:rPr lang="en-US" dirty="0" smtClean="0">
                <a:latin typeface="Preeti" pitchFamily="2" charset="0"/>
              </a:rPr>
              <a:t> </a:t>
            </a:r>
            <a:r>
              <a:rPr lang="en-US" dirty="0" err="1" smtClean="0">
                <a:latin typeface="Preeti" pitchFamily="2" charset="0"/>
              </a:rPr>
              <a:t>k|lt:kwf</a:t>
            </a:r>
            <a:r>
              <a:rPr lang="en-US" dirty="0" smtClean="0">
                <a:latin typeface="Preeti" pitchFamily="2" charset="0"/>
              </a:rPr>
              <a:t>{</a:t>
            </a:r>
            <a:r>
              <a:rPr lang="en-US" dirty="0" err="1" smtClean="0">
                <a:latin typeface="Preeti" pitchFamily="2" charset="0"/>
              </a:rPr>
              <a:t>Tds</a:t>
            </a:r>
            <a:r>
              <a:rPr lang="en-US" dirty="0" smtClean="0">
                <a:latin typeface="Preeti" pitchFamily="2" charset="0"/>
              </a:rPr>
              <a:t> </a:t>
            </a:r>
            <a:r>
              <a:rPr lang="en-US" dirty="0" err="1">
                <a:latin typeface="Preeti" pitchFamily="2" charset="0"/>
              </a:rPr>
              <a:t>nf</a:t>
            </a:r>
            <a:r>
              <a:rPr lang="en-US" dirty="0">
                <a:latin typeface="Preeti" pitchFamily="2" charset="0"/>
              </a:rPr>
              <a:t>]</a:t>
            </a:r>
            <a:r>
              <a:rPr lang="en-US" dirty="0" err="1">
                <a:latin typeface="Preeti" pitchFamily="2" charset="0"/>
              </a:rPr>
              <a:t>stflGqs</a:t>
            </a:r>
            <a:r>
              <a:rPr lang="en-US" dirty="0">
                <a:latin typeface="Preeti" pitchFamily="2" charset="0"/>
              </a:rPr>
              <a:t> u0ftGqfTds ;+3Lo </a:t>
            </a:r>
            <a:r>
              <a:rPr lang="en-US" dirty="0" err="1">
                <a:latin typeface="Preeti" pitchFamily="2" charset="0"/>
              </a:rPr>
              <a:t>zf;g</a:t>
            </a:r>
            <a:r>
              <a:rPr lang="en-US" dirty="0">
                <a:latin typeface="Preeti" pitchFamily="2" charset="0"/>
              </a:rPr>
              <a:t> k|0ffnL, </a:t>
            </a:r>
            <a:r>
              <a:rPr lang="en-US" dirty="0" err="1" smtClean="0">
                <a:latin typeface="Preeti" pitchFamily="2" charset="0"/>
              </a:rPr>
              <a:t>dfgj</a:t>
            </a:r>
            <a:r>
              <a:rPr lang="en-US" dirty="0" smtClean="0">
                <a:latin typeface="Preeti" pitchFamily="2" charset="0"/>
              </a:rPr>
              <a:t> </a:t>
            </a:r>
            <a:r>
              <a:rPr lang="en-US" dirty="0" err="1" smtClean="0">
                <a:latin typeface="Preeti" pitchFamily="2" charset="0"/>
              </a:rPr>
              <a:t>clwsf</a:t>
            </a:r>
            <a:r>
              <a:rPr lang="en-US" dirty="0">
                <a:latin typeface="Preeti" pitchFamily="2" charset="0"/>
              </a:rPr>
              <a:t>/ </a:t>
            </a:r>
            <a:r>
              <a:rPr lang="en-US" dirty="0" err="1">
                <a:latin typeface="Preeti" pitchFamily="2" charset="0"/>
              </a:rPr>
              <a:t>tyf</a:t>
            </a:r>
            <a:r>
              <a:rPr lang="en-US" dirty="0">
                <a:latin typeface="Preeti" pitchFamily="2" charset="0"/>
              </a:rPr>
              <a:t> </a:t>
            </a:r>
            <a:r>
              <a:rPr lang="en-US" dirty="0" err="1">
                <a:latin typeface="Preeti" pitchFamily="2" charset="0"/>
              </a:rPr>
              <a:t>df</a:t>
            </a:r>
            <a:r>
              <a:rPr lang="en-US" dirty="0">
                <a:latin typeface="Preeti" pitchFamily="2" charset="0"/>
              </a:rPr>
              <a:t>}</a:t>
            </a:r>
            <a:r>
              <a:rPr lang="en-US" dirty="0" err="1">
                <a:latin typeface="Preeti" pitchFamily="2" charset="0"/>
              </a:rPr>
              <a:t>lns</a:t>
            </a:r>
            <a:r>
              <a:rPr lang="en-US" dirty="0">
                <a:latin typeface="Preeti" pitchFamily="2" charset="0"/>
              </a:rPr>
              <a:t> </a:t>
            </a:r>
            <a:r>
              <a:rPr lang="en-US" dirty="0" err="1">
                <a:latin typeface="Preeti" pitchFamily="2" charset="0"/>
              </a:rPr>
              <a:t>xs</a:t>
            </a:r>
            <a:r>
              <a:rPr lang="en-US" dirty="0">
                <a:latin typeface="Preeti" pitchFamily="2" charset="0"/>
              </a:rPr>
              <a:t>, </a:t>
            </a:r>
            <a:r>
              <a:rPr lang="en-US" dirty="0" err="1">
                <a:latin typeface="Preeti" pitchFamily="2" charset="0"/>
              </a:rPr>
              <a:t>sfg"gL</a:t>
            </a:r>
            <a:r>
              <a:rPr lang="en-US" dirty="0">
                <a:latin typeface="Preeti" pitchFamily="2" charset="0"/>
              </a:rPr>
              <a:t> /</a:t>
            </a:r>
            <a:r>
              <a:rPr lang="en-US" dirty="0" err="1">
                <a:latin typeface="Preeti" pitchFamily="2" charset="0"/>
              </a:rPr>
              <a:t>fHo</a:t>
            </a:r>
            <a:r>
              <a:rPr lang="en-US" dirty="0">
                <a:latin typeface="Preeti" pitchFamily="2" charset="0"/>
              </a:rPr>
              <a:t>, </a:t>
            </a:r>
            <a:r>
              <a:rPr lang="en-US" dirty="0" err="1">
                <a:latin typeface="Preeti" pitchFamily="2" charset="0"/>
              </a:rPr>
              <a:t>zlQm</a:t>
            </a:r>
            <a:r>
              <a:rPr lang="en-US" dirty="0">
                <a:latin typeface="Preeti" pitchFamily="2" charset="0"/>
              </a:rPr>
              <a:t> k[</a:t>
            </a:r>
            <a:r>
              <a:rPr lang="en-US" dirty="0" err="1">
                <a:latin typeface="Preeti" pitchFamily="2" charset="0"/>
              </a:rPr>
              <a:t>ysLs</a:t>
            </a:r>
            <a:r>
              <a:rPr lang="en-US" dirty="0">
                <a:latin typeface="Preeti" pitchFamily="2" charset="0"/>
              </a:rPr>
              <a:t>/0f / lgoGq0f </a:t>
            </a:r>
            <a:r>
              <a:rPr lang="en-US" dirty="0" err="1" smtClean="0">
                <a:latin typeface="Preeti" pitchFamily="2" charset="0"/>
              </a:rPr>
              <a:t>tyf</a:t>
            </a:r>
            <a:r>
              <a:rPr lang="en-US" dirty="0" smtClean="0">
                <a:latin typeface="Preeti" pitchFamily="2" charset="0"/>
              </a:rPr>
              <a:t> ;</a:t>
            </a:r>
            <a:r>
              <a:rPr lang="en-US" dirty="0" err="1" smtClean="0">
                <a:latin typeface="Preeti" pitchFamily="2" charset="0"/>
              </a:rPr>
              <a:t>Gt'ng</a:t>
            </a:r>
            <a:r>
              <a:rPr lang="en-US" dirty="0">
                <a:latin typeface="Preeti" pitchFamily="2" charset="0"/>
              </a:rPr>
              <a:t>, </a:t>
            </a:r>
            <a:r>
              <a:rPr lang="en-US" dirty="0" err="1">
                <a:latin typeface="Preeti" pitchFamily="2" charset="0"/>
              </a:rPr>
              <a:t>ax'ntf</a:t>
            </a:r>
            <a:r>
              <a:rPr lang="en-US" dirty="0">
                <a:latin typeface="Preeti" pitchFamily="2" charset="0"/>
              </a:rPr>
              <a:t> / ;</a:t>
            </a:r>
            <a:r>
              <a:rPr lang="en-US" dirty="0" err="1">
                <a:latin typeface="Preeti" pitchFamily="2" charset="0"/>
              </a:rPr>
              <a:t>dfgtfdf</a:t>
            </a:r>
            <a:r>
              <a:rPr lang="en-US" dirty="0">
                <a:latin typeface="Preeti" pitchFamily="2" charset="0"/>
              </a:rPr>
              <a:t> </a:t>
            </a:r>
            <a:r>
              <a:rPr lang="en-US" dirty="0" err="1">
                <a:latin typeface="Preeti" pitchFamily="2" charset="0"/>
              </a:rPr>
              <a:t>cfwfl</a:t>
            </a:r>
            <a:r>
              <a:rPr lang="en-US" dirty="0">
                <a:latin typeface="Preeti" pitchFamily="2" charset="0"/>
              </a:rPr>
              <a:t>/t ;</a:t>
            </a:r>
            <a:r>
              <a:rPr lang="en-US" dirty="0" err="1">
                <a:latin typeface="Preeti" pitchFamily="2" charset="0"/>
              </a:rPr>
              <a:t>dtfd"ns</a:t>
            </a:r>
            <a:r>
              <a:rPr lang="en-US" dirty="0">
                <a:latin typeface="Preeti" pitchFamily="2" charset="0"/>
              </a:rPr>
              <a:t> ;</a:t>
            </a:r>
            <a:r>
              <a:rPr lang="en-US" dirty="0" err="1">
                <a:latin typeface="Preeti" pitchFamily="2" charset="0"/>
              </a:rPr>
              <a:t>dfh</a:t>
            </a:r>
            <a:r>
              <a:rPr lang="en-US" dirty="0">
                <a:latin typeface="Preeti" pitchFamily="2" charset="0"/>
              </a:rPr>
              <a:t>, ;</a:t>
            </a:r>
            <a:r>
              <a:rPr lang="en-US" dirty="0" err="1" smtClean="0">
                <a:latin typeface="Preeti" pitchFamily="2" charset="0"/>
              </a:rPr>
              <a:t>dfj</a:t>
            </a:r>
            <a:r>
              <a:rPr lang="en-US" dirty="0" smtClean="0">
                <a:latin typeface="Preeti" pitchFamily="2" charset="0"/>
              </a:rPr>
              <a:t>]</a:t>
            </a:r>
            <a:r>
              <a:rPr lang="en-US" dirty="0" err="1" smtClean="0">
                <a:latin typeface="Preeti" pitchFamily="2" charset="0"/>
              </a:rPr>
              <a:t>zL</a:t>
            </a:r>
            <a:r>
              <a:rPr lang="en-US" dirty="0" smtClean="0">
                <a:latin typeface="Preeti" pitchFamily="2" charset="0"/>
              </a:rPr>
              <a:t> </a:t>
            </a:r>
            <a:r>
              <a:rPr lang="en-US" dirty="0" err="1" smtClean="0">
                <a:latin typeface="Preeti" pitchFamily="2" charset="0"/>
              </a:rPr>
              <a:t>k|ltlglwTj</a:t>
            </a:r>
            <a:r>
              <a:rPr lang="en-US" dirty="0" smtClean="0">
                <a:latin typeface="Preeti" pitchFamily="2" charset="0"/>
              </a:rPr>
              <a:t> </a:t>
            </a:r>
            <a:r>
              <a:rPr lang="en-US" dirty="0">
                <a:latin typeface="Preeti" pitchFamily="2" charset="0"/>
              </a:rPr>
              <a:t>/ </a:t>
            </a:r>
            <a:r>
              <a:rPr lang="en-US" dirty="0" err="1">
                <a:latin typeface="Preeti" pitchFamily="2" charset="0"/>
              </a:rPr>
              <a:t>klxrfgsf</a:t>
            </a:r>
            <a:r>
              <a:rPr lang="en-US" dirty="0">
                <a:latin typeface="Preeti" pitchFamily="2" charset="0"/>
              </a:rPr>
              <a:t>] ;+/If0f </a:t>
            </a:r>
            <a:r>
              <a:rPr lang="en-US" dirty="0" err="1">
                <a:latin typeface="Preeti" pitchFamily="2" charset="0"/>
              </a:rPr>
              <a:t>ug</a:t>
            </a:r>
            <a:r>
              <a:rPr lang="en-US" dirty="0">
                <a:latin typeface="Preeti" pitchFamily="2" charset="0"/>
              </a:rPr>
              <a:t>]{ 5g\ .</a:t>
            </a:r>
          </a:p>
        </p:txBody>
      </p:sp>
      <p:sp>
        <p:nvSpPr>
          <p:cNvPr id="4" name="Footer Placeholder 3"/>
          <p:cNvSpPr>
            <a:spLocks noGrp="1"/>
          </p:cNvSpPr>
          <p:nvPr>
            <p:ph type="ftr" sz="quarter" idx="11"/>
          </p:nvPr>
        </p:nvSpPr>
        <p:spPr/>
        <p:txBody>
          <a:bodyPr/>
          <a:lstStyle/>
          <a:p>
            <a:r>
              <a:rPr lang="en-US" smtClean="0"/>
              <a:t>NASC, 2017</a:t>
            </a:r>
            <a:endParaRPr lang="en-US"/>
          </a:p>
        </p:txBody>
      </p:sp>
      <p:sp>
        <p:nvSpPr>
          <p:cNvPr id="5" name="Slide Number Placeholder 4"/>
          <p:cNvSpPr>
            <a:spLocks noGrp="1"/>
          </p:cNvSpPr>
          <p:nvPr>
            <p:ph type="sldNum" sz="quarter" idx="12"/>
          </p:nvPr>
        </p:nvSpPr>
        <p:spPr/>
        <p:txBody>
          <a:bodyPr>
            <a:normAutofit fontScale="85000" lnSpcReduction="20000"/>
          </a:bodyPr>
          <a:lstStyle/>
          <a:p>
            <a:fld id="{67CACB9B-8C06-4586-9028-A55162688BF2}" type="slidenum">
              <a:rPr lang="en-US" smtClean="0"/>
              <a:t>19</a:t>
            </a:fld>
            <a:endParaRPr lang="en-US"/>
          </a:p>
        </p:txBody>
      </p:sp>
    </p:spTree>
    <p:extLst>
      <p:ext uri="{BB962C8B-B14F-4D97-AF65-F5344CB8AC3E}">
        <p14:creationId xmlns:p14="http://schemas.microsoft.com/office/powerpoint/2010/main" val="24747393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sz="quarter" idx="1"/>
          </p:nvPr>
        </p:nvSpPr>
        <p:spPr/>
        <p:txBody>
          <a:bodyPr>
            <a:noAutofit/>
          </a:bodyPr>
          <a:lstStyle/>
          <a:p>
            <a:pPr lvl="0"/>
            <a:r>
              <a:rPr lang="en-US" sz="4000" dirty="0"/>
              <a:t>Explain the needs for state restructuring</a:t>
            </a:r>
          </a:p>
          <a:p>
            <a:pPr lvl="0"/>
            <a:r>
              <a:rPr lang="en-US" sz="4000" dirty="0"/>
              <a:t>Analyze the context and principles of state restructuring</a:t>
            </a:r>
          </a:p>
          <a:p>
            <a:r>
              <a:rPr lang="en-US" sz="4000" dirty="0"/>
              <a:t>Enlist and assess the constitutional provisions regarding state </a:t>
            </a:r>
            <a:r>
              <a:rPr lang="en-US" sz="4000" dirty="0" smtClean="0"/>
              <a:t>restructuring</a:t>
            </a:r>
          </a:p>
          <a:p>
            <a:pPr marL="0" indent="0">
              <a:buNone/>
            </a:pPr>
            <a:endParaRPr lang="en-US" sz="4000" dirty="0"/>
          </a:p>
        </p:txBody>
      </p:sp>
      <p:sp>
        <p:nvSpPr>
          <p:cNvPr id="4" name="Footer Placeholder 3"/>
          <p:cNvSpPr>
            <a:spLocks noGrp="1"/>
          </p:cNvSpPr>
          <p:nvPr>
            <p:ph type="ftr" sz="quarter" idx="11"/>
          </p:nvPr>
        </p:nvSpPr>
        <p:spPr/>
        <p:txBody>
          <a:bodyPr/>
          <a:lstStyle/>
          <a:p>
            <a:r>
              <a:rPr lang="en-US" smtClean="0"/>
              <a:t>NASC, 2017</a:t>
            </a:r>
            <a:endParaRPr lang="en-US"/>
          </a:p>
        </p:txBody>
      </p:sp>
      <p:sp>
        <p:nvSpPr>
          <p:cNvPr id="5" name="Slide Number Placeholder 4"/>
          <p:cNvSpPr>
            <a:spLocks noGrp="1"/>
          </p:cNvSpPr>
          <p:nvPr>
            <p:ph type="sldNum" sz="quarter" idx="12"/>
          </p:nvPr>
        </p:nvSpPr>
        <p:spPr/>
        <p:txBody>
          <a:bodyPr>
            <a:normAutofit fontScale="85000" lnSpcReduction="20000"/>
          </a:bodyPr>
          <a:lstStyle/>
          <a:p>
            <a:fld id="{67CACB9B-8C06-4586-9028-A55162688BF2}" type="slidenum">
              <a:rPr lang="en-US" smtClean="0"/>
              <a:t>2</a:t>
            </a:fld>
            <a:endParaRPr lang="en-US"/>
          </a:p>
        </p:txBody>
      </p:sp>
    </p:spTree>
    <p:extLst>
      <p:ext uri="{BB962C8B-B14F-4D97-AF65-F5344CB8AC3E}">
        <p14:creationId xmlns:p14="http://schemas.microsoft.com/office/powerpoint/2010/main" val="196603969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err="1">
                <a:latin typeface="Kantipur" pitchFamily="2" charset="0"/>
              </a:rPr>
              <a:t>clwsf</a:t>
            </a:r>
            <a:r>
              <a:rPr lang="en-US" dirty="0">
                <a:latin typeface="Kantipur" pitchFamily="2" charset="0"/>
              </a:rPr>
              <a:t>/ </a:t>
            </a:r>
            <a:r>
              <a:rPr lang="en-US" dirty="0" err="1">
                <a:latin typeface="Kantipur" pitchFamily="2" charset="0"/>
              </a:rPr>
              <a:t>tyf</a:t>
            </a:r>
            <a:r>
              <a:rPr lang="en-US" dirty="0">
                <a:latin typeface="Kantipur" pitchFamily="2" charset="0"/>
              </a:rPr>
              <a:t> </a:t>
            </a:r>
            <a:r>
              <a:rPr lang="en-US" dirty="0" err="1">
                <a:latin typeface="Kantipur" pitchFamily="2" charset="0"/>
              </a:rPr>
              <a:t>sfo</a:t>
            </a:r>
            <a:r>
              <a:rPr lang="en-US" dirty="0">
                <a:latin typeface="Kantipur" pitchFamily="2" charset="0"/>
              </a:rPr>
              <a:t>{</a:t>
            </a:r>
            <a:r>
              <a:rPr lang="en-US" dirty="0" err="1">
                <a:latin typeface="Kantipur" pitchFamily="2" charset="0"/>
              </a:rPr>
              <a:t>x?sf</a:t>
            </a:r>
            <a:r>
              <a:rPr lang="en-US" dirty="0">
                <a:latin typeface="Kantipur" pitchFamily="2" charset="0"/>
              </a:rPr>
              <a:t>] </a:t>
            </a:r>
            <a:r>
              <a:rPr lang="en-US" dirty="0" err="1" smtClean="0">
                <a:latin typeface="Kantipur" pitchFamily="2" charset="0"/>
              </a:rPr>
              <a:t>auL</a:t>
            </a:r>
            <a:r>
              <a:rPr lang="en-US" dirty="0" smtClean="0">
                <a:latin typeface="Kantipur" pitchFamily="2" charset="0"/>
              </a:rPr>
              <a:t>{s/0f  </a:t>
            </a:r>
            <a:endParaRPr lang="en-US" dirty="0"/>
          </a:p>
        </p:txBody>
      </p:sp>
      <p:sp>
        <p:nvSpPr>
          <p:cNvPr id="3" name="Content Placeholder 2"/>
          <p:cNvSpPr>
            <a:spLocks noGrp="1"/>
          </p:cNvSpPr>
          <p:nvPr>
            <p:ph sz="quarter" idx="1"/>
          </p:nvPr>
        </p:nvSpPr>
        <p:spPr>
          <a:xfrm>
            <a:off x="313509" y="1600200"/>
            <a:ext cx="8647611" cy="4495800"/>
          </a:xfrm>
        </p:spPr>
        <p:txBody>
          <a:bodyPr>
            <a:normAutofit/>
          </a:bodyPr>
          <a:lstStyle/>
          <a:p>
            <a:r>
              <a:rPr lang="en-US" sz="3600" dirty="0" smtClean="0">
                <a:latin typeface="Kantipur" pitchFamily="2" charset="0"/>
              </a:rPr>
              <a:t>;+</a:t>
            </a:r>
            <a:r>
              <a:rPr lang="en-US" sz="3600" dirty="0" err="1" smtClean="0">
                <a:latin typeface="Kantipur" pitchFamily="2" charset="0"/>
              </a:rPr>
              <a:t>ljwfgn</a:t>
            </a:r>
            <a:r>
              <a:rPr lang="en-US" sz="3600" dirty="0" smtClean="0">
                <a:latin typeface="Kantipur" pitchFamily="2" charset="0"/>
              </a:rPr>
              <a:t>] </a:t>
            </a:r>
            <a:r>
              <a:rPr lang="en-US" sz="3600" dirty="0" err="1" smtClean="0">
                <a:latin typeface="Kantipur" pitchFamily="2" charset="0"/>
              </a:rPr>
              <a:t>k|bfg</a:t>
            </a:r>
            <a:r>
              <a:rPr lang="en-US" sz="3600" dirty="0" smtClean="0">
                <a:latin typeface="Kantipur" pitchFamily="2" charset="0"/>
              </a:rPr>
              <a:t> u/]sf </a:t>
            </a:r>
            <a:r>
              <a:rPr lang="en-US" sz="3600" dirty="0" err="1" smtClean="0">
                <a:latin typeface="Kantipur" pitchFamily="2" charset="0"/>
              </a:rPr>
              <a:t>clwsf</a:t>
            </a:r>
            <a:r>
              <a:rPr lang="en-US" sz="3600" dirty="0" smtClean="0">
                <a:latin typeface="Kantipur" pitchFamily="2" charset="0"/>
              </a:rPr>
              <a:t>/ </a:t>
            </a:r>
            <a:r>
              <a:rPr lang="en-US" sz="3600" dirty="0" err="1" smtClean="0">
                <a:latin typeface="Kantipur" pitchFamily="2" charset="0"/>
              </a:rPr>
              <a:t>tyf</a:t>
            </a:r>
            <a:r>
              <a:rPr lang="en-US" sz="3600" dirty="0" smtClean="0">
                <a:latin typeface="Kantipur" pitchFamily="2" charset="0"/>
              </a:rPr>
              <a:t> </a:t>
            </a:r>
            <a:r>
              <a:rPr lang="en-US" sz="3600" dirty="0" err="1" smtClean="0">
                <a:latin typeface="Kantipur" pitchFamily="2" charset="0"/>
              </a:rPr>
              <a:t>sfo</a:t>
            </a:r>
            <a:r>
              <a:rPr lang="en-US" sz="3600" dirty="0" smtClean="0">
                <a:latin typeface="Kantipur" pitchFamily="2" charset="0"/>
              </a:rPr>
              <a:t>{</a:t>
            </a:r>
            <a:r>
              <a:rPr lang="en-US" sz="3600" dirty="0" err="1" smtClean="0">
                <a:latin typeface="Kantipur" pitchFamily="2" charset="0"/>
              </a:rPr>
              <a:t>x?nfO</a:t>
            </a:r>
            <a:r>
              <a:rPr lang="en-US" sz="3600" dirty="0" smtClean="0">
                <a:latin typeface="Kantipur" pitchFamily="2" charset="0"/>
              </a:rPr>
              <a:t>{ </a:t>
            </a:r>
            <a:r>
              <a:rPr lang="en-US" sz="3600" dirty="0" err="1" smtClean="0">
                <a:latin typeface="Kantipur" pitchFamily="2" charset="0"/>
              </a:rPr>
              <a:t>ljz</a:t>
            </a:r>
            <a:r>
              <a:rPr lang="en-US" sz="3600" dirty="0" smtClean="0">
                <a:latin typeface="Kantipur" pitchFamily="2" charset="0"/>
              </a:rPr>
              <a:t>]</a:t>
            </a:r>
            <a:r>
              <a:rPr lang="en-US" sz="3600" dirty="0" err="1" smtClean="0">
                <a:latin typeface="Kantipur" pitchFamily="2" charset="0"/>
              </a:rPr>
              <a:t>ift</a:t>
            </a:r>
            <a:r>
              <a:rPr lang="en-US" sz="3600" dirty="0" smtClean="0">
                <a:latin typeface="Kantipur" pitchFamily="2" charset="0"/>
              </a:rPr>
              <a:t> </a:t>
            </a:r>
            <a:r>
              <a:rPr lang="en-US" sz="3600" dirty="0" err="1" smtClean="0">
                <a:latin typeface="Kantipur" pitchFamily="2" charset="0"/>
              </a:rPr>
              <a:t>lgDg</a:t>
            </a:r>
            <a:r>
              <a:rPr lang="en-US" sz="3600" dirty="0" smtClean="0">
                <a:latin typeface="Kantipur" pitchFamily="2" charset="0"/>
              </a:rPr>
              <a:t> </a:t>
            </a:r>
            <a:r>
              <a:rPr lang="en-US" sz="3600" dirty="0" err="1" smtClean="0">
                <a:latin typeface="Kantipur" pitchFamily="2" charset="0"/>
              </a:rPr>
              <a:t>tLg</a:t>
            </a:r>
            <a:r>
              <a:rPr lang="en-US" sz="3600" dirty="0" smtClean="0">
                <a:latin typeface="Kantipur" pitchFamily="2" charset="0"/>
              </a:rPr>
              <a:t> ;</a:t>
            </a:r>
            <a:r>
              <a:rPr lang="en-US" sz="3600" dirty="0" err="1" smtClean="0">
                <a:latin typeface="Kantipur" pitchFamily="2" charset="0"/>
              </a:rPr>
              <a:t>d"xdf</a:t>
            </a:r>
            <a:r>
              <a:rPr lang="en-US" sz="3600" dirty="0" smtClean="0">
                <a:latin typeface="Kantipur" pitchFamily="2" charset="0"/>
              </a:rPr>
              <a:t> </a:t>
            </a:r>
            <a:r>
              <a:rPr lang="en-US" sz="3600" dirty="0" err="1" smtClean="0">
                <a:latin typeface="Kantipur" pitchFamily="2" charset="0"/>
              </a:rPr>
              <a:t>auL</a:t>
            </a:r>
            <a:r>
              <a:rPr lang="en-US" sz="3600" dirty="0" smtClean="0">
                <a:latin typeface="Kantipur" pitchFamily="2" charset="0"/>
              </a:rPr>
              <a:t>{s/0f </a:t>
            </a:r>
            <a:r>
              <a:rPr lang="en-US" sz="3600" dirty="0" err="1" smtClean="0">
                <a:latin typeface="Kantipur" pitchFamily="2" charset="0"/>
              </a:rPr>
              <a:t>ug</a:t>
            </a:r>
            <a:r>
              <a:rPr lang="en-US" sz="3600" dirty="0" smtClean="0">
                <a:latin typeface="Kantipur" pitchFamily="2" charset="0"/>
              </a:rPr>
              <a:t>{ ;lsG5M </a:t>
            </a:r>
          </a:p>
          <a:p>
            <a:pPr lvl="1" algn="just"/>
            <a:r>
              <a:rPr lang="en-US" sz="3200" dirty="0" err="1" smtClean="0">
                <a:latin typeface="Kantipur" pitchFamily="2" charset="0"/>
              </a:rPr>
              <a:t>gLlt</a:t>
            </a:r>
            <a:r>
              <a:rPr lang="en-US" sz="3200" dirty="0" smtClean="0">
                <a:latin typeface="Kantipur" pitchFamily="2" charset="0"/>
              </a:rPr>
              <a:t> </a:t>
            </a:r>
            <a:r>
              <a:rPr lang="en-US" sz="3200" dirty="0" err="1" smtClean="0">
                <a:latin typeface="Kantipur" pitchFamily="2" charset="0"/>
              </a:rPr>
              <a:t>lgdf</a:t>
            </a:r>
            <a:r>
              <a:rPr lang="en-US" sz="3200" dirty="0" smtClean="0">
                <a:latin typeface="Kantipur" pitchFamily="2" charset="0"/>
              </a:rPr>
              <a:t>{0f, </a:t>
            </a:r>
            <a:r>
              <a:rPr lang="en-US" sz="3200" dirty="0" err="1" smtClean="0">
                <a:latin typeface="Kantipur" pitchFamily="2" charset="0"/>
              </a:rPr>
              <a:t>lgodg</a:t>
            </a:r>
            <a:r>
              <a:rPr lang="en-US" sz="3200" dirty="0">
                <a:latin typeface="Kantipur" pitchFamily="2" charset="0"/>
              </a:rPr>
              <a:t> </a:t>
            </a:r>
            <a:r>
              <a:rPr lang="en-US" sz="3200" dirty="0" err="1" smtClean="0">
                <a:latin typeface="Kantipur" pitchFamily="2" charset="0"/>
              </a:rPr>
              <a:t>tyf</a:t>
            </a:r>
            <a:r>
              <a:rPr lang="en-US" sz="3200" dirty="0" smtClean="0">
                <a:latin typeface="Kantipur" pitchFamily="2" charset="0"/>
              </a:rPr>
              <a:t> </a:t>
            </a:r>
            <a:r>
              <a:rPr lang="en-US" sz="3200" dirty="0" err="1" smtClean="0">
                <a:latin typeface="Kantipur" pitchFamily="2" charset="0"/>
              </a:rPr>
              <a:t>cg'udg</a:t>
            </a:r>
            <a:r>
              <a:rPr lang="en-US" sz="3200" dirty="0" smtClean="0">
                <a:latin typeface="Kantipur" pitchFamily="2" charset="0"/>
              </a:rPr>
              <a:t> </a:t>
            </a:r>
            <a:r>
              <a:rPr lang="en-US" sz="3200" dirty="0" err="1" smtClean="0">
                <a:latin typeface="Kantipur" pitchFamily="2" charset="0"/>
              </a:rPr>
              <a:t>sfo</a:t>
            </a:r>
            <a:r>
              <a:rPr lang="en-US" sz="3200" dirty="0" smtClean="0">
                <a:latin typeface="Kantipur" pitchFamily="2" charset="0"/>
              </a:rPr>
              <a:t>{x? </a:t>
            </a:r>
            <a:r>
              <a:rPr lang="en-US" sz="3200" dirty="0" smtClean="0">
                <a:latin typeface="+mj-lt"/>
              </a:rPr>
              <a:t>(Policy and regulatory works)</a:t>
            </a:r>
            <a:endParaRPr lang="en-US" sz="3200" dirty="0" smtClean="0">
              <a:latin typeface="Kantipur" pitchFamily="2" charset="0"/>
            </a:endParaRPr>
          </a:p>
          <a:p>
            <a:pPr lvl="1" algn="just"/>
            <a:r>
              <a:rPr lang="en-US" sz="3200" dirty="0" err="1" smtClean="0">
                <a:latin typeface="Kantipur" pitchFamily="2" charset="0"/>
              </a:rPr>
              <a:t>k|Zff;sLo</a:t>
            </a:r>
            <a:r>
              <a:rPr lang="en-US" sz="3200" dirty="0" smtClean="0">
                <a:latin typeface="Kantipur" pitchFamily="2" charset="0"/>
              </a:rPr>
              <a:t> </a:t>
            </a:r>
            <a:r>
              <a:rPr lang="en-US" sz="3200" dirty="0" err="1" smtClean="0">
                <a:latin typeface="Kantipur" pitchFamily="2" charset="0"/>
              </a:rPr>
              <a:t>tyf</a:t>
            </a:r>
            <a:r>
              <a:rPr lang="en-US" sz="3200" dirty="0" smtClean="0">
                <a:latin typeface="Kantipur" pitchFamily="2" charset="0"/>
              </a:rPr>
              <a:t> ;]</a:t>
            </a:r>
            <a:r>
              <a:rPr lang="en-US" sz="3200" dirty="0" err="1" smtClean="0">
                <a:latin typeface="Kantipur" pitchFamily="2" charset="0"/>
              </a:rPr>
              <a:t>jf</a:t>
            </a:r>
            <a:r>
              <a:rPr lang="en-US" sz="3200" dirty="0" smtClean="0">
                <a:latin typeface="Kantipur" pitchFamily="2" charset="0"/>
              </a:rPr>
              <a:t> </a:t>
            </a:r>
            <a:r>
              <a:rPr lang="en-US" sz="3200" dirty="0" err="1" smtClean="0">
                <a:latin typeface="Kantipur" pitchFamily="2" charset="0"/>
              </a:rPr>
              <a:t>k|jfxsf</a:t>
            </a:r>
            <a:r>
              <a:rPr lang="en-US" sz="3200" dirty="0" smtClean="0">
                <a:latin typeface="Kantipur" pitchFamily="2" charset="0"/>
              </a:rPr>
              <a:t>] </a:t>
            </a:r>
            <a:r>
              <a:rPr lang="en-US" sz="3200" dirty="0" err="1" smtClean="0">
                <a:latin typeface="Kantipur" pitchFamily="2" charset="0"/>
              </a:rPr>
              <a:t>nflu</a:t>
            </a:r>
            <a:r>
              <a:rPr lang="en-US" sz="3200" dirty="0" smtClean="0">
                <a:latin typeface="Kantipur" pitchFamily="2" charset="0"/>
              </a:rPr>
              <a:t> </a:t>
            </a:r>
            <a:r>
              <a:rPr lang="en-US" sz="3200" dirty="0" err="1" smtClean="0">
                <a:latin typeface="Kantipur" pitchFamily="2" charset="0"/>
              </a:rPr>
              <a:t>cfjZos</a:t>
            </a:r>
            <a:r>
              <a:rPr lang="en-US" sz="3200" dirty="0" smtClean="0">
                <a:latin typeface="Kantipur" pitchFamily="2" charset="0"/>
              </a:rPr>
              <a:t> </a:t>
            </a:r>
            <a:r>
              <a:rPr lang="en-US" sz="3200" dirty="0" err="1" smtClean="0">
                <a:latin typeface="Kantipur" pitchFamily="2" charset="0"/>
              </a:rPr>
              <a:t>sfo</a:t>
            </a:r>
            <a:r>
              <a:rPr lang="en-US" sz="3200" dirty="0" smtClean="0">
                <a:latin typeface="Kantipur" pitchFamily="2" charset="0"/>
              </a:rPr>
              <a:t>{x? </a:t>
            </a:r>
            <a:r>
              <a:rPr lang="en-US" sz="3200" dirty="0" smtClean="0"/>
              <a:t>(Back office functions)</a:t>
            </a:r>
            <a:endParaRPr lang="en-US" sz="3200" dirty="0" smtClean="0">
              <a:latin typeface="Kantipur" pitchFamily="2" charset="0"/>
            </a:endParaRPr>
          </a:p>
          <a:p>
            <a:pPr lvl="1" algn="just"/>
            <a:r>
              <a:rPr lang="en-US" sz="3200" dirty="0" smtClean="0">
                <a:latin typeface="Kantipur" pitchFamily="2" charset="0"/>
              </a:rPr>
              <a:t>;]</a:t>
            </a:r>
            <a:r>
              <a:rPr lang="en-US" sz="3200" dirty="0" err="1" smtClean="0">
                <a:latin typeface="Kantipur" pitchFamily="2" charset="0"/>
              </a:rPr>
              <a:t>jf</a:t>
            </a:r>
            <a:r>
              <a:rPr lang="en-US" sz="3200" dirty="0" smtClean="0">
                <a:latin typeface="Kantipur" pitchFamily="2" charset="0"/>
              </a:rPr>
              <a:t> </a:t>
            </a:r>
            <a:r>
              <a:rPr lang="en-US" sz="3200" dirty="0" err="1" smtClean="0">
                <a:latin typeface="Kantipur" pitchFamily="2" charset="0"/>
              </a:rPr>
              <a:t>k|jfx</a:t>
            </a:r>
            <a:r>
              <a:rPr lang="en-US" sz="3200" dirty="0" smtClean="0">
                <a:latin typeface="Kantipur" pitchFamily="2" charset="0"/>
              </a:rPr>
              <a:t>;+u ;</a:t>
            </a:r>
            <a:r>
              <a:rPr lang="en-US" sz="3200" dirty="0" err="1" smtClean="0">
                <a:latin typeface="Kantipur" pitchFamily="2" charset="0"/>
              </a:rPr>
              <a:t>DalGwt</a:t>
            </a:r>
            <a:r>
              <a:rPr lang="en-US" sz="3200" dirty="0" smtClean="0">
                <a:latin typeface="Kantipur" pitchFamily="2" charset="0"/>
              </a:rPr>
              <a:t> </a:t>
            </a:r>
            <a:r>
              <a:rPr lang="en-US" sz="3200" dirty="0" err="1" smtClean="0">
                <a:latin typeface="Kantipur" pitchFamily="2" charset="0"/>
              </a:rPr>
              <a:t>sfo</a:t>
            </a:r>
            <a:r>
              <a:rPr lang="en-US" sz="3200" dirty="0" smtClean="0">
                <a:latin typeface="Kantipur" pitchFamily="2" charset="0"/>
              </a:rPr>
              <a:t>{x? </a:t>
            </a:r>
            <a:r>
              <a:rPr lang="en-US" sz="3200" dirty="0" smtClean="0"/>
              <a:t>(Frontline service delivery)</a:t>
            </a:r>
            <a:endParaRPr lang="en-US" sz="3200" dirty="0">
              <a:latin typeface="Kantipur" pitchFamily="2" charset="0"/>
            </a:endParaRPr>
          </a:p>
        </p:txBody>
      </p:sp>
      <p:sp>
        <p:nvSpPr>
          <p:cNvPr id="4" name="Footer Placeholder 3"/>
          <p:cNvSpPr>
            <a:spLocks noGrp="1"/>
          </p:cNvSpPr>
          <p:nvPr>
            <p:ph type="ftr" sz="quarter" idx="11"/>
          </p:nvPr>
        </p:nvSpPr>
        <p:spPr/>
        <p:txBody>
          <a:bodyPr/>
          <a:lstStyle/>
          <a:p>
            <a:r>
              <a:rPr lang="en-US" smtClean="0"/>
              <a:t>NASC, 2017</a:t>
            </a:r>
            <a:endParaRPr lang="en-US"/>
          </a:p>
        </p:txBody>
      </p:sp>
      <p:sp>
        <p:nvSpPr>
          <p:cNvPr id="5" name="Slide Number Placeholder 4"/>
          <p:cNvSpPr>
            <a:spLocks noGrp="1"/>
          </p:cNvSpPr>
          <p:nvPr>
            <p:ph type="sldNum" sz="quarter" idx="12"/>
          </p:nvPr>
        </p:nvSpPr>
        <p:spPr/>
        <p:txBody>
          <a:bodyPr>
            <a:normAutofit fontScale="85000" lnSpcReduction="20000"/>
          </a:bodyPr>
          <a:lstStyle/>
          <a:p>
            <a:fld id="{67CACB9B-8C06-4586-9028-A55162688BF2}" type="slidenum">
              <a:rPr lang="en-US" smtClean="0"/>
              <a:t>20</a:t>
            </a:fld>
            <a:endParaRPr lang="en-US"/>
          </a:p>
        </p:txBody>
      </p:sp>
    </p:spTree>
    <p:extLst>
      <p:ext uri="{BB962C8B-B14F-4D97-AF65-F5344CB8AC3E}">
        <p14:creationId xmlns:p14="http://schemas.microsoft.com/office/powerpoint/2010/main" val="280154865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err="1" smtClean="0">
                <a:latin typeface="Kantipur" pitchFamily="2" charset="0"/>
              </a:rPr>
              <a:t>tx</a:t>
            </a:r>
            <a:r>
              <a:rPr lang="en-US" dirty="0" smtClean="0">
                <a:latin typeface="Kantipur" pitchFamily="2" charset="0"/>
              </a:rPr>
              <a:t> </a:t>
            </a:r>
            <a:r>
              <a:rPr lang="en-US" dirty="0" err="1" smtClean="0">
                <a:latin typeface="Kantipur" pitchFamily="2" charset="0"/>
              </a:rPr>
              <a:t>cg';f</a:t>
            </a:r>
            <a:r>
              <a:rPr lang="en-US" dirty="0" smtClean="0">
                <a:latin typeface="Kantipur" pitchFamily="2" charset="0"/>
              </a:rPr>
              <a:t>/ </a:t>
            </a:r>
            <a:r>
              <a:rPr lang="en-US" dirty="0" err="1" smtClean="0">
                <a:latin typeface="Kantipur" pitchFamily="2" charset="0"/>
              </a:rPr>
              <a:t>clwsf</a:t>
            </a:r>
            <a:r>
              <a:rPr lang="en-US" dirty="0">
                <a:latin typeface="Kantipur" pitchFamily="2" charset="0"/>
              </a:rPr>
              <a:t>/ </a:t>
            </a:r>
            <a:r>
              <a:rPr lang="en-US" dirty="0" err="1">
                <a:latin typeface="Kantipur" pitchFamily="2" charset="0"/>
              </a:rPr>
              <a:t>tyf</a:t>
            </a:r>
            <a:r>
              <a:rPr lang="en-US" dirty="0">
                <a:latin typeface="Kantipur" pitchFamily="2" charset="0"/>
              </a:rPr>
              <a:t> </a:t>
            </a:r>
            <a:r>
              <a:rPr lang="en-US" dirty="0" err="1">
                <a:latin typeface="Kantipur" pitchFamily="2" charset="0"/>
              </a:rPr>
              <a:t>sfo</a:t>
            </a:r>
            <a:r>
              <a:rPr lang="en-US" dirty="0">
                <a:latin typeface="Kantipur" pitchFamily="2" charset="0"/>
              </a:rPr>
              <a:t>{</a:t>
            </a:r>
            <a:r>
              <a:rPr lang="en-US" dirty="0" err="1">
                <a:latin typeface="Kantipur" pitchFamily="2" charset="0"/>
              </a:rPr>
              <a:t>x?sf</a:t>
            </a:r>
            <a:r>
              <a:rPr lang="en-US" dirty="0">
                <a:latin typeface="Kantipur" pitchFamily="2" charset="0"/>
              </a:rPr>
              <a:t>] </a:t>
            </a:r>
            <a:r>
              <a:rPr lang="en-US" dirty="0" err="1" smtClean="0">
                <a:latin typeface="Kantipur" pitchFamily="2" charset="0"/>
              </a:rPr>
              <a:t>auL</a:t>
            </a:r>
            <a:r>
              <a:rPr lang="en-US" dirty="0" smtClean="0">
                <a:latin typeface="Kantipur" pitchFamily="2" charset="0"/>
              </a:rPr>
              <a:t>{s/0fsf </a:t>
            </a:r>
            <a:endParaRPr lang="en-US" dirty="0"/>
          </a:p>
        </p:txBody>
      </p:sp>
      <p:sp>
        <p:nvSpPr>
          <p:cNvPr id="3" name="Content Placeholder 2"/>
          <p:cNvSpPr>
            <a:spLocks noGrp="1"/>
          </p:cNvSpPr>
          <p:nvPr>
            <p:ph sz="quarter" idx="1"/>
          </p:nvPr>
        </p:nvSpPr>
        <p:spPr>
          <a:xfrm>
            <a:off x="339633" y="1600200"/>
            <a:ext cx="8569235" cy="4495800"/>
          </a:xfrm>
        </p:spPr>
        <p:txBody>
          <a:bodyPr>
            <a:noAutofit/>
          </a:bodyPr>
          <a:lstStyle/>
          <a:p>
            <a:pPr marL="0" indent="0">
              <a:buNone/>
            </a:pPr>
            <a:r>
              <a:rPr lang="en-US" sz="3200" b="1" dirty="0" smtClean="0">
                <a:latin typeface="Preeti" pitchFamily="2" charset="0"/>
              </a:rPr>
              <a:t>;+3sf </a:t>
            </a:r>
            <a:r>
              <a:rPr lang="en-US" sz="3200" b="1" dirty="0" err="1" smtClean="0">
                <a:latin typeface="Preeti" pitchFamily="2" charset="0"/>
              </a:rPr>
              <a:t>sfo</a:t>
            </a:r>
            <a:r>
              <a:rPr lang="en-US" sz="3200" b="1" dirty="0" smtClean="0">
                <a:latin typeface="Preeti" pitchFamily="2" charset="0"/>
              </a:rPr>
              <a:t>{{</a:t>
            </a:r>
            <a:r>
              <a:rPr lang="en-US" sz="3200" b="1" dirty="0" err="1" smtClean="0">
                <a:latin typeface="Preeti" pitchFamily="2" charset="0"/>
              </a:rPr>
              <a:t>x?M</a:t>
            </a:r>
            <a:r>
              <a:rPr lang="en-US" sz="3200" b="1" dirty="0" smtClean="0">
                <a:latin typeface="Preeti" pitchFamily="2" charset="0"/>
              </a:rPr>
              <a:t> </a:t>
            </a:r>
            <a:r>
              <a:rPr lang="en-US" sz="3200" dirty="0" smtClean="0">
                <a:latin typeface="Preeti" pitchFamily="2" charset="0"/>
              </a:rPr>
              <a:t>;+</a:t>
            </a:r>
            <a:r>
              <a:rPr lang="en-US" sz="3200" dirty="0" err="1" smtClean="0">
                <a:latin typeface="Preeti" pitchFamily="2" charset="0"/>
              </a:rPr>
              <a:t>ljwfgdf</a:t>
            </a:r>
            <a:r>
              <a:rPr lang="en-US" sz="3200" dirty="0" smtClean="0">
                <a:latin typeface="Preeti" pitchFamily="2" charset="0"/>
              </a:rPr>
              <a:t> </a:t>
            </a:r>
            <a:r>
              <a:rPr lang="en-US" sz="3200" dirty="0" err="1" smtClean="0">
                <a:latin typeface="Preeti" pitchFamily="2" charset="0"/>
              </a:rPr>
              <a:t>Joj:yf</a:t>
            </a:r>
            <a:r>
              <a:rPr lang="en-US" sz="3200" dirty="0" smtClean="0">
                <a:latin typeface="Preeti" pitchFamily="2" charset="0"/>
              </a:rPr>
              <a:t> </a:t>
            </a:r>
            <a:r>
              <a:rPr lang="en-US" sz="3200" dirty="0" err="1" smtClean="0">
                <a:latin typeface="Preeti" pitchFamily="2" charset="0"/>
              </a:rPr>
              <a:t>ePsf</a:t>
            </a:r>
            <a:r>
              <a:rPr lang="en-US" sz="3200" dirty="0" smtClean="0">
                <a:latin typeface="Preeti" pitchFamily="2" charset="0"/>
              </a:rPr>
              <a:t> </a:t>
            </a:r>
            <a:r>
              <a:rPr lang="en-US" sz="3200" dirty="0" err="1" smtClean="0">
                <a:latin typeface="Preeti" pitchFamily="2" charset="0"/>
              </a:rPr>
              <a:t>Psn</a:t>
            </a:r>
            <a:r>
              <a:rPr lang="en-US" sz="3200" dirty="0" smtClean="0">
                <a:latin typeface="Preeti" pitchFamily="2" charset="0"/>
              </a:rPr>
              <a:t> </a:t>
            </a:r>
            <a:r>
              <a:rPr lang="en-US" sz="3200" dirty="0" err="1" smtClean="0">
                <a:latin typeface="Preeti" pitchFamily="2" charset="0"/>
              </a:rPr>
              <a:t>tyf</a:t>
            </a:r>
            <a:r>
              <a:rPr lang="en-US" sz="3200" dirty="0" smtClean="0">
                <a:latin typeface="Preeti" pitchFamily="2" charset="0"/>
              </a:rPr>
              <a:t> ;</a:t>
            </a:r>
            <a:r>
              <a:rPr lang="en-US" sz="3200" dirty="0" err="1" smtClean="0">
                <a:latin typeface="Preeti" pitchFamily="2" charset="0"/>
              </a:rPr>
              <a:t>femf</a:t>
            </a:r>
            <a:r>
              <a:rPr lang="en-US" sz="3200" dirty="0" smtClean="0">
                <a:latin typeface="Preeti" pitchFamily="2" charset="0"/>
              </a:rPr>
              <a:t> </a:t>
            </a:r>
            <a:r>
              <a:rPr lang="en-US" sz="3200" dirty="0" err="1" smtClean="0">
                <a:latin typeface="Preeti" pitchFamily="2" charset="0"/>
              </a:rPr>
              <a:t>clwsf</a:t>
            </a:r>
            <a:r>
              <a:rPr lang="en-US" sz="3200" dirty="0" smtClean="0">
                <a:latin typeface="Preeti" pitchFamily="2" charset="0"/>
              </a:rPr>
              <a:t>/x? </a:t>
            </a:r>
          </a:p>
          <a:p>
            <a:r>
              <a:rPr lang="en-US" sz="3200" dirty="0" smtClean="0">
                <a:latin typeface="Preeti" pitchFamily="2" charset="0"/>
              </a:rPr>
              <a:t>/fli6«o </a:t>
            </a:r>
            <a:r>
              <a:rPr lang="en-US" sz="3200" dirty="0" err="1" smtClean="0">
                <a:latin typeface="Preeti" pitchFamily="2" charset="0"/>
              </a:rPr>
              <a:t>gLlt</a:t>
            </a:r>
            <a:r>
              <a:rPr lang="en-US" sz="3200" dirty="0" smtClean="0">
                <a:latin typeface="Preeti" pitchFamily="2" charset="0"/>
              </a:rPr>
              <a:t> </a:t>
            </a:r>
            <a:r>
              <a:rPr lang="en-US" sz="3200" dirty="0" err="1" smtClean="0">
                <a:latin typeface="Preeti" pitchFamily="2" charset="0"/>
              </a:rPr>
              <a:t>tyf</a:t>
            </a:r>
            <a:r>
              <a:rPr lang="en-US" sz="3200" dirty="0" smtClean="0">
                <a:latin typeface="Preeti" pitchFamily="2" charset="0"/>
              </a:rPr>
              <a:t> </a:t>
            </a:r>
            <a:r>
              <a:rPr lang="en-US" sz="3200" dirty="0" err="1" smtClean="0">
                <a:latin typeface="Preeti" pitchFamily="2" charset="0"/>
              </a:rPr>
              <a:t>lgodgx</a:t>
            </a:r>
            <a:r>
              <a:rPr lang="en-US" sz="3200" dirty="0" smtClean="0">
                <a:latin typeface="Preeti" pitchFamily="2" charset="0"/>
              </a:rPr>
              <a:t>?</a:t>
            </a:r>
          </a:p>
          <a:p>
            <a:r>
              <a:rPr lang="en-US" sz="3200" dirty="0" smtClean="0">
                <a:latin typeface="Preeti" pitchFamily="2" charset="0"/>
              </a:rPr>
              <a:t>dfkb08 </a:t>
            </a:r>
            <a:r>
              <a:rPr lang="en-US" sz="3200" dirty="0" err="1" smtClean="0">
                <a:latin typeface="Preeti" pitchFamily="2" charset="0"/>
              </a:rPr>
              <a:t>tf</a:t>
            </a:r>
            <a:r>
              <a:rPr lang="en-US" sz="3200" dirty="0" smtClean="0">
                <a:latin typeface="Preeti" pitchFamily="2" charset="0"/>
              </a:rPr>
              <a:t>]Sg]</a:t>
            </a:r>
          </a:p>
          <a:p>
            <a:r>
              <a:rPr lang="en-US" sz="3200" dirty="0" err="1" smtClean="0">
                <a:latin typeface="Preeti" pitchFamily="2" charset="0"/>
              </a:rPr>
              <a:t>cg'udg</a:t>
            </a:r>
            <a:r>
              <a:rPr lang="en-US" sz="3200" dirty="0" smtClean="0">
                <a:latin typeface="Preeti" pitchFamily="2" charset="0"/>
              </a:rPr>
              <a:t> </a:t>
            </a:r>
            <a:r>
              <a:rPr lang="en-US" sz="3200" dirty="0" err="1" smtClean="0">
                <a:latin typeface="Preeti" pitchFamily="2" charset="0"/>
              </a:rPr>
              <a:t>tyf</a:t>
            </a:r>
            <a:r>
              <a:rPr lang="en-US" sz="3200" dirty="0" smtClean="0">
                <a:latin typeface="Preeti" pitchFamily="2" charset="0"/>
              </a:rPr>
              <a:t> </a:t>
            </a:r>
            <a:r>
              <a:rPr lang="en-US" sz="3200" dirty="0" err="1" smtClean="0">
                <a:latin typeface="Preeti" pitchFamily="2" charset="0"/>
              </a:rPr>
              <a:t>d"Nof+sg</a:t>
            </a:r>
            <a:endParaRPr lang="en-US" sz="3200" dirty="0" smtClean="0">
              <a:latin typeface="Preeti" pitchFamily="2" charset="0"/>
            </a:endParaRPr>
          </a:p>
          <a:p>
            <a:r>
              <a:rPr lang="en-US" sz="3200" dirty="0" err="1" smtClean="0">
                <a:latin typeface="Preeti" pitchFamily="2" charset="0"/>
              </a:rPr>
              <a:t>cGt</a:t>
            </a:r>
            <a:r>
              <a:rPr lang="en-US" sz="3200" dirty="0" smtClean="0">
                <a:latin typeface="Preeti" pitchFamily="2" charset="0"/>
              </a:rPr>
              <a:t>/fli6«o ;</a:t>
            </a:r>
            <a:r>
              <a:rPr lang="en-US" sz="3200" dirty="0" err="1" smtClean="0">
                <a:latin typeface="Preeti" pitchFamily="2" charset="0"/>
              </a:rPr>
              <a:t>DaGw</a:t>
            </a:r>
            <a:endParaRPr lang="en-US" sz="3200" dirty="0" smtClean="0">
              <a:latin typeface="Preeti" pitchFamily="2" charset="0"/>
            </a:endParaRPr>
          </a:p>
          <a:p>
            <a:r>
              <a:rPr lang="en-US" sz="3200" dirty="0" smtClean="0">
                <a:latin typeface="Preeti" pitchFamily="2" charset="0"/>
              </a:rPr>
              <a:t>cg';</a:t>
            </a:r>
            <a:r>
              <a:rPr lang="en-US" sz="3200" dirty="0" err="1" smtClean="0">
                <a:latin typeface="Preeti" pitchFamily="2" charset="0"/>
              </a:rPr>
              <a:t>Gwfg</a:t>
            </a:r>
            <a:r>
              <a:rPr lang="en-US" sz="3200" dirty="0" smtClean="0">
                <a:latin typeface="Preeti" pitchFamily="2" charset="0"/>
              </a:rPr>
              <a:t> </a:t>
            </a:r>
            <a:r>
              <a:rPr lang="en-US" sz="3200" dirty="0" err="1" smtClean="0">
                <a:latin typeface="Preeti" pitchFamily="2" charset="0"/>
              </a:rPr>
              <a:t>tyf</a:t>
            </a:r>
            <a:r>
              <a:rPr lang="en-US" sz="3200" dirty="0" smtClean="0">
                <a:latin typeface="Preeti" pitchFamily="2" charset="0"/>
              </a:rPr>
              <a:t> </a:t>
            </a:r>
            <a:r>
              <a:rPr lang="en-US" sz="3200" dirty="0" err="1" smtClean="0">
                <a:latin typeface="Preeti" pitchFamily="2" charset="0"/>
              </a:rPr>
              <a:t>gljgd</a:t>
            </a:r>
            <a:r>
              <a:rPr lang="en-US" sz="3200" dirty="0" smtClean="0">
                <a:latin typeface="Preeti" pitchFamily="2" charset="0"/>
              </a:rPr>
              <a:t>\td </a:t>
            </a:r>
            <a:r>
              <a:rPr lang="en-US" sz="3200" dirty="0" err="1" smtClean="0">
                <a:latin typeface="Preeti" pitchFamily="2" charset="0"/>
              </a:rPr>
              <a:t>k|ljlwsf</a:t>
            </a:r>
            <a:r>
              <a:rPr lang="en-US" sz="3200" dirty="0" smtClean="0">
                <a:latin typeface="Preeti" pitchFamily="2" charset="0"/>
              </a:rPr>
              <a:t>] </a:t>
            </a:r>
            <a:r>
              <a:rPr lang="en-US" sz="3200" dirty="0" err="1" smtClean="0">
                <a:latin typeface="Preeti" pitchFamily="2" charset="0"/>
              </a:rPr>
              <a:t>ljsf</a:t>
            </a:r>
            <a:r>
              <a:rPr lang="en-US" sz="3200" dirty="0" smtClean="0">
                <a:latin typeface="Preeti" pitchFamily="2" charset="0"/>
              </a:rPr>
              <a:t>; </a:t>
            </a:r>
          </a:p>
          <a:p>
            <a:r>
              <a:rPr lang="en-US" sz="3200" dirty="0" smtClean="0">
                <a:latin typeface="Preeti" pitchFamily="2" charset="0"/>
              </a:rPr>
              <a:t>s]</a:t>
            </a:r>
            <a:r>
              <a:rPr lang="en-US" sz="3200" dirty="0" err="1" smtClean="0">
                <a:latin typeface="Preeti" pitchFamily="2" charset="0"/>
              </a:rPr>
              <a:t>Gb|Lo</a:t>
            </a:r>
            <a:r>
              <a:rPr lang="en-US" sz="3200" dirty="0" smtClean="0">
                <a:latin typeface="Preeti" pitchFamily="2" charset="0"/>
              </a:rPr>
              <a:t> </a:t>
            </a:r>
            <a:r>
              <a:rPr lang="en-US" sz="3200" dirty="0" err="1" smtClean="0">
                <a:latin typeface="Preeti" pitchFamily="2" charset="0"/>
              </a:rPr>
              <a:t>tYof+s</a:t>
            </a:r>
            <a:endParaRPr lang="en-US" sz="3200" dirty="0" smtClean="0">
              <a:latin typeface="Preeti" pitchFamily="2" charset="0"/>
            </a:endParaRPr>
          </a:p>
          <a:p>
            <a:r>
              <a:rPr lang="en-US" sz="3200" dirty="0" err="1" smtClean="0">
                <a:latin typeface="Preeti" pitchFamily="2" charset="0"/>
              </a:rPr>
              <a:t>cGt</a:t>
            </a:r>
            <a:r>
              <a:rPr lang="en-US" sz="3200" dirty="0" smtClean="0">
                <a:latin typeface="Preeti" pitchFamily="2" charset="0"/>
              </a:rPr>
              <a:t>/;/sf/L ;</a:t>
            </a:r>
            <a:r>
              <a:rPr lang="en-US" sz="3200" dirty="0" err="1" smtClean="0">
                <a:latin typeface="Preeti" pitchFamily="2" charset="0"/>
              </a:rPr>
              <a:t>dGjo</a:t>
            </a:r>
            <a:r>
              <a:rPr lang="en-US" sz="3200" dirty="0" smtClean="0">
                <a:latin typeface="Preeti" pitchFamily="2" charset="0"/>
              </a:rPr>
              <a:t> </a:t>
            </a:r>
            <a:endParaRPr lang="en-US" sz="3200" dirty="0">
              <a:latin typeface="Preeti" pitchFamily="2" charset="0"/>
            </a:endParaRPr>
          </a:p>
        </p:txBody>
      </p:sp>
      <p:sp>
        <p:nvSpPr>
          <p:cNvPr id="4" name="Footer Placeholder 3"/>
          <p:cNvSpPr>
            <a:spLocks noGrp="1"/>
          </p:cNvSpPr>
          <p:nvPr>
            <p:ph type="ftr" sz="quarter" idx="11"/>
          </p:nvPr>
        </p:nvSpPr>
        <p:spPr/>
        <p:txBody>
          <a:bodyPr/>
          <a:lstStyle/>
          <a:p>
            <a:r>
              <a:rPr lang="en-US" smtClean="0"/>
              <a:t>NASC, 2017</a:t>
            </a:r>
            <a:endParaRPr lang="en-US"/>
          </a:p>
        </p:txBody>
      </p:sp>
      <p:sp>
        <p:nvSpPr>
          <p:cNvPr id="5" name="Slide Number Placeholder 4"/>
          <p:cNvSpPr>
            <a:spLocks noGrp="1"/>
          </p:cNvSpPr>
          <p:nvPr>
            <p:ph type="sldNum" sz="quarter" idx="12"/>
          </p:nvPr>
        </p:nvSpPr>
        <p:spPr/>
        <p:txBody>
          <a:bodyPr>
            <a:normAutofit fontScale="85000" lnSpcReduction="20000"/>
          </a:bodyPr>
          <a:lstStyle/>
          <a:p>
            <a:fld id="{67CACB9B-8C06-4586-9028-A55162688BF2}" type="slidenum">
              <a:rPr lang="en-US" smtClean="0"/>
              <a:t>21</a:t>
            </a:fld>
            <a:endParaRPr lang="en-US"/>
          </a:p>
        </p:txBody>
      </p:sp>
    </p:spTree>
    <p:extLst>
      <p:ext uri="{BB962C8B-B14F-4D97-AF65-F5344CB8AC3E}">
        <p14:creationId xmlns:p14="http://schemas.microsoft.com/office/powerpoint/2010/main" val="39266310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latin typeface="Preeti" pitchFamily="2" charset="0"/>
              </a:rPr>
              <a:t>clwsf</a:t>
            </a:r>
            <a:r>
              <a:rPr lang="en-US" dirty="0">
                <a:latin typeface="Preeti" pitchFamily="2" charset="0"/>
              </a:rPr>
              <a:t>/ </a:t>
            </a:r>
            <a:r>
              <a:rPr lang="en-US" dirty="0" err="1">
                <a:latin typeface="Preeti" pitchFamily="2" charset="0"/>
              </a:rPr>
              <a:t>tyf</a:t>
            </a:r>
            <a:r>
              <a:rPr lang="en-US" dirty="0">
                <a:latin typeface="Preeti" pitchFamily="2" charset="0"/>
              </a:rPr>
              <a:t> </a:t>
            </a:r>
            <a:r>
              <a:rPr lang="en-US" dirty="0" err="1">
                <a:latin typeface="Preeti" pitchFamily="2" charset="0"/>
              </a:rPr>
              <a:t>sfo</a:t>
            </a:r>
            <a:r>
              <a:rPr lang="en-US" dirty="0">
                <a:latin typeface="Preeti" pitchFamily="2" charset="0"/>
              </a:rPr>
              <a:t>{</a:t>
            </a:r>
            <a:r>
              <a:rPr lang="en-US" dirty="0" err="1">
                <a:latin typeface="Preeti" pitchFamily="2" charset="0"/>
              </a:rPr>
              <a:t>x?sf</a:t>
            </a:r>
            <a:r>
              <a:rPr lang="en-US" dirty="0">
                <a:latin typeface="Preeti" pitchFamily="2" charset="0"/>
              </a:rPr>
              <a:t>] </a:t>
            </a:r>
            <a:r>
              <a:rPr lang="en-US" dirty="0" smtClean="0">
                <a:latin typeface="Preeti" pitchFamily="2" charset="0"/>
              </a:rPr>
              <a:t>afF8kmfF8sf] l;4fGtx? </a:t>
            </a:r>
            <a:endParaRPr lang="en-US" dirty="0">
              <a:latin typeface="Preeti" pitchFamily="2" charset="0"/>
            </a:endParaRPr>
          </a:p>
        </p:txBody>
      </p:sp>
      <p:sp>
        <p:nvSpPr>
          <p:cNvPr id="3" name="Content Placeholder 2"/>
          <p:cNvSpPr>
            <a:spLocks noGrp="1"/>
          </p:cNvSpPr>
          <p:nvPr>
            <p:ph sz="quarter" idx="1"/>
          </p:nvPr>
        </p:nvSpPr>
        <p:spPr>
          <a:xfrm>
            <a:off x="261257" y="1600200"/>
            <a:ext cx="8712926" cy="4495800"/>
          </a:xfrm>
        </p:spPr>
        <p:txBody>
          <a:bodyPr>
            <a:normAutofit lnSpcReduction="10000"/>
          </a:bodyPr>
          <a:lstStyle/>
          <a:p>
            <a:pPr marL="0" indent="0">
              <a:buNone/>
            </a:pPr>
            <a:r>
              <a:rPr lang="en-US" b="1" dirty="0" err="1" smtClean="0">
                <a:latin typeface="Preeti" pitchFamily="2" charset="0"/>
              </a:rPr>
              <a:t>k|b</a:t>
            </a:r>
            <a:r>
              <a:rPr lang="en-US" b="1" dirty="0" smtClean="0">
                <a:latin typeface="Preeti" pitchFamily="2" charset="0"/>
              </a:rPr>
              <a:t>]</a:t>
            </a:r>
            <a:r>
              <a:rPr lang="en-US" b="1" dirty="0" err="1" smtClean="0">
                <a:latin typeface="Preeti" pitchFamily="2" charset="0"/>
              </a:rPr>
              <a:t>zsf</a:t>
            </a:r>
            <a:r>
              <a:rPr lang="en-US" b="1" dirty="0" smtClean="0">
                <a:latin typeface="Preeti" pitchFamily="2" charset="0"/>
              </a:rPr>
              <a:t> </a:t>
            </a:r>
            <a:r>
              <a:rPr lang="en-US" b="1" dirty="0" err="1" smtClean="0">
                <a:latin typeface="Preeti" pitchFamily="2" charset="0"/>
              </a:rPr>
              <a:t>sfo</a:t>
            </a:r>
            <a:r>
              <a:rPr lang="en-US" b="1" dirty="0" smtClean="0">
                <a:latin typeface="Preeti" pitchFamily="2" charset="0"/>
              </a:rPr>
              <a:t>{{</a:t>
            </a:r>
            <a:r>
              <a:rPr lang="en-US" b="1" dirty="0" err="1" smtClean="0">
                <a:latin typeface="Preeti" pitchFamily="2" charset="0"/>
              </a:rPr>
              <a:t>x?M</a:t>
            </a:r>
            <a:r>
              <a:rPr lang="en-US" b="1" dirty="0" smtClean="0">
                <a:latin typeface="Preeti" pitchFamily="2" charset="0"/>
              </a:rPr>
              <a:t> </a:t>
            </a:r>
            <a:r>
              <a:rPr lang="en-US" dirty="0" smtClean="0">
                <a:latin typeface="Preeti" pitchFamily="2" charset="0"/>
              </a:rPr>
              <a:t>;+</a:t>
            </a:r>
            <a:r>
              <a:rPr lang="en-US" dirty="0" err="1" smtClean="0">
                <a:latin typeface="Preeti" pitchFamily="2" charset="0"/>
              </a:rPr>
              <a:t>ljwfgdf</a:t>
            </a:r>
            <a:r>
              <a:rPr lang="en-US" dirty="0" smtClean="0">
                <a:latin typeface="Preeti" pitchFamily="2" charset="0"/>
              </a:rPr>
              <a:t> </a:t>
            </a:r>
            <a:r>
              <a:rPr lang="en-US" dirty="0" err="1" smtClean="0">
                <a:latin typeface="Preeti" pitchFamily="2" charset="0"/>
              </a:rPr>
              <a:t>Joj:yf</a:t>
            </a:r>
            <a:r>
              <a:rPr lang="en-US" dirty="0" smtClean="0">
                <a:latin typeface="Preeti" pitchFamily="2" charset="0"/>
              </a:rPr>
              <a:t> </a:t>
            </a:r>
            <a:r>
              <a:rPr lang="en-US" dirty="0" err="1" smtClean="0">
                <a:latin typeface="Preeti" pitchFamily="2" charset="0"/>
              </a:rPr>
              <a:t>ePsf</a:t>
            </a:r>
            <a:r>
              <a:rPr lang="en-US" dirty="0" smtClean="0">
                <a:latin typeface="Preeti" pitchFamily="2" charset="0"/>
              </a:rPr>
              <a:t> </a:t>
            </a:r>
            <a:r>
              <a:rPr lang="en-US" dirty="0" err="1" smtClean="0">
                <a:latin typeface="Preeti" pitchFamily="2" charset="0"/>
              </a:rPr>
              <a:t>Psn</a:t>
            </a:r>
            <a:r>
              <a:rPr lang="en-US" dirty="0" smtClean="0">
                <a:latin typeface="Preeti" pitchFamily="2" charset="0"/>
              </a:rPr>
              <a:t> </a:t>
            </a:r>
            <a:r>
              <a:rPr lang="en-US" dirty="0" err="1" smtClean="0">
                <a:latin typeface="Preeti" pitchFamily="2" charset="0"/>
              </a:rPr>
              <a:t>tyf</a:t>
            </a:r>
            <a:r>
              <a:rPr lang="en-US" dirty="0" smtClean="0">
                <a:latin typeface="Preeti" pitchFamily="2" charset="0"/>
              </a:rPr>
              <a:t> ;</a:t>
            </a:r>
            <a:r>
              <a:rPr lang="en-US" dirty="0" err="1" smtClean="0">
                <a:latin typeface="Preeti" pitchFamily="2" charset="0"/>
              </a:rPr>
              <a:t>femf</a:t>
            </a:r>
            <a:r>
              <a:rPr lang="en-US" dirty="0" smtClean="0">
                <a:latin typeface="Preeti" pitchFamily="2" charset="0"/>
              </a:rPr>
              <a:t> </a:t>
            </a:r>
            <a:r>
              <a:rPr lang="en-US" dirty="0" err="1" smtClean="0">
                <a:latin typeface="Preeti" pitchFamily="2" charset="0"/>
              </a:rPr>
              <a:t>clwsf</a:t>
            </a:r>
            <a:r>
              <a:rPr lang="en-US" dirty="0" smtClean="0">
                <a:latin typeface="Preeti" pitchFamily="2" charset="0"/>
              </a:rPr>
              <a:t>/x? </a:t>
            </a:r>
          </a:p>
          <a:p>
            <a:r>
              <a:rPr lang="en-US" dirty="0" err="1" smtClean="0">
                <a:latin typeface="Preeti" pitchFamily="2" charset="0"/>
              </a:rPr>
              <a:t>k|fb</a:t>
            </a:r>
            <a:r>
              <a:rPr lang="en-US" dirty="0" smtClean="0">
                <a:latin typeface="Preeti" pitchFamily="2" charset="0"/>
              </a:rPr>
              <a:t>]</a:t>
            </a:r>
            <a:r>
              <a:rPr lang="en-US" dirty="0" err="1" smtClean="0">
                <a:latin typeface="Preeti" pitchFamily="2" charset="0"/>
              </a:rPr>
              <a:t>lzs</a:t>
            </a:r>
            <a:r>
              <a:rPr lang="en-US" dirty="0" smtClean="0">
                <a:latin typeface="Preeti" pitchFamily="2" charset="0"/>
              </a:rPr>
              <a:t> </a:t>
            </a:r>
            <a:r>
              <a:rPr lang="en-US" dirty="0" err="1" smtClean="0">
                <a:latin typeface="Preeti" pitchFamily="2" charset="0"/>
              </a:rPr>
              <a:t>gLlt</a:t>
            </a:r>
            <a:r>
              <a:rPr lang="en-US" dirty="0" smtClean="0">
                <a:latin typeface="Preeti" pitchFamily="2" charset="0"/>
              </a:rPr>
              <a:t> </a:t>
            </a:r>
            <a:r>
              <a:rPr lang="en-US" dirty="0" err="1" smtClean="0">
                <a:latin typeface="Preeti" pitchFamily="2" charset="0"/>
              </a:rPr>
              <a:t>tyf</a:t>
            </a:r>
            <a:r>
              <a:rPr lang="en-US" dirty="0" smtClean="0">
                <a:latin typeface="Preeti" pitchFamily="2" charset="0"/>
              </a:rPr>
              <a:t> </a:t>
            </a:r>
            <a:r>
              <a:rPr lang="en-US" dirty="0" err="1" smtClean="0">
                <a:latin typeface="Preeti" pitchFamily="2" charset="0"/>
              </a:rPr>
              <a:t>lgodgx</a:t>
            </a:r>
            <a:r>
              <a:rPr lang="en-US" dirty="0" smtClean="0">
                <a:latin typeface="Preeti" pitchFamily="2" charset="0"/>
              </a:rPr>
              <a:t>?</a:t>
            </a:r>
          </a:p>
          <a:p>
            <a:r>
              <a:rPr lang="en-US" dirty="0" err="1" smtClean="0">
                <a:latin typeface="Preeti" pitchFamily="2" charset="0"/>
              </a:rPr>
              <a:t>k|fb</a:t>
            </a:r>
            <a:r>
              <a:rPr lang="en-US" dirty="0" smtClean="0">
                <a:latin typeface="Preeti" pitchFamily="2" charset="0"/>
              </a:rPr>
              <a:t>]</a:t>
            </a:r>
            <a:r>
              <a:rPr lang="en-US" dirty="0" err="1" smtClean="0">
                <a:latin typeface="Preeti" pitchFamily="2" charset="0"/>
              </a:rPr>
              <a:t>lzs</a:t>
            </a:r>
            <a:r>
              <a:rPr lang="en-US" dirty="0" smtClean="0">
                <a:latin typeface="Preeti" pitchFamily="2" charset="0"/>
              </a:rPr>
              <a:t> dfkb08 </a:t>
            </a:r>
            <a:r>
              <a:rPr lang="en-US" dirty="0" err="1" smtClean="0">
                <a:latin typeface="Preeti" pitchFamily="2" charset="0"/>
              </a:rPr>
              <a:t>tf</a:t>
            </a:r>
            <a:r>
              <a:rPr lang="en-US" dirty="0" smtClean="0">
                <a:latin typeface="Preeti" pitchFamily="2" charset="0"/>
              </a:rPr>
              <a:t>]Sg]</a:t>
            </a:r>
          </a:p>
          <a:p>
            <a:r>
              <a:rPr lang="en-US" dirty="0" err="1" smtClean="0">
                <a:latin typeface="Preeti" pitchFamily="2" charset="0"/>
              </a:rPr>
              <a:t>cg'udg</a:t>
            </a:r>
            <a:r>
              <a:rPr lang="en-US" dirty="0" smtClean="0">
                <a:latin typeface="Preeti" pitchFamily="2" charset="0"/>
              </a:rPr>
              <a:t> </a:t>
            </a:r>
            <a:r>
              <a:rPr lang="en-US" dirty="0" err="1" smtClean="0">
                <a:latin typeface="Preeti" pitchFamily="2" charset="0"/>
              </a:rPr>
              <a:t>tyf</a:t>
            </a:r>
            <a:r>
              <a:rPr lang="en-US" dirty="0" smtClean="0">
                <a:latin typeface="Preeti" pitchFamily="2" charset="0"/>
              </a:rPr>
              <a:t> </a:t>
            </a:r>
            <a:r>
              <a:rPr lang="en-US" dirty="0" err="1" smtClean="0">
                <a:latin typeface="Preeti" pitchFamily="2" charset="0"/>
              </a:rPr>
              <a:t>d"Nof+sg</a:t>
            </a:r>
            <a:endParaRPr lang="en-US" dirty="0" smtClean="0">
              <a:latin typeface="Preeti" pitchFamily="2" charset="0"/>
            </a:endParaRPr>
          </a:p>
          <a:p>
            <a:r>
              <a:rPr lang="en-US" dirty="0" smtClean="0">
                <a:latin typeface="Preeti" pitchFamily="2" charset="0"/>
              </a:rPr>
              <a:t>cg';</a:t>
            </a:r>
            <a:r>
              <a:rPr lang="en-US" dirty="0" err="1" smtClean="0">
                <a:latin typeface="Preeti" pitchFamily="2" charset="0"/>
              </a:rPr>
              <a:t>Gwfg</a:t>
            </a:r>
            <a:r>
              <a:rPr lang="en-US" dirty="0" smtClean="0">
                <a:latin typeface="Preeti" pitchFamily="2" charset="0"/>
              </a:rPr>
              <a:t> </a:t>
            </a:r>
            <a:r>
              <a:rPr lang="en-US" dirty="0" err="1" smtClean="0">
                <a:latin typeface="Preeti" pitchFamily="2" charset="0"/>
              </a:rPr>
              <a:t>tyf</a:t>
            </a:r>
            <a:r>
              <a:rPr lang="en-US" dirty="0" smtClean="0">
                <a:latin typeface="Preeti" pitchFamily="2" charset="0"/>
              </a:rPr>
              <a:t> </a:t>
            </a:r>
            <a:r>
              <a:rPr lang="en-US" dirty="0" err="1" smtClean="0">
                <a:latin typeface="Preeti" pitchFamily="2" charset="0"/>
              </a:rPr>
              <a:t>gljgd</a:t>
            </a:r>
            <a:r>
              <a:rPr lang="en-US" dirty="0" smtClean="0">
                <a:latin typeface="Preeti" pitchFamily="2" charset="0"/>
              </a:rPr>
              <a:t>\td </a:t>
            </a:r>
            <a:r>
              <a:rPr lang="en-US" dirty="0" err="1" smtClean="0">
                <a:latin typeface="Preeti" pitchFamily="2" charset="0"/>
              </a:rPr>
              <a:t>k|ljlwsf</a:t>
            </a:r>
            <a:r>
              <a:rPr lang="en-US" dirty="0" smtClean="0">
                <a:latin typeface="Preeti" pitchFamily="2" charset="0"/>
              </a:rPr>
              <a:t>] </a:t>
            </a:r>
            <a:r>
              <a:rPr lang="en-US" dirty="0" err="1" smtClean="0">
                <a:latin typeface="Preeti" pitchFamily="2" charset="0"/>
              </a:rPr>
              <a:t>ljsf</a:t>
            </a:r>
            <a:r>
              <a:rPr lang="en-US" dirty="0" smtClean="0">
                <a:latin typeface="Preeti" pitchFamily="2" charset="0"/>
              </a:rPr>
              <a:t>; </a:t>
            </a:r>
          </a:p>
          <a:p>
            <a:r>
              <a:rPr lang="en-US" dirty="0" err="1" smtClean="0">
                <a:latin typeface="Preeti" pitchFamily="2" charset="0"/>
              </a:rPr>
              <a:t>k|fb</a:t>
            </a:r>
            <a:r>
              <a:rPr lang="en-US" dirty="0" smtClean="0">
                <a:latin typeface="Preeti" pitchFamily="2" charset="0"/>
              </a:rPr>
              <a:t>]</a:t>
            </a:r>
            <a:r>
              <a:rPr lang="en-US" dirty="0" err="1" smtClean="0">
                <a:latin typeface="Preeti" pitchFamily="2" charset="0"/>
              </a:rPr>
              <a:t>lzs</a:t>
            </a:r>
            <a:r>
              <a:rPr lang="en-US" dirty="0" smtClean="0">
                <a:latin typeface="Preeti" pitchFamily="2" charset="0"/>
              </a:rPr>
              <a:t> </a:t>
            </a:r>
            <a:r>
              <a:rPr lang="en-US" dirty="0" err="1" smtClean="0">
                <a:latin typeface="Preeti" pitchFamily="2" charset="0"/>
              </a:rPr>
              <a:t>tYof+s</a:t>
            </a:r>
            <a:endParaRPr lang="en-US" dirty="0" smtClean="0">
              <a:latin typeface="Preeti" pitchFamily="2" charset="0"/>
            </a:endParaRPr>
          </a:p>
          <a:p>
            <a:r>
              <a:rPr lang="en-US" dirty="0" err="1" smtClean="0">
                <a:latin typeface="Preeti" pitchFamily="2" charset="0"/>
              </a:rPr>
              <a:t>cGt</a:t>
            </a:r>
            <a:r>
              <a:rPr lang="en-US" dirty="0" smtClean="0">
                <a:latin typeface="Preeti" pitchFamily="2" charset="0"/>
              </a:rPr>
              <a:t>/</a:t>
            </a:r>
            <a:r>
              <a:rPr lang="en-US" dirty="0" err="1" smtClean="0">
                <a:latin typeface="Preeti" pitchFamily="2" charset="0"/>
              </a:rPr>
              <a:t>lgsfo</a:t>
            </a:r>
            <a:r>
              <a:rPr lang="en-US" dirty="0" smtClean="0">
                <a:latin typeface="Preeti" pitchFamily="2" charset="0"/>
              </a:rPr>
              <a:t> ;</a:t>
            </a:r>
            <a:r>
              <a:rPr lang="en-US" dirty="0" err="1" smtClean="0">
                <a:latin typeface="Preeti" pitchFamily="2" charset="0"/>
              </a:rPr>
              <a:t>dGjo</a:t>
            </a:r>
            <a:endParaRPr lang="en-US" dirty="0" smtClean="0">
              <a:latin typeface="Preeti" pitchFamily="2" charset="0"/>
            </a:endParaRPr>
          </a:p>
          <a:p>
            <a:r>
              <a:rPr lang="en-US" dirty="0" smtClean="0">
                <a:latin typeface="Preeti" pitchFamily="2" charset="0"/>
              </a:rPr>
              <a:t>;+3Lo </a:t>
            </a:r>
            <a:r>
              <a:rPr lang="en-US" dirty="0" err="1" smtClean="0">
                <a:latin typeface="Preeti" pitchFamily="2" charset="0"/>
              </a:rPr>
              <a:t>tyf</a:t>
            </a:r>
            <a:r>
              <a:rPr lang="en-US" dirty="0" smtClean="0">
                <a:latin typeface="Preeti" pitchFamily="2" charset="0"/>
              </a:rPr>
              <a:t> :</a:t>
            </a:r>
            <a:r>
              <a:rPr lang="en-US" dirty="0" err="1" smtClean="0">
                <a:latin typeface="Preeti" pitchFamily="2" charset="0"/>
              </a:rPr>
              <a:t>yfgLo</a:t>
            </a:r>
            <a:r>
              <a:rPr lang="en-US" dirty="0" smtClean="0">
                <a:latin typeface="Preeti" pitchFamily="2" charset="0"/>
              </a:rPr>
              <a:t> ;/sf/</a:t>
            </a:r>
            <a:r>
              <a:rPr lang="en-US" dirty="0" err="1" smtClean="0">
                <a:latin typeface="Preeti" pitchFamily="2" charset="0"/>
              </a:rPr>
              <a:t>nfO</a:t>
            </a:r>
            <a:r>
              <a:rPr lang="en-US" dirty="0" smtClean="0">
                <a:latin typeface="Preeti" pitchFamily="2" charset="0"/>
              </a:rPr>
              <a:t>{ </a:t>
            </a:r>
            <a:r>
              <a:rPr lang="en-US" dirty="0" err="1" smtClean="0">
                <a:latin typeface="Preeti" pitchFamily="2" charset="0"/>
              </a:rPr>
              <a:t>k|Zff;sLo</a:t>
            </a:r>
            <a:r>
              <a:rPr lang="en-US" dirty="0" smtClean="0">
                <a:latin typeface="Preeti" pitchFamily="2" charset="0"/>
              </a:rPr>
              <a:t> </a:t>
            </a:r>
            <a:r>
              <a:rPr lang="en-US" dirty="0" err="1">
                <a:latin typeface="Preeti" pitchFamily="2" charset="0"/>
              </a:rPr>
              <a:t>tyf</a:t>
            </a:r>
            <a:r>
              <a:rPr lang="en-US" dirty="0">
                <a:latin typeface="Preeti" pitchFamily="2" charset="0"/>
              </a:rPr>
              <a:t> ;]</a:t>
            </a:r>
            <a:r>
              <a:rPr lang="en-US" dirty="0" err="1">
                <a:latin typeface="Preeti" pitchFamily="2" charset="0"/>
              </a:rPr>
              <a:t>jf</a:t>
            </a:r>
            <a:r>
              <a:rPr lang="en-US" dirty="0">
                <a:latin typeface="Preeti" pitchFamily="2" charset="0"/>
              </a:rPr>
              <a:t> </a:t>
            </a:r>
            <a:r>
              <a:rPr lang="en-US" dirty="0" err="1">
                <a:latin typeface="Preeti" pitchFamily="2" charset="0"/>
              </a:rPr>
              <a:t>k|jfxsf</a:t>
            </a:r>
            <a:r>
              <a:rPr lang="en-US" dirty="0">
                <a:latin typeface="Preeti" pitchFamily="2" charset="0"/>
              </a:rPr>
              <a:t>] </a:t>
            </a:r>
            <a:r>
              <a:rPr lang="en-US" dirty="0" err="1">
                <a:latin typeface="Preeti" pitchFamily="2" charset="0"/>
              </a:rPr>
              <a:t>nflu</a:t>
            </a:r>
            <a:r>
              <a:rPr lang="en-US" dirty="0">
                <a:latin typeface="Preeti" pitchFamily="2" charset="0"/>
              </a:rPr>
              <a:t> </a:t>
            </a:r>
            <a:r>
              <a:rPr lang="en-US" dirty="0" err="1">
                <a:latin typeface="Preeti" pitchFamily="2" charset="0"/>
              </a:rPr>
              <a:t>cfjZos</a:t>
            </a:r>
            <a:r>
              <a:rPr lang="en-US" dirty="0">
                <a:latin typeface="Preeti" pitchFamily="2" charset="0"/>
              </a:rPr>
              <a:t> </a:t>
            </a:r>
            <a:r>
              <a:rPr lang="en-US" dirty="0" err="1" smtClean="0">
                <a:latin typeface="Preeti" pitchFamily="2" charset="0"/>
              </a:rPr>
              <a:t>Joj:yfx</a:t>
            </a:r>
            <a:r>
              <a:rPr lang="en-US" dirty="0">
                <a:latin typeface="Preeti" pitchFamily="2" charset="0"/>
              </a:rPr>
              <a:t>? </a:t>
            </a:r>
          </a:p>
        </p:txBody>
      </p:sp>
      <p:sp>
        <p:nvSpPr>
          <p:cNvPr id="4" name="Footer Placeholder 3"/>
          <p:cNvSpPr>
            <a:spLocks noGrp="1"/>
          </p:cNvSpPr>
          <p:nvPr>
            <p:ph type="ftr" sz="quarter" idx="11"/>
          </p:nvPr>
        </p:nvSpPr>
        <p:spPr/>
        <p:txBody>
          <a:bodyPr/>
          <a:lstStyle/>
          <a:p>
            <a:r>
              <a:rPr lang="en-US" smtClean="0"/>
              <a:t>NASC, 2017</a:t>
            </a:r>
            <a:endParaRPr lang="en-US"/>
          </a:p>
        </p:txBody>
      </p:sp>
      <p:sp>
        <p:nvSpPr>
          <p:cNvPr id="5" name="Slide Number Placeholder 4"/>
          <p:cNvSpPr>
            <a:spLocks noGrp="1"/>
          </p:cNvSpPr>
          <p:nvPr>
            <p:ph type="sldNum" sz="quarter" idx="12"/>
          </p:nvPr>
        </p:nvSpPr>
        <p:spPr/>
        <p:txBody>
          <a:bodyPr>
            <a:normAutofit fontScale="85000" lnSpcReduction="20000"/>
          </a:bodyPr>
          <a:lstStyle/>
          <a:p>
            <a:fld id="{67CACB9B-8C06-4586-9028-A55162688BF2}" type="slidenum">
              <a:rPr lang="en-US" smtClean="0"/>
              <a:t>22</a:t>
            </a:fld>
            <a:endParaRPr lang="en-US"/>
          </a:p>
        </p:txBody>
      </p:sp>
    </p:spTree>
    <p:extLst>
      <p:ext uri="{BB962C8B-B14F-4D97-AF65-F5344CB8AC3E}">
        <p14:creationId xmlns:p14="http://schemas.microsoft.com/office/powerpoint/2010/main" val="322815175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latin typeface="Preeti" pitchFamily="2" charset="0"/>
              </a:rPr>
              <a:t>clwsf</a:t>
            </a:r>
            <a:r>
              <a:rPr lang="en-US" dirty="0">
                <a:latin typeface="Preeti" pitchFamily="2" charset="0"/>
              </a:rPr>
              <a:t>/ </a:t>
            </a:r>
            <a:r>
              <a:rPr lang="en-US" dirty="0" err="1">
                <a:latin typeface="Preeti" pitchFamily="2" charset="0"/>
              </a:rPr>
              <a:t>tyf</a:t>
            </a:r>
            <a:r>
              <a:rPr lang="en-US" dirty="0">
                <a:latin typeface="Preeti" pitchFamily="2" charset="0"/>
              </a:rPr>
              <a:t> </a:t>
            </a:r>
            <a:r>
              <a:rPr lang="en-US" dirty="0" err="1">
                <a:latin typeface="Preeti" pitchFamily="2" charset="0"/>
              </a:rPr>
              <a:t>sfo</a:t>
            </a:r>
            <a:r>
              <a:rPr lang="en-US" dirty="0">
                <a:latin typeface="Preeti" pitchFamily="2" charset="0"/>
              </a:rPr>
              <a:t>{</a:t>
            </a:r>
            <a:r>
              <a:rPr lang="en-US" dirty="0" err="1">
                <a:latin typeface="Preeti" pitchFamily="2" charset="0"/>
              </a:rPr>
              <a:t>x?sf</a:t>
            </a:r>
            <a:r>
              <a:rPr lang="en-US" dirty="0">
                <a:latin typeface="Preeti" pitchFamily="2" charset="0"/>
              </a:rPr>
              <a:t>] </a:t>
            </a:r>
            <a:r>
              <a:rPr lang="en-US" dirty="0" smtClean="0">
                <a:latin typeface="Preeti" pitchFamily="2" charset="0"/>
              </a:rPr>
              <a:t>afF8kmfF8sf] l;4fGtx? </a:t>
            </a:r>
            <a:endParaRPr lang="en-US" dirty="0">
              <a:latin typeface="Preeti" pitchFamily="2" charset="0"/>
            </a:endParaRPr>
          </a:p>
        </p:txBody>
      </p:sp>
      <p:sp>
        <p:nvSpPr>
          <p:cNvPr id="3" name="Content Placeholder 2"/>
          <p:cNvSpPr>
            <a:spLocks noGrp="1"/>
          </p:cNvSpPr>
          <p:nvPr>
            <p:ph sz="quarter" idx="1"/>
          </p:nvPr>
        </p:nvSpPr>
        <p:spPr/>
        <p:txBody>
          <a:bodyPr>
            <a:normAutofit/>
          </a:bodyPr>
          <a:lstStyle/>
          <a:p>
            <a:pPr marL="0" indent="0">
              <a:buNone/>
            </a:pPr>
            <a:r>
              <a:rPr lang="en-US" b="1" dirty="0" smtClean="0">
                <a:latin typeface="Kantipur" pitchFamily="2" charset="0"/>
              </a:rPr>
              <a:t>:</a:t>
            </a:r>
            <a:r>
              <a:rPr lang="en-US" b="1" dirty="0" err="1" smtClean="0">
                <a:latin typeface="Preeti" pitchFamily="2" charset="0"/>
              </a:rPr>
              <a:t>yfgLo</a:t>
            </a:r>
            <a:r>
              <a:rPr lang="en-US" b="1" dirty="0" smtClean="0">
                <a:latin typeface="Preeti" pitchFamily="2" charset="0"/>
              </a:rPr>
              <a:t> ;/sf/sf </a:t>
            </a:r>
            <a:r>
              <a:rPr lang="en-US" b="1" dirty="0" err="1" smtClean="0">
                <a:latin typeface="Preeti" pitchFamily="2" charset="0"/>
              </a:rPr>
              <a:t>sfo</a:t>
            </a:r>
            <a:r>
              <a:rPr lang="en-US" b="1" dirty="0" smtClean="0">
                <a:latin typeface="Preeti" pitchFamily="2" charset="0"/>
              </a:rPr>
              <a:t>{{</a:t>
            </a:r>
            <a:r>
              <a:rPr lang="en-US" b="1" dirty="0" err="1" smtClean="0">
                <a:latin typeface="Preeti" pitchFamily="2" charset="0"/>
              </a:rPr>
              <a:t>x?M</a:t>
            </a:r>
            <a:r>
              <a:rPr lang="en-US" b="1" dirty="0" smtClean="0">
                <a:latin typeface="Preeti" pitchFamily="2" charset="0"/>
              </a:rPr>
              <a:t> </a:t>
            </a:r>
            <a:r>
              <a:rPr lang="en-US" dirty="0" smtClean="0">
                <a:latin typeface="Preeti" pitchFamily="2" charset="0"/>
              </a:rPr>
              <a:t>;+</a:t>
            </a:r>
            <a:r>
              <a:rPr lang="en-US" dirty="0" err="1" smtClean="0">
                <a:latin typeface="Preeti" pitchFamily="2" charset="0"/>
              </a:rPr>
              <a:t>ljwfgdf</a:t>
            </a:r>
            <a:r>
              <a:rPr lang="en-US" dirty="0" smtClean="0">
                <a:latin typeface="Preeti" pitchFamily="2" charset="0"/>
              </a:rPr>
              <a:t> </a:t>
            </a:r>
            <a:r>
              <a:rPr lang="en-US" dirty="0" err="1" smtClean="0">
                <a:latin typeface="Preeti" pitchFamily="2" charset="0"/>
              </a:rPr>
              <a:t>Joj:yf</a:t>
            </a:r>
            <a:r>
              <a:rPr lang="en-US" dirty="0" smtClean="0">
                <a:latin typeface="Preeti" pitchFamily="2" charset="0"/>
              </a:rPr>
              <a:t> </a:t>
            </a:r>
            <a:r>
              <a:rPr lang="en-US" dirty="0" err="1" smtClean="0">
                <a:latin typeface="Preeti" pitchFamily="2" charset="0"/>
              </a:rPr>
              <a:t>ePsf</a:t>
            </a:r>
            <a:r>
              <a:rPr lang="en-US" dirty="0" smtClean="0">
                <a:latin typeface="Preeti" pitchFamily="2" charset="0"/>
              </a:rPr>
              <a:t> </a:t>
            </a:r>
            <a:r>
              <a:rPr lang="en-US" dirty="0" err="1" smtClean="0">
                <a:latin typeface="Preeti" pitchFamily="2" charset="0"/>
              </a:rPr>
              <a:t>Psn</a:t>
            </a:r>
            <a:r>
              <a:rPr lang="en-US" dirty="0" smtClean="0">
                <a:latin typeface="Preeti" pitchFamily="2" charset="0"/>
              </a:rPr>
              <a:t> </a:t>
            </a:r>
            <a:r>
              <a:rPr lang="en-US" dirty="0" err="1" smtClean="0">
                <a:latin typeface="Preeti" pitchFamily="2" charset="0"/>
              </a:rPr>
              <a:t>tyf</a:t>
            </a:r>
            <a:r>
              <a:rPr lang="en-US" dirty="0" smtClean="0">
                <a:latin typeface="Preeti" pitchFamily="2" charset="0"/>
              </a:rPr>
              <a:t> ;</a:t>
            </a:r>
            <a:r>
              <a:rPr lang="en-US" dirty="0" err="1" smtClean="0">
                <a:latin typeface="Preeti" pitchFamily="2" charset="0"/>
              </a:rPr>
              <a:t>femf</a:t>
            </a:r>
            <a:r>
              <a:rPr lang="en-US" dirty="0" smtClean="0">
                <a:latin typeface="Preeti" pitchFamily="2" charset="0"/>
              </a:rPr>
              <a:t> </a:t>
            </a:r>
            <a:r>
              <a:rPr lang="en-US" dirty="0" err="1" smtClean="0">
                <a:latin typeface="Preeti" pitchFamily="2" charset="0"/>
              </a:rPr>
              <a:t>clwsf</a:t>
            </a:r>
            <a:r>
              <a:rPr lang="en-US" dirty="0" smtClean="0">
                <a:latin typeface="Preeti" pitchFamily="2" charset="0"/>
              </a:rPr>
              <a:t>/x? </a:t>
            </a:r>
          </a:p>
          <a:p>
            <a:r>
              <a:rPr lang="en-US" dirty="0" smtClean="0">
                <a:latin typeface="Preeti" pitchFamily="2" charset="0"/>
              </a:rPr>
              <a:t>:</a:t>
            </a:r>
            <a:r>
              <a:rPr lang="en-US" dirty="0" err="1" smtClean="0">
                <a:latin typeface="Preeti" pitchFamily="2" charset="0"/>
              </a:rPr>
              <a:t>yfgLo</a:t>
            </a:r>
            <a:r>
              <a:rPr lang="en-US" dirty="0" smtClean="0">
                <a:latin typeface="Preeti" pitchFamily="2" charset="0"/>
              </a:rPr>
              <a:t> </a:t>
            </a:r>
            <a:r>
              <a:rPr lang="en-US" dirty="0" err="1" smtClean="0">
                <a:latin typeface="Preeti" pitchFamily="2" charset="0"/>
              </a:rPr>
              <a:t>gLlt</a:t>
            </a:r>
            <a:r>
              <a:rPr lang="en-US" dirty="0" smtClean="0">
                <a:latin typeface="Preeti" pitchFamily="2" charset="0"/>
              </a:rPr>
              <a:t> </a:t>
            </a:r>
            <a:r>
              <a:rPr lang="en-US" dirty="0" err="1" smtClean="0">
                <a:latin typeface="Preeti" pitchFamily="2" charset="0"/>
              </a:rPr>
              <a:t>tyf</a:t>
            </a:r>
            <a:r>
              <a:rPr lang="en-US" dirty="0" smtClean="0">
                <a:latin typeface="Preeti" pitchFamily="2" charset="0"/>
              </a:rPr>
              <a:t> </a:t>
            </a:r>
            <a:r>
              <a:rPr lang="en-US" dirty="0" err="1" smtClean="0">
                <a:latin typeface="Preeti" pitchFamily="2" charset="0"/>
              </a:rPr>
              <a:t>lgodgx</a:t>
            </a:r>
            <a:r>
              <a:rPr lang="en-US" dirty="0" smtClean="0">
                <a:latin typeface="Preeti" pitchFamily="2" charset="0"/>
              </a:rPr>
              <a:t>?</a:t>
            </a:r>
          </a:p>
          <a:p>
            <a:r>
              <a:rPr lang="en-US" dirty="0" smtClean="0">
                <a:latin typeface="Preeti" pitchFamily="2" charset="0"/>
              </a:rPr>
              <a:t>:</a:t>
            </a:r>
            <a:r>
              <a:rPr lang="en-US" dirty="0" err="1" smtClean="0">
                <a:latin typeface="Preeti" pitchFamily="2" charset="0"/>
              </a:rPr>
              <a:t>yfgLo</a:t>
            </a:r>
            <a:r>
              <a:rPr lang="en-US" dirty="0" smtClean="0">
                <a:latin typeface="Preeti" pitchFamily="2" charset="0"/>
              </a:rPr>
              <a:t> dfkb08 </a:t>
            </a:r>
            <a:r>
              <a:rPr lang="en-US" dirty="0" err="1" smtClean="0">
                <a:latin typeface="Preeti" pitchFamily="2" charset="0"/>
              </a:rPr>
              <a:t>tf</a:t>
            </a:r>
            <a:r>
              <a:rPr lang="en-US" dirty="0" smtClean="0">
                <a:latin typeface="Preeti" pitchFamily="2" charset="0"/>
              </a:rPr>
              <a:t>]Sg]</a:t>
            </a:r>
          </a:p>
          <a:p>
            <a:r>
              <a:rPr lang="en-US" dirty="0" err="1" smtClean="0">
                <a:latin typeface="Preeti" pitchFamily="2" charset="0"/>
              </a:rPr>
              <a:t>cg'udg</a:t>
            </a:r>
            <a:r>
              <a:rPr lang="en-US" dirty="0" smtClean="0">
                <a:latin typeface="Preeti" pitchFamily="2" charset="0"/>
              </a:rPr>
              <a:t> </a:t>
            </a:r>
            <a:r>
              <a:rPr lang="en-US" dirty="0" err="1" smtClean="0">
                <a:latin typeface="Preeti" pitchFamily="2" charset="0"/>
              </a:rPr>
              <a:t>tyf</a:t>
            </a:r>
            <a:r>
              <a:rPr lang="en-US" dirty="0" smtClean="0">
                <a:latin typeface="Preeti" pitchFamily="2" charset="0"/>
              </a:rPr>
              <a:t> </a:t>
            </a:r>
            <a:r>
              <a:rPr lang="en-US" dirty="0" err="1" smtClean="0">
                <a:latin typeface="Preeti" pitchFamily="2" charset="0"/>
              </a:rPr>
              <a:t>d"Nof+sg</a:t>
            </a:r>
            <a:endParaRPr lang="en-US" dirty="0" smtClean="0">
              <a:latin typeface="Preeti" pitchFamily="2" charset="0"/>
            </a:endParaRPr>
          </a:p>
          <a:p>
            <a:r>
              <a:rPr lang="en-US" dirty="0" smtClean="0">
                <a:latin typeface="Preeti" pitchFamily="2" charset="0"/>
              </a:rPr>
              <a:t>:</a:t>
            </a:r>
            <a:r>
              <a:rPr lang="en-US" dirty="0" err="1" smtClean="0">
                <a:latin typeface="Preeti" pitchFamily="2" charset="0"/>
              </a:rPr>
              <a:t>yfgLo</a:t>
            </a:r>
            <a:r>
              <a:rPr lang="en-US" dirty="0" smtClean="0">
                <a:latin typeface="Preeti" pitchFamily="2" charset="0"/>
              </a:rPr>
              <a:t> </a:t>
            </a:r>
            <a:r>
              <a:rPr lang="en-US" dirty="0" err="1" smtClean="0">
                <a:latin typeface="Preeti" pitchFamily="2" charset="0"/>
              </a:rPr>
              <a:t>tYof+s</a:t>
            </a:r>
            <a:endParaRPr lang="en-US" dirty="0" smtClean="0">
              <a:latin typeface="Preeti" pitchFamily="2" charset="0"/>
            </a:endParaRPr>
          </a:p>
          <a:p>
            <a:r>
              <a:rPr lang="en-US" dirty="0" smtClean="0">
                <a:latin typeface="Preeti" pitchFamily="2" charset="0"/>
              </a:rPr>
              <a:t>;]</a:t>
            </a:r>
            <a:r>
              <a:rPr lang="en-US" dirty="0" err="1" smtClean="0">
                <a:latin typeface="Preeti" pitchFamily="2" charset="0"/>
              </a:rPr>
              <a:t>jf</a:t>
            </a:r>
            <a:r>
              <a:rPr lang="en-US" dirty="0" smtClean="0">
                <a:latin typeface="Preeti" pitchFamily="2" charset="0"/>
              </a:rPr>
              <a:t> </a:t>
            </a:r>
            <a:r>
              <a:rPr lang="en-US" dirty="0" err="1" smtClean="0">
                <a:latin typeface="Preeti" pitchFamily="2" charset="0"/>
              </a:rPr>
              <a:t>k|jfxsf</a:t>
            </a:r>
            <a:r>
              <a:rPr lang="en-US" dirty="0">
                <a:latin typeface="Preeti" pitchFamily="2" charset="0"/>
              </a:rPr>
              <a:t>] </a:t>
            </a:r>
            <a:r>
              <a:rPr lang="en-US" dirty="0" err="1">
                <a:latin typeface="Preeti" pitchFamily="2" charset="0"/>
              </a:rPr>
              <a:t>nflu</a:t>
            </a:r>
            <a:r>
              <a:rPr lang="en-US" dirty="0">
                <a:latin typeface="Preeti" pitchFamily="2" charset="0"/>
              </a:rPr>
              <a:t> </a:t>
            </a:r>
            <a:r>
              <a:rPr lang="en-US" dirty="0" err="1">
                <a:latin typeface="Preeti" pitchFamily="2" charset="0"/>
              </a:rPr>
              <a:t>cfjZos</a:t>
            </a:r>
            <a:r>
              <a:rPr lang="en-US" dirty="0">
                <a:latin typeface="Preeti" pitchFamily="2" charset="0"/>
              </a:rPr>
              <a:t> </a:t>
            </a:r>
            <a:r>
              <a:rPr lang="en-US" dirty="0" err="1" smtClean="0">
                <a:latin typeface="Preeti" pitchFamily="2" charset="0"/>
              </a:rPr>
              <a:t>sfo</a:t>
            </a:r>
            <a:r>
              <a:rPr lang="en-US" dirty="0" smtClean="0">
                <a:latin typeface="Preeti" pitchFamily="2" charset="0"/>
              </a:rPr>
              <a:t>{x</a:t>
            </a:r>
            <a:r>
              <a:rPr lang="en-US" dirty="0">
                <a:latin typeface="Preeti" pitchFamily="2" charset="0"/>
              </a:rPr>
              <a:t>? </a:t>
            </a:r>
          </a:p>
        </p:txBody>
      </p:sp>
      <p:sp>
        <p:nvSpPr>
          <p:cNvPr id="4" name="Footer Placeholder 3"/>
          <p:cNvSpPr>
            <a:spLocks noGrp="1"/>
          </p:cNvSpPr>
          <p:nvPr>
            <p:ph type="ftr" sz="quarter" idx="11"/>
          </p:nvPr>
        </p:nvSpPr>
        <p:spPr/>
        <p:txBody>
          <a:bodyPr/>
          <a:lstStyle/>
          <a:p>
            <a:r>
              <a:rPr lang="en-US" smtClean="0"/>
              <a:t>NASC, 2017</a:t>
            </a:r>
            <a:endParaRPr lang="en-US"/>
          </a:p>
        </p:txBody>
      </p:sp>
      <p:sp>
        <p:nvSpPr>
          <p:cNvPr id="5" name="Slide Number Placeholder 4"/>
          <p:cNvSpPr>
            <a:spLocks noGrp="1"/>
          </p:cNvSpPr>
          <p:nvPr>
            <p:ph type="sldNum" sz="quarter" idx="12"/>
          </p:nvPr>
        </p:nvSpPr>
        <p:spPr/>
        <p:txBody>
          <a:bodyPr>
            <a:normAutofit fontScale="85000" lnSpcReduction="20000"/>
          </a:bodyPr>
          <a:lstStyle/>
          <a:p>
            <a:fld id="{67CACB9B-8C06-4586-9028-A55162688BF2}" type="slidenum">
              <a:rPr lang="en-US" smtClean="0"/>
              <a:t>23</a:t>
            </a:fld>
            <a:endParaRPr lang="en-US"/>
          </a:p>
        </p:txBody>
      </p:sp>
    </p:spTree>
    <p:extLst>
      <p:ext uri="{BB962C8B-B14F-4D97-AF65-F5344CB8AC3E}">
        <p14:creationId xmlns:p14="http://schemas.microsoft.com/office/powerpoint/2010/main" val="142018291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What constitution assures? </a:t>
            </a:r>
            <a:endParaRPr lang="en-US" dirty="0"/>
          </a:p>
        </p:txBody>
      </p:sp>
      <p:sp>
        <p:nvSpPr>
          <p:cNvPr id="3" name="Footer Placeholder 2"/>
          <p:cNvSpPr>
            <a:spLocks noGrp="1"/>
          </p:cNvSpPr>
          <p:nvPr>
            <p:ph type="ftr" sz="quarter" idx="11"/>
          </p:nvPr>
        </p:nvSpPr>
        <p:spPr/>
        <p:txBody>
          <a:bodyPr/>
          <a:lstStyle/>
          <a:p>
            <a:r>
              <a:rPr lang="en-US" smtClean="0"/>
              <a:t>NASC, 2017</a:t>
            </a:r>
            <a:endParaRPr lang="en-US"/>
          </a:p>
        </p:txBody>
      </p:sp>
      <p:sp>
        <p:nvSpPr>
          <p:cNvPr id="4" name="Slide Number Placeholder 3"/>
          <p:cNvSpPr>
            <a:spLocks noGrp="1"/>
          </p:cNvSpPr>
          <p:nvPr>
            <p:ph type="sldNum" sz="quarter" idx="12"/>
          </p:nvPr>
        </p:nvSpPr>
        <p:spPr/>
        <p:txBody>
          <a:bodyPr>
            <a:normAutofit fontScale="85000" lnSpcReduction="20000"/>
          </a:bodyPr>
          <a:lstStyle/>
          <a:p>
            <a:fld id="{67CACB9B-8C06-4586-9028-A55162688BF2}" type="slidenum">
              <a:rPr lang="en-US" smtClean="0"/>
              <a:t>24</a:t>
            </a:fld>
            <a:endParaRPr lang="en-US"/>
          </a:p>
        </p:txBody>
      </p:sp>
      <p:sp>
        <p:nvSpPr>
          <p:cNvPr id="5" name="Content Placeholder 4"/>
          <p:cNvSpPr>
            <a:spLocks noGrp="1"/>
          </p:cNvSpPr>
          <p:nvPr>
            <p:ph sz="quarter" idx="1"/>
          </p:nvPr>
        </p:nvSpPr>
        <p:spPr>
          <a:xfrm>
            <a:off x="109184" y="1600199"/>
            <a:ext cx="5240976" cy="5013133"/>
          </a:xfrm>
        </p:spPr>
        <p:txBody>
          <a:bodyPr>
            <a:normAutofit fontScale="92500" lnSpcReduction="10000"/>
          </a:bodyPr>
          <a:lstStyle/>
          <a:p>
            <a:r>
              <a:rPr lang="en-US" dirty="0" smtClean="0"/>
              <a:t>Empowering local governments in service delivery – transfer of sovereignty </a:t>
            </a:r>
          </a:p>
          <a:p>
            <a:r>
              <a:rPr lang="en-US" dirty="0" smtClean="0"/>
              <a:t>Making provincial governments accountable in provisioning of services</a:t>
            </a:r>
          </a:p>
          <a:p>
            <a:r>
              <a:rPr lang="en-US" dirty="0" smtClean="0"/>
              <a:t>Making federal government responsible for policy and regulatory functions and resource assurance to ensure public provisions, protection of fundamental rights </a:t>
            </a:r>
            <a:endParaRPr lang="en-US" dirty="0"/>
          </a:p>
        </p:txBody>
      </p:sp>
      <p:pic>
        <p:nvPicPr>
          <p:cNvPr id="6" name="Content Placeholder 3"/>
          <p:cNvPicPr>
            <a:picLocks noChangeAspect="1"/>
          </p:cNvPicPr>
          <p:nvPr/>
        </p:nvPicPr>
        <p:blipFill>
          <a:blip r:embed="rId2"/>
          <a:stretch>
            <a:fillRect/>
          </a:stretch>
        </p:blipFill>
        <p:spPr>
          <a:xfrm>
            <a:off x="5254389" y="1600200"/>
            <a:ext cx="3889612" cy="2947916"/>
          </a:xfrm>
          <a:prstGeom prst="rect">
            <a:avLst/>
          </a:prstGeom>
        </p:spPr>
      </p:pic>
    </p:spTree>
    <p:extLst>
      <p:ext uri="{BB962C8B-B14F-4D97-AF65-F5344CB8AC3E}">
        <p14:creationId xmlns:p14="http://schemas.microsoft.com/office/powerpoint/2010/main" val="3122261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dissolv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dissolv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dissolve">
                                      <p:cBhvr>
                                        <p:cTn id="17"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Potential risks (opportunities) </a:t>
            </a:r>
            <a:endParaRPr lang="en-US" dirty="0"/>
          </a:p>
        </p:txBody>
      </p:sp>
      <p:sp>
        <p:nvSpPr>
          <p:cNvPr id="3" name="Footer Placeholder 2"/>
          <p:cNvSpPr>
            <a:spLocks noGrp="1"/>
          </p:cNvSpPr>
          <p:nvPr>
            <p:ph type="ftr" sz="quarter" idx="11"/>
          </p:nvPr>
        </p:nvSpPr>
        <p:spPr/>
        <p:txBody>
          <a:bodyPr/>
          <a:lstStyle/>
          <a:p>
            <a:r>
              <a:rPr lang="en-US" smtClean="0"/>
              <a:t>NASC, 2017</a:t>
            </a:r>
            <a:endParaRPr lang="en-US"/>
          </a:p>
        </p:txBody>
      </p:sp>
      <p:sp>
        <p:nvSpPr>
          <p:cNvPr id="5" name="Slide Number Placeholder 4"/>
          <p:cNvSpPr>
            <a:spLocks noGrp="1"/>
          </p:cNvSpPr>
          <p:nvPr>
            <p:ph type="sldNum" sz="quarter" idx="12"/>
          </p:nvPr>
        </p:nvSpPr>
        <p:spPr/>
        <p:txBody>
          <a:bodyPr>
            <a:normAutofit fontScale="85000" lnSpcReduction="20000"/>
          </a:bodyPr>
          <a:lstStyle/>
          <a:p>
            <a:fld id="{67CACB9B-8C06-4586-9028-A55162688BF2}" type="slidenum">
              <a:rPr lang="en-US" smtClean="0"/>
              <a:t>25</a:t>
            </a:fld>
            <a:endParaRPr lang="en-US"/>
          </a:p>
        </p:txBody>
      </p:sp>
      <p:sp>
        <p:nvSpPr>
          <p:cNvPr id="6" name="Content Placeholder 5"/>
          <p:cNvSpPr>
            <a:spLocks noGrp="1"/>
          </p:cNvSpPr>
          <p:nvPr>
            <p:ph sz="quarter" idx="1"/>
          </p:nvPr>
        </p:nvSpPr>
        <p:spPr>
          <a:xfrm>
            <a:off x="286602" y="1600200"/>
            <a:ext cx="8677887" cy="4495800"/>
          </a:xfrm>
        </p:spPr>
        <p:txBody>
          <a:bodyPr>
            <a:normAutofit/>
          </a:bodyPr>
          <a:lstStyle/>
          <a:p>
            <a:pPr marL="514350" indent="-514350">
              <a:buAutoNum type="arabicPeriod"/>
            </a:pPr>
            <a:r>
              <a:rPr lang="en-US" sz="3200" dirty="0" smtClean="0"/>
              <a:t>Implementing constitution </a:t>
            </a:r>
          </a:p>
          <a:p>
            <a:pPr marL="514350" indent="-514350">
              <a:buAutoNum type="arabicPeriod"/>
            </a:pPr>
            <a:r>
              <a:rPr lang="en-US" sz="3200" dirty="0" smtClean="0"/>
              <a:t>Reaching people </a:t>
            </a:r>
          </a:p>
          <a:p>
            <a:pPr marL="514350" indent="-514350">
              <a:buAutoNum type="arabicPeriod"/>
            </a:pPr>
            <a:r>
              <a:rPr lang="en-US" sz="3200" dirty="0" smtClean="0"/>
              <a:t>Building ownership on state and national solidarity </a:t>
            </a:r>
          </a:p>
          <a:p>
            <a:pPr marL="514350" indent="-514350">
              <a:buAutoNum type="arabicPeriod"/>
            </a:pPr>
            <a:r>
              <a:rPr lang="en-US" sz="3200" dirty="0" smtClean="0"/>
              <a:t>Making federalism a good means </a:t>
            </a:r>
          </a:p>
          <a:p>
            <a:pPr marL="514350" indent="-514350">
              <a:buAutoNum type="arabicPeriod"/>
            </a:pPr>
            <a:r>
              <a:rPr lang="en-US" sz="3200" dirty="0" smtClean="0"/>
              <a:t>Strengthening local government</a:t>
            </a:r>
          </a:p>
          <a:p>
            <a:pPr marL="514350" indent="-514350">
              <a:buAutoNum type="arabicPeriod"/>
            </a:pPr>
            <a:endParaRPr lang="en-US" sz="3200" dirty="0" smtClean="0"/>
          </a:p>
          <a:p>
            <a:pPr marL="514350" indent="-514350">
              <a:buAutoNum type="arabicPeriod"/>
            </a:pPr>
            <a:endParaRPr lang="en-US" sz="3200" dirty="0" smtClean="0"/>
          </a:p>
          <a:p>
            <a:pPr marL="0" indent="0">
              <a:buNone/>
            </a:pPr>
            <a:endParaRPr lang="en-US" dirty="0"/>
          </a:p>
        </p:txBody>
      </p:sp>
    </p:spTree>
    <p:extLst>
      <p:ext uri="{BB962C8B-B14F-4D97-AF65-F5344CB8AC3E}">
        <p14:creationId xmlns:p14="http://schemas.microsoft.com/office/powerpoint/2010/main" val="3432848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dissolv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dissolv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dissolv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dissolve">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dissolve">
                                      <p:cBhvr>
                                        <p:cTn id="27"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marL="0" indent="0" algn="ctr">
              <a:buNone/>
            </a:pPr>
            <a:r>
              <a:rPr lang="en-US" sz="9600" dirty="0" smtClean="0"/>
              <a:t>Thank you</a:t>
            </a:r>
            <a:r>
              <a:rPr lang="en-US" dirty="0" smtClean="0"/>
              <a:t> </a:t>
            </a:r>
            <a:endParaRPr lang="en-US" dirty="0"/>
          </a:p>
        </p:txBody>
      </p:sp>
      <p:sp>
        <p:nvSpPr>
          <p:cNvPr id="4" name="Footer Placeholder 3"/>
          <p:cNvSpPr>
            <a:spLocks noGrp="1"/>
          </p:cNvSpPr>
          <p:nvPr>
            <p:ph type="ftr" sz="quarter" idx="11"/>
          </p:nvPr>
        </p:nvSpPr>
        <p:spPr/>
        <p:txBody>
          <a:bodyPr/>
          <a:lstStyle/>
          <a:p>
            <a:r>
              <a:rPr lang="en-US" smtClean="0"/>
              <a:t>NASC, 2017</a:t>
            </a:r>
            <a:endParaRPr lang="en-US"/>
          </a:p>
        </p:txBody>
      </p:sp>
      <p:sp>
        <p:nvSpPr>
          <p:cNvPr id="5" name="Slide Number Placeholder 4"/>
          <p:cNvSpPr>
            <a:spLocks noGrp="1"/>
          </p:cNvSpPr>
          <p:nvPr>
            <p:ph type="sldNum" sz="quarter" idx="12"/>
          </p:nvPr>
        </p:nvSpPr>
        <p:spPr/>
        <p:txBody>
          <a:bodyPr>
            <a:normAutofit fontScale="85000" lnSpcReduction="20000"/>
          </a:bodyPr>
          <a:lstStyle/>
          <a:p>
            <a:fld id="{67CACB9B-8C06-4586-9028-A55162688BF2}" type="slidenum">
              <a:rPr lang="en-US" smtClean="0"/>
              <a:t>26</a:t>
            </a:fld>
            <a:endParaRPr lang="en-US"/>
          </a:p>
        </p:txBody>
      </p:sp>
    </p:spTree>
    <p:extLst>
      <p:ext uri="{BB962C8B-B14F-4D97-AF65-F5344CB8AC3E}">
        <p14:creationId xmlns:p14="http://schemas.microsoft.com/office/powerpoint/2010/main" val="11626503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Coverage</a:t>
            </a:r>
            <a:endParaRPr lang="en-US" dirty="0"/>
          </a:p>
        </p:txBody>
      </p:sp>
      <p:sp>
        <p:nvSpPr>
          <p:cNvPr id="3" name="Content Placeholder 2"/>
          <p:cNvSpPr>
            <a:spLocks noGrp="1"/>
          </p:cNvSpPr>
          <p:nvPr>
            <p:ph sz="quarter" idx="1"/>
          </p:nvPr>
        </p:nvSpPr>
        <p:spPr/>
        <p:txBody>
          <a:bodyPr>
            <a:normAutofit/>
          </a:bodyPr>
          <a:lstStyle/>
          <a:p>
            <a:pPr lvl="0"/>
            <a:r>
              <a:rPr lang="en-US" sz="3600" dirty="0"/>
              <a:t>Basis of state restructuring</a:t>
            </a:r>
          </a:p>
          <a:p>
            <a:pPr lvl="0"/>
            <a:r>
              <a:rPr lang="en-US" sz="3600" dirty="0"/>
              <a:t>Context and need for state restructuring in Nepal</a:t>
            </a:r>
          </a:p>
          <a:p>
            <a:pPr lvl="0"/>
            <a:r>
              <a:rPr lang="en-US" sz="3600" dirty="0"/>
              <a:t>Principles and approaches of state restructuring</a:t>
            </a:r>
          </a:p>
          <a:p>
            <a:r>
              <a:rPr lang="en-US" sz="3600" dirty="0"/>
              <a:t>Constitutional provisions in state </a:t>
            </a:r>
            <a:r>
              <a:rPr lang="en-US" sz="3600" dirty="0" smtClean="0"/>
              <a:t>restructuring</a:t>
            </a:r>
          </a:p>
        </p:txBody>
      </p:sp>
      <p:sp>
        <p:nvSpPr>
          <p:cNvPr id="4" name="Footer Placeholder 3"/>
          <p:cNvSpPr>
            <a:spLocks noGrp="1"/>
          </p:cNvSpPr>
          <p:nvPr>
            <p:ph type="ftr" sz="quarter" idx="11"/>
          </p:nvPr>
        </p:nvSpPr>
        <p:spPr/>
        <p:txBody>
          <a:bodyPr/>
          <a:lstStyle/>
          <a:p>
            <a:r>
              <a:rPr lang="en-US" smtClean="0"/>
              <a:t>NASC, 2017</a:t>
            </a:r>
            <a:endParaRPr lang="en-US"/>
          </a:p>
        </p:txBody>
      </p:sp>
      <p:sp>
        <p:nvSpPr>
          <p:cNvPr id="5" name="Slide Number Placeholder 4"/>
          <p:cNvSpPr>
            <a:spLocks noGrp="1"/>
          </p:cNvSpPr>
          <p:nvPr>
            <p:ph type="sldNum" sz="quarter" idx="12"/>
          </p:nvPr>
        </p:nvSpPr>
        <p:spPr/>
        <p:txBody>
          <a:bodyPr>
            <a:normAutofit fontScale="85000" lnSpcReduction="20000"/>
          </a:bodyPr>
          <a:lstStyle/>
          <a:p>
            <a:fld id="{67CACB9B-8C06-4586-9028-A55162688BF2}" type="slidenum">
              <a:rPr lang="en-US" smtClean="0"/>
              <a:t>3</a:t>
            </a:fld>
            <a:endParaRPr lang="en-US"/>
          </a:p>
        </p:txBody>
      </p:sp>
    </p:spTree>
    <p:extLst>
      <p:ext uri="{BB962C8B-B14F-4D97-AF65-F5344CB8AC3E}">
        <p14:creationId xmlns:p14="http://schemas.microsoft.com/office/powerpoint/2010/main" val="7781683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NASC, 2017</a:t>
            </a:r>
            <a:endParaRPr lang="en-US"/>
          </a:p>
        </p:txBody>
      </p:sp>
      <p:sp>
        <p:nvSpPr>
          <p:cNvPr id="4" name="Slide Number Placeholder 3"/>
          <p:cNvSpPr>
            <a:spLocks noGrp="1"/>
          </p:cNvSpPr>
          <p:nvPr>
            <p:ph type="sldNum" sz="quarter" idx="12"/>
          </p:nvPr>
        </p:nvSpPr>
        <p:spPr/>
        <p:txBody>
          <a:bodyPr>
            <a:normAutofit fontScale="85000" lnSpcReduction="20000"/>
          </a:bodyPr>
          <a:lstStyle/>
          <a:p>
            <a:fld id="{67CACB9B-8C06-4586-9028-A55162688BF2}" type="slidenum">
              <a:rPr lang="en-US" smtClean="0"/>
              <a:t>4</a:t>
            </a:fld>
            <a:endParaRPr lang="en-US"/>
          </a:p>
        </p:txBody>
      </p:sp>
      <p:sp>
        <p:nvSpPr>
          <p:cNvPr id="5" name="Content Placeholder 4"/>
          <p:cNvSpPr>
            <a:spLocks noGrp="1"/>
          </p:cNvSpPr>
          <p:nvPr>
            <p:ph sz="quarter" idx="1"/>
          </p:nvPr>
        </p:nvSpPr>
        <p:spPr>
          <a:xfrm>
            <a:off x="612648" y="1600200"/>
            <a:ext cx="8153400" cy="3276600"/>
          </a:xfrm>
        </p:spPr>
        <p:txBody>
          <a:bodyPr/>
          <a:lstStyle/>
          <a:p>
            <a:pPr marL="0" indent="0" algn="ctr">
              <a:buNone/>
            </a:pPr>
            <a:r>
              <a:rPr lang="en-US" sz="6600" dirty="0" smtClean="0"/>
              <a:t>What is pressing issue in state restructuring debate of Nepal?</a:t>
            </a:r>
            <a:endParaRPr lang="en-US" dirty="0"/>
          </a:p>
        </p:txBody>
      </p:sp>
    </p:spTree>
    <p:extLst>
      <p:ext uri="{BB962C8B-B14F-4D97-AF65-F5344CB8AC3E}">
        <p14:creationId xmlns:p14="http://schemas.microsoft.com/office/powerpoint/2010/main" val="6868104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Constitution of Nepal</a:t>
            </a:r>
            <a:endParaRPr lang="en-US" dirty="0"/>
          </a:p>
        </p:txBody>
      </p:sp>
      <p:sp>
        <p:nvSpPr>
          <p:cNvPr id="3" name="Content Placeholder 2"/>
          <p:cNvSpPr>
            <a:spLocks noGrp="1"/>
          </p:cNvSpPr>
          <p:nvPr>
            <p:ph sz="quarter" idx="1"/>
          </p:nvPr>
        </p:nvSpPr>
        <p:spPr>
          <a:xfrm>
            <a:off x="-1" y="1600200"/>
            <a:ext cx="5158855" cy="4495800"/>
          </a:xfrm>
        </p:spPr>
        <p:txBody>
          <a:bodyPr>
            <a:normAutofit/>
          </a:bodyPr>
          <a:lstStyle/>
          <a:p>
            <a:pPr marL="0" indent="0">
              <a:buNone/>
            </a:pPr>
            <a:r>
              <a:rPr lang="en-US" dirty="0"/>
              <a:t>I</a:t>
            </a:r>
            <a:r>
              <a:rPr lang="en-US" dirty="0" smtClean="0"/>
              <a:t>n </a:t>
            </a:r>
            <a:r>
              <a:rPr lang="en-US" dirty="0"/>
              <a:t>order to fulfill the aspirations for </a:t>
            </a:r>
            <a:r>
              <a:rPr lang="en-US" b="1" dirty="0">
                <a:solidFill>
                  <a:srgbClr val="00B0F0"/>
                </a:solidFill>
              </a:rPr>
              <a:t>perpetual peace</a:t>
            </a:r>
            <a:r>
              <a:rPr lang="en-US" dirty="0">
                <a:solidFill>
                  <a:srgbClr val="00B0F0"/>
                </a:solidFill>
              </a:rPr>
              <a:t>, </a:t>
            </a:r>
            <a:r>
              <a:rPr lang="en-US" b="1" dirty="0">
                <a:solidFill>
                  <a:srgbClr val="00B0F0"/>
                </a:solidFill>
              </a:rPr>
              <a:t>good governance</a:t>
            </a:r>
            <a:r>
              <a:rPr lang="en-US" dirty="0">
                <a:solidFill>
                  <a:srgbClr val="00B0F0"/>
                </a:solidFill>
              </a:rPr>
              <a:t>, </a:t>
            </a:r>
            <a:r>
              <a:rPr lang="en-US" b="1" dirty="0">
                <a:solidFill>
                  <a:srgbClr val="00B0F0"/>
                </a:solidFill>
              </a:rPr>
              <a:t>development</a:t>
            </a:r>
            <a:r>
              <a:rPr lang="en-US" dirty="0">
                <a:solidFill>
                  <a:srgbClr val="00B0F0"/>
                </a:solidFill>
              </a:rPr>
              <a:t> </a:t>
            </a:r>
            <a:r>
              <a:rPr lang="en-US" dirty="0"/>
              <a:t>and </a:t>
            </a:r>
            <a:r>
              <a:rPr lang="en-US" b="1" dirty="0">
                <a:solidFill>
                  <a:srgbClr val="00B0F0"/>
                </a:solidFill>
              </a:rPr>
              <a:t>prosperity</a:t>
            </a:r>
            <a:r>
              <a:rPr lang="en-US" dirty="0"/>
              <a:t> through the medium of </a:t>
            </a:r>
            <a:r>
              <a:rPr lang="en-US" b="1" dirty="0">
                <a:solidFill>
                  <a:srgbClr val="7030A0"/>
                </a:solidFill>
              </a:rPr>
              <a:t>federal democratic republican system of governance</a:t>
            </a:r>
            <a:r>
              <a:rPr lang="en-US" dirty="0"/>
              <a:t>, hereby promulgate this Constitution through the </a:t>
            </a:r>
            <a:r>
              <a:rPr lang="en-US" b="1" dirty="0">
                <a:solidFill>
                  <a:srgbClr val="002060"/>
                </a:solidFill>
              </a:rPr>
              <a:t>Constituent </a:t>
            </a:r>
            <a:r>
              <a:rPr lang="en-US" b="1" dirty="0" smtClean="0">
                <a:solidFill>
                  <a:srgbClr val="002060"/>
                </a:solidFill>
              </a:rPr>
              <a:t>Assembly</a:t>
            </a:r>
            <a:r>
              <a:rPr lang="en-US" dirty="0" smtClean="0"/>
              <a:t>. </a:t>
            </a:r>
            <a:endParaRPr lang="en-US" dirty="0"/>
          </a:p>
        </p:txBody>
      </p:sp>
      <p:pic>
        <p:nvPicPr>
          <p:cNvPr id="4" name="Picture 3"/>
          <p:cNvPicPr>
            <a:picLocks noChangeAspect="1"/>
          </p:cNvPicPr>
          <p:nvPr/>
        </p:nvPicPr>
        <p:blipFill>
          <a:blip r:embed="rId2"/>
          <a:stretch>
            <a:fillRect/>
          </a:stretch>
        </p:blipFill>
        <p:spPr>
          <a:xfrm>
            <a:off x="5158854" y="1600199"/>
            <a:ext cx="3805635" cy="4145507"/>
          </a:xfrm>
          <a:prstGeom prst="rect">
            <a:avLst/>
          </a:prstGeom>
        </p:spPr>
      </p:pic>
      <p:sp>
        <p:nvSpPr>
          <p:cNvPr id="5" name="Footer Placeholder 4"/>
          <p:cNvSpPr>
            <a:spLocks noGrp="1"/>
          </p:cNvSpPr>
          <p:nvPr>
            <p:ph type="ftr" sz="quarter" idx="11"/>
          </p:nvPr>
        </p:nvSpPr>
        <p:spPr/>
        <p:txBody>
          <a:bodyPr/>
          <a:lstStyle/>
          <a:p>
            <a:r>
              <a:rPr lang="en-US" smtClean="0"/>
              <a:t>NASC, 2017</a:t>
            </a:r>
            <a:endParaRPr lang="en-US"/>
          </a:p>
        </p:txBody>
      </p:sp>
      <p:sp>
        <p:nvSpPr>
          <p:cNvPr id="6" name="Slide Number Placeholder 5"/>
          <p:cNvSpPr>
            <a:spLocks noGrp="1"/>
          </p:cNvSpPr>
          <p:nvPr>
            <p:ph type="sldNum" sz="quarter" idx="12"/>
          </p:nvPr>
        </p:nvSpPr>
        <p:spPr/>
        <p:txBody>
          <a:bodyPr>
            <a:normAutofit fontScale="85000" lnSpcReduction="20000"/>
          </a:bodyPr>
          <a:lstStyle/>
          <a:p>
            <a:fld id="{67CACB9B-8C06-4586-9028-A55162688BF2}" type="slidenum">
              <a:rPr lang="en-US" smtClean="0"/>
              <a:t>5</a:t>
            </a:fld>
            <a:endParaRPr lang="en-US"/>
          </a:p>
        </p:txBody>
      </p:sp>
    </p:spTree>
    <p:extLst>
      <p:ext uri="{BB962C8B-B14F-4D97-AF65-F5344CB8AC3E}">
        <p14:creationId xmlns:p14="http://schemas.microsoft.com/office/powerpoint/2010/main" val="3951477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smtClean="0"/>
              <a:t>Some critical questions</a:t>
            </a:r>
            <a:endParaRPr lang="en-US" sz="5400" dirty="0"/>
          </a:p>
        </p:txBody>
      </p:sp>
      <p:sp>
        <p:nvSpPr>
          <p:cNvPr id="3" name="Content Placeholder 2"/>
          <p:cNvSpPr>
            <a:spLocks noGrp="1"/>
          </p:cNvSpPr>
          <p:nvPr>
            <p:ph sz="quarter" idx="1"/>
          </p:nvPr>
        </p:nvSpPr>
        <p:spPr>
          <a:xfrm>
            <a:off x="163773" y="1617260"/>
            <a:ext cx="5268036" cy="5240740"/>
          </a:xfrm>
        </p:spPr>
        <p:txBody>
          <a:bodyPr>
            <a:normAutofit/>
          </a:bodyPr>
          <a:lstStyle/>
          <a:p>
            <a:pPr marL="0" indent="0">
              <a:buNone/>
            </a:pPr>
            <a:r>
              <a:rPr lang="en-US" sz="4800" dirty="0" smtClean="0"/>
              <a:t>What is a state? </a:t>
            </a:r>
          </a:p>
          <a:p>
            <a:pPr marL="0" indent="0">
              <a:buNone/>
            </a:pPr>
            <a:r>
              <a:rPr lang="en-US" sz="4800" dirty="0" smtClean="0"/>
              <a:t>What is state restructuring?</a:t>
            </a:r>
          </a:p>
          <a:p>
            <a:pPr marL="0" indent="0">
              <a:buNone/>
            </a:pPr>
            <a:r>
              <a:rPr lang="en-US" sz="4800" dirty="0"/>
              <a:t>Does Nepal require state restructuring? </a:t>
            </a:r>
          </a:p>
          <a:p>
            <a:pPr marL="0" indent="0">
              <a:buNone/>
            </a:pPr>
            <a:endParaRPr lang="en-US" dirty="0"/>
          </a:p>
        </p:txBody>
      </p:sp>
      <p:pic>
        <p:nvPicPr>
          <p:cNvPr id="5" name="Picture 4"/>
          <p:cNvPicPr>
            <a:picLocks noChangeAspect="1"/>
          </p:cNvPicPr>
          <p:nvPr/>
        </p:nvPicPr>
        <p:blipFill>
          <a:blip r:embed="rId2"/>
          <a:stretch>
            <a:fillRect/>
          </a:stretch>
        </p:blipFill>
        <p:spPr>
          <a:xfrm>
            <a:off x="5222665" y="1617260"/>
            <a:ext cx="3921334" cy="4286250"/>
          </a:xfrm>
          <a:prstGeom prst="rect">
            <a:avLst/>
          </a:prstGeom>
        </p:spPr>
      </p:pic>
      <p:sp>
        <p:nvSpPr>
          <p:cNvPr id="6" name="Rectangle 5"/>
          <p:cNvSpPr/>
          <p:nvPr/>
        </p:nvSpPr>
        <p:spPr>
          <a:xfrm>
            <a:off x="5616236" y="5264202"/>
            <a:ext cx="3134191" cy="369332"/>
          </a:xfrm>
          <a:prstGeom prst="rect">
            <a:avLst/>
          </a:prstGeom>
        </p:spPr>
        <p:txBody>
          <a:bodyPr wrap="none">
            <a:spAutoFit/>
          </a:bodyPr>
          <a:lstStyle/>
          <a:p>
            <a:r>
              <a:rPr lang="en-US" dirty="0">
                <a:solidFill>
                  <a:srgbClr val="7D7D7D"/>
                </a:solidFill>
                <a:latin typeface="arial" panose="020B0604020202020204" pitchFamily="34" charset="0"/>
                <a:hlinkClick r:id="rId3"/>
              </a:rPr>
              <a:t>najushrestha.wordpress.com</a:t>
            </a:r>
            <a:endParaRPr lang="en-US" dirty="0"/>
          </a:p>
        </p:txBody>
      </p:sp>
      <p:sp>
        <p:nvSpPr>
          <p:cNvPr id="7" name="Footer Placeholder 6"/>
          <p:cNvSpPr>
            <a:spLocks noGrp="1"/>
          </p:cNvSpPr>
          <p:nvPr>
            <p:ph type="ftr" sz="quarter" idx="11"/>
          </p:nvPr>
        </p:nvSpPr>
        <p:spPr/>
        <p:txBody>
          <a:bodyPr/>
          <a:lstStyle/>
          <a:p>
            <a:r>
              <a:rPr lang="en-US" smtClean="0"/>
              <a:t>NASC, 2017</a:t>
            </a:r>
            <a:endParaRPr lang="en-US"/>
          </a:p>
        </p:txBody>
      </p:sp>
      <p:sp>
        <p:nvSpPr>
          <p:cNvPr id="8" name="Slide Number Placeholder 7"/>
          <p:cNvSpPr>
            <a:spLocks noGrp="1"/>
          </p:cNvSpPr>
          <p:nvPr>
            <p:ph type="sldNum" sz="quarter" idx="12"/>
          </p:nvPr>
        </p:nvSpPr>
        <p:spPr/>
        <p:txBody>
          <a:bodyPr>
            <a:normAutofit fontScale="85000" lnSpcReduction="20000"/>
          </a:bodyPr>
          <a:lstStyle/>
          <a:p>
            <a:fld id="{67CACB9B-8C06-4586-9028-A55162688BF2}" type="slidenum">
              <a:rPr lang="en-US" smtClean="0"/>
              <a:t>6</a:t>
            </a:fld>
            <a:endParaRPr lang="en-US"/>
          </a:p>
        </p:txBody>
      </p:sp>
    </p:spTree>
    <p:extLst>
      <p:ext uri="{BB962C8B-B14F-4D97-AF65-F5344CB8AC3E}">
        <p14:creationId xmlns:p14="http://schemas.microsoft.com/office/powerpoint/2010/main" val="2646253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a:t>
            </a:r>
            <a:endParaRPr lang="en-US" dirty="0"/>
          </a:p>
        </p:txBody>
      </p:sp>
      <p:sp>
        <p:nvSpPr>
          <p:cNvPr id="3" name="Content Placeholder 2"/>
          <p:cNvSpPr>
            <a:spLocks noGrp="1"/>
          </p:cNvSpPr>
          <p:nvPr>
            <p:ph sz="quarter" idx="1"/>
          </p:nvPr>
        </p:nvSpPr>
        <p:spPr>
          <a:xfrm>
            <a:off x="107681" y="1627496"/>
            <a:ext cx="4614444" cy="4495800"/>
          </a:xfrm>
        </p:spPr>
        <p:txBody>
          <a:bodyPr/>
          <a:lstStyle/>
          <a:p>
            <a:pPr marL="0" indent="0">
              <a:buNone/>
            </a:pPr>
            <a:r>
              <a:rPr lang="en-US" dirty="0"/>
              <a:t>Why Nepal requires state restructuring?   </a:t>
            </a:r>
          </a:p>
          <a:p>
            <a:pPr lvl="1"/>
            <a:r>
              <a:rPr lang="en-US" dirty="0"/>
              <a:t>Establishing rights</a:t>
            </a:r>
          </a:p>
          <a:p>
            <a:pPr lvl="1"/>
            <a:r>
              <a:rPr lang="en-US" dirty="0"/>
              <a:t>Recognizing </a:t>
            </a:r>
            <a:r>
              <a:rPr lang="en-US" dirty="0" smtClean="0"/>
              <a:t>voices</a:t>
            </a:r>
          </a:p>
          <a:p>
            <a:pPr lvl="1"/>
            <a:r>
              <a:rPr lang="en-US" dirty="0" smtClean="0"/>
              <a:t>Sharing resources </a:t>
            </a:r>
            <a:endParaRPr lang="en-US" dirty="0"/>
          </a:p>
          <a:p>
            <a:pPr lvl="1"/>
            <a:r>
              <a:rPr lang="en-US" dirty="0"/>
              <a:t>Offering choices </a:t>
            </a:r>
          </a:p>
          <a:p>
            <a:pPr marL="0" indent="0">
              <a:buNone/>
            </a:pPr>
            <a:endParaRPr lang="en-US" dirty="0"/>
          </a:p>
        </p:txBody>
      </p:sp>
      <p:pic>
        <p:nvPicPr>
          <p:cNvPr id="4" name="Picture 3"/>
          <p:cNvPicPr>
            <a:picLocks noChangeAspect="1"/>
          </p:cNvPicPr>
          <p:nvPr/>
        </p:nvPicPr>
        <p:blipFill>
          <a:blip r:embed="rId2"/>
          <a:stretch>
            <a:fillRect/>
          </a:stretch>
        </p:blipFill>
        <p:spPr>
          <a:xfrm>
            <a:off x="4612943" y="1627496"/>
            <a:ext cx="4531057" cy="4219575"/>
          </a:xfrm>
          <a:prstGeom prst="rect">
            <a:avLst/>
          </a:prstGeom>
        </p:spPr>
      </p:pic>
      <p:sp>
        <p:nvSpPr>
          <p:cNvPr id="5" name="Footer Placeholder 4"/>
          <p:cNvSpPr>
            <a:spLocks noGrp="1"/>
          </p:cNvSpPr>
          <p:nvPr>
            <p:ph type="ftr" sz="quarter" idx="11"/>
          </p:nvPr>
        </p:nvSpPr>
        <p:spPr/>
        <p:txBody>
          <a:bodyPr/>
          <a:lstStyle/>
          <a:p>
            <a:r>
              <a:rPr lang="en-US" smtClean="0"/>
              <a:t>NASC, 2017</a:t>
            </a:r>
            <a:endParaRPr lang="en-US"/>
          </a:p>
        </p:txBody>
      </p:sp>
      <p:sp>
        <p:nvSpPr>
          <p:cNvPr id="6" name="Slide Number Placeholder 5"/>
          <p:cNvSpPr>
            <a:spLocks noGrp="1"/>
          </p:cNvSpPr>
          <p:nvPr>
            <p:ph type="sldNum" sz="quarter" idx="12"/>
          </p:nvPr>
        </p:nvSpPr>
        <p:spPr/>
        <p:txBody>
          <a:bodyPr>
            <a:normAutofit fontScale="85000" lnSpcReduction="20000"/>
          </a:bodyPr>
          <a:lstStyle/>
          <a:p>
            <a:fld id="{67CACB9B-8C06-4586-9028-A55162688BF2}" type="slidenum">
              <a:rPr lang="en-US" smtClean="0"/>
              <a:t>7</a:t>
            </a:fld>
            <a:endParaRPr lang="en-US"/>
          </a:p>
        </p:txBody>
      </p:sp>
    </p:spTree>
    <p:extLst>
      <p:ext uri="{BB962C8B-B14F-4D97-AF65-F5344CB8AC3E}">
        <p14:creationId xmlns:p14="http://schemas.microsoft.com/office/powerpoint/2010/main" val="2025264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a:t>
            </a:r>
            <a:endParaRPr lang="en-US" dirty="0"/>
          </a:p>
        </p:txBody>
      </p:sp>
      <p:sp>
        <p:nvSpPr>
          <p:cNvPr id="3" name="Content Placeholder 2"/>
          <p:cNvSpPr>
            <a:spLocks noGrp="1"/>
          </p:cNvSpPr>
          <p:nvPr>
            <p:ph sz="quarter" idx="1"/>
          </p:nvPr>
        </p:nvSpPr>
        <p:spPr>
          <a:xfrm>
            <a:off x="245659" y="1600200"/>
            <a:ext cx="8718829" cy="4495800"/>
          </a:xfrm>
        </p:spPr>
        <p:txBody>
          <a:bodyPr>
            <a:normAutofit/>
          </a:bodyPr>
          <a:lstStyle/>
          <a:p>
            <a:pPr marL="0" indent="0">
              <a:buNone/>
            </a:pPr>
            <a:r>
              <a:rPr lang="en-US" sz="4400" dirty="0"/>
              <a:t>S</a:t>
            </a:r>
            <a:r>
              <a:rPr lang="en-US" sz="4400" dirty="0" smtClean="0"/>
              <a:t>tate </a:t>
            </a:r>
            <a:r>
              <a:rPr lang="en-US" sz="4400" dirty="0"/>
              <a:t>restructuring is something that is directly associated with </a:t>
            </a:r>
            <a:r>
              <a:rPr lang="en-US" sz="4400" b="1" dirty="0">
                <a:solidFill>
                  <a:srgbClr val="7030A0"/>
                </a:solidFill>
              </a:rPr>
              <a:t>political re-imagination </a:t>
            </a:r>
            <a:r>
              <a:rPr lang="en-US" sz="4400" dirty="0"/>
              <a:t>of the state as per the </a:t>
            </a:r>
            <a:r>
              <a:rPr lang="en-US" sz="4400" b="1" dirty="0">
                <a:solidFill>
                  <a:schemeClr val="accent1">
                    <a:lumMod val="50000"/>
                  </a:schemeClr>
                </a:solidFill>
              </a:rPr>
              <a:t>spirit of the time </a:t>
            </a:r>
            <a:r>
              <a:rPr lang="en-US" sz="4400" dirty="0"/>
              <a:t>and is a </a:t>
            </a:r>
            <a:r>
              <a:rPr lang="en-US" sz="4400" b="1" dirty="0">
                <a:solidFill>
                  <a:schemeClr val="accent2">
                    <a:lumMod val="75000"/>
                  </a:schemeClr>
                </a:solidFill>
              </a:rPr>
              <a:t>continuous process</a:t>
            </a:r>
            <a:r>
              <a:rPr lang="en-US" sz="4400" dirty="0"/>
              <a:t> in </a:t>
            </a:r>
            <a:r>
              <a:rPr lang="en-US" sz="4400" dirty="0" smtClean="0"/>
              <a:t>democracy </a:t>
            </a:r>
            <a:endParaRPr lang="en-US" sz="4400" dirty="0"/>
          </a:p>
        </p:txBody>
      </p:sp>
      <p:sp>
        <p:nvSpPr>
          <p:cNvPr id="4" name="Footer Placeholder 3"/>
          <p:cNvSpPr>
            <a:spLocks noGrp="1"/>
          </p:cNvSpPr>
          <p:nvPr>
            <p:ph type="ftr" sz="quarter" idx="11"/>
          </p:nvPr>
        </p:nvSpPr>
        <p:spPr/>
        <p:txBody>
          <a:bodyPr/>
          <a:lstStyle/>
          <a:p>
            <a:r>
              <a:rPr lang="en-US" smtClean="0"/>
              <a:t>NASC, 2017</a:t>
            </a:r>
            <a:endParaRPr lang="en-US"/>
          </a:p>
        </p:txBody>
      </p:sp>
      <p:sp>
        <p:nvSpPr>
          <p:cNvPr id="5" name="Slide Number Placeholder 4"/>
          <p:cNvSpPr>
            <a:spLocks noGrp="1"/>
          </p:cNvSpPr>
          <p:nvPr>
            <p:ph type="sldNum" sz="quarter" idx="12"/>
          </p:nvPr>
        </p:nvSpPr>
        <p:spPr/>
        <p:txBody>
          <a:bodyPr>
            <a:normAutofit fontScale="85000" lnSpcReduction="20000"/>
          </a:bodyPr>
          <a:lstStyle/>
          <a:p>
            <a:fld id="{67CACB9B-8C06-4586-9028-A55162688BF2}" type="slidenum">
              <a:rPr lang="en-US" smtClean="0"/>
              <a:t>8</a:t>
            </a:fld>
            <a:endParaRPr lang="en-US"/>
          </a:p>
        </p:txBody>
      </p:sp>
    </p:spTree>
    <p:extLst>
      <p:ext uri="{BB962C8B-B14F-4D97-AF65-F5344CB8AC3E}">
        <p14:creationId xmlns:p14="http://schemas.microsoft.com/office/powerpoint/2010/main" val="487043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Sectors of Restructuring</a:t>
            </a:r>
            <a:endParaRPr lang="en-US" dirty="0"/>
          </a:p>
        </p:txBody>
      </p:sp>
      <p:sp>
        <p:nvSpPr>
          <p:cNvPr id="3" name="Content Placeholder 2"/>
          <p:cNvSpPr>
            <a:spLocks noGrp="1"/>
          </p:cNvSpPr>
          <p:nvPr>
            <p:ph sz="quarter" idx="1"/>
          </p:nvPr>
        </p:nvSpPr>
        <p:spPr/>
        <p:txBody>
          <a:bodyPr/>
          <a:lstStyle/>
          <a:p>
            <a:r>
              <a:rPr lang="en-US" sz="3600" dirty="0" smtClean="0"/>
              <a:t>Political </a:t>
            </a:r>
          </a:p>
          <a:p>
            <a:r>
              <a:rPr lang="en-US" sz="3600" dirty="0" smtClean="0"/>
              <a:t>Administrative</a:t>
            </a:r>
          </a:p>
          <a:p>
            <a:r>
              <a:rPr lang="en-US" sz="3600" dirty="0" smtClean="0"/>
              <a:t>Social/Cultural  </a:t>
            </a:r>
          </a:p>
          <a:p>
            <a:r>
              <a:rPr lang="en-US" sz="3600" smtClean="0"/>
              <a:t>Fiscal </a:t>
            </a:r>
            <a:endParaRPr lang="en-US" sz="3600" dirty="0" smtClean="0"/>
          </a:p>
          <a:p>
            <a:pPr marL="0" indent="0">
              <a:buNone/>
            </a:pPr>
            <a:endParaRPr lang="en-US" sz="3600" dirty="0" smtClean="0"/>
          </a:p>
          <a:p>
            <a:endParaRPr lang="en-US" dirty="0"/>
          </a:p>
        </p:txBody>
      </p:sp>
      <p:sp>
        <p:nvSpPr>
          <p:cNvPr id="4" name="Footer Placeholder 3"/>
          <p:cNvSpPr>
            <a:spLocks noGrp="1"/>
          </p:cNvSpPr>
          <p:nvPr>
            <p:ph type="ftr" sz="quarter" idx="11"/>
          </p:nvPr>
        </p:nvSpPr>
        <p:spPr/>
        <p:txBody>
          <a:bodyPr/>
          <a:lstStyle/>
          <a:p>
            <a:r>
              <a:rPr lang="en-US" smtClean="0"/>
              <a:t>NASC, 2017</a:t>
            </a:r>
            <a:endParaRPr lang="en-US"/>
          </a:p>
        </p:txBody>
      </p:sp>
      <p:sp>
        <p:nvSpPr>
          <p:cNvPr id="5" name="Slide Number Placeholder 4"/>
          <p:cNvSpPr>
            <a:spLocks noGrp="1"/>
          </p:cNvSpPr>
          <p:nvPr>
            <p:ph type="sldNum" sz="quarter" idx="12"/>
          </p:nvPr>
        </p:nvSpPr>
        <p:spPr/>
        <p:txBody>
          <a:bodyPr>
            <a:normAutofit fontScale="85000" lnSpcReduction="20000"/>
          </a:bodyPr>
          <a:lstStyle/>
          <a:p>
            <a:fld id="{67CACB9B-8C06-4586-9028-A55162688BF2}" type="slidenum">
              <a:rPr lang="en-US" smtClean="0"/>
              <a:t>9</a:t>
            </a:fld>
            <a:endParaRPr lang="en-US"/>
          </a:p>
        </p:txBody>
      </p:sp>
      <p:sp>
        <p:nvSpPr>
          <p:cNvPr id="6" name="TextBox 5"/>
          <p:cNvSpPr txBox="1"/>
          <p:nvPr/>
        </p:nvSpPr>
        <p:spPr>
          <a:xfrm>
            <a:off x="609601" y="4913194"/>
            <a:ext cx="8156447" cy="923330"/>
          </a:xfrm>
          <a:prstGeom prst="rect">
            <a:avLst/>
          </a:prstGeom>
          <a:noFill/>
        </p:spPr>
        <p:txBody>
          <a:bodyPr wrap="square" rtlCol="0">
            <a:spAutoFit/>
          </a:bodyPr>
          <a:lstStyle/>
          <a:p>
            <a:pPr algn="ctr"/>
            <a:r>
              <a:rPr lang="en-US" sz="5400" dirty="0" smtClean="0"/>
              <a:t>What it means in Nepal?</a:t>
            </a:r>
            <a:endParaRPr lang="en-US" dirty="0"/>
          </a:p>
        </p:txBody>
      </p:sp>
    </p:spTree>
    <p:extLst>
      <p:ext uri="{BB962C8B-B14F-4D97-AF65-F5344CB8AC3E}">
        <p14:creationId xmlns:p14="http://schemas.microsoft.com/office/powerpoint/2010/main" val="1363890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dissolve">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heme1">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Theme1" id="{84C85070-0FE1-48CB-9C23-0FF086898B6F}" vid="{906D3B2E-3094-47F1-A83D-4CCC8582718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673</TotalTime>
  <Words>1060</Words>
  <Application>Microsoft Office PowerPoint</Application>
  <PresentationFormat>On-screen Show (4:3)</PresentationFormat>
  <Paragraphs>171</Paragraphs>
  <Slides>26</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26</vt:i4>
      </vt:variant>
    </vt:vector>
  </HeadingPairs>
  <TitlesOfParts>
    <vt:vector size="34" baseType="lpstr">
      <vt:lpstr>Arial</vt:lpstr>
      <vt:lpstr>Calibri</vt:lpstr>
      <vt:lpstr>Kantipur</vt:lpstr>
      <vt:lpstr>Preeti</vt:lpstr>
      <vt:lpstr>Tw Cen MT</vt:lpstr>
      <vt:lpstr>Wingdings</vt:lpstr>
      <vt:lpstr>Wingdings 2</vt:lpstr>
      <vt:lpstr>Theme1</vt:lpstr>
      <vt:lpstr>State Restructuring in Nepal</vt:lpstr>
      <vt:lpstr>Objectives</vt:lpstr>
      <vt:lpstr>Coverage</vt:lpstr>
      <vt:lpstr>PowerPoint Presentation</vt:lpstr>
      <vt:lpstr>Constitution of Nepal</vt:lpstr>
      <vt:lpstr>Some critical questions</vt:lpstr>
      <vt:lpstr>Some…</vt:lpstr>
      <vt:lpstr>What…</vt:lpstr>
      <vt:lpstr>Sectors of Restructuring</vt:lpstr>
      <vt:lpstr>Why is state restructuring?</vt:lpstr>
      <vt:lpstr>Why…</vt:lpstr>
      <vt:lpstr>Why…</vt:lpstr>
      <vt:lpstr>Why…</vt:lpstr>
      <vt:lpstr>PowerPoint Presentation</vt:lpstr>
      <vt:lpstr>Principles of Restructuring</vt:lpstr>
      <vt:lpstr>Principles…</vt:lpstr>
      <vt:lpstr>/fi6«sf] kl/efiff</vt:lpstr>
      <vt:lpstr>Federalism vs Devolution</vt:lpstr>
      <vt:lpstr>;+ljwfgdf /fHosf] ;+/rgf </vt:lpstr>
      <vt:lpstr>clwsf/ tyf sfo{x?sf] auL{s/0f  </vt:lpstr>
      <vt:lpstr>tx cg';f/ clwsf/ tyf sfo{x?sf] auL{s/0fsf </vt:lpstr>
      <vt:lpstr>clwsf/ tyf sfo{x?sf] afF8kmfF8sf] l;4fGtx? </vt:lpstr>
      <vt:lpstr>clwsf/ tyf sfo{x?sf] afF8kmfF8sf] l;4fGtx? </vt:lpstr>
      <vt:lpstr>What constitution assures? </vt:lpstr>
      <vt:lpstr>Potential risks (opportunities)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State Restructuring in Nepal</dc:title>
  <dc:creator>Trilochan Pokharel</dc:creator>
  <cp:lastModifiedBy>Trilochan Pokharel</cp:lastModifiedBy>
  <cp:revision>195</cp:revision>
  <dcterms:created xsi:type="dcterms:W3CDTF">2016-01-12T15:45:16Z</dcterms:created>
  <dcterms:modified xsi:type="dcterms:W3CDTF">2017-07-21T03:26:25Z</dcterms:modified>
</cp:coreProperties>
</file>