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84" y="-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6246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398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496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145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373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58845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32716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15136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830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7613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185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814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7785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2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09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741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917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9D90A39-173B-47BA-880D-7A29ED4DA211}" type="datetimeFigureOut">
              <a:rPr lang="en-US" smtClean="0"/>
              <a:t>8/17/2017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C9149AA-3CE8-48CA-A7A1-4F303376A5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1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Performance Monitoring and Feedback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90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Monitoring means continue observation of given task whether it is going to right direction or not.</a:t>
            </a:r>
          </a:p>
          <a:p>
            <a:r>
              <a:rPr lang="en-US" dirty="0" smtClean="0"/>
              <a:t>Monitoring is a method or technique to bring something on right track.</a:t>
            </a:r>
          </a:p>
          <a:p>
            <a:r>
              <a:rPr lang="en-US" dirty="0" smtClean="0"/>
              <a:t>A supportive mechanism to achieve expected goal of organization.</a:t>
            </a:r>
          </a:p>
          <a:p>
            <a:r>
              <a:rPr lang="en-US" dirty="0" smtClean="0"/>
              <a:t>Performance Monitoring means observation of assign work if it is getting expected output.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795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Monitoring of Process (following law, policy, procedure)</a:t>
            </a:r>
          </a:p>
          <a:p>
            <a:endParaRPr lang="en-US" dirty="0" smtClean="0"/>
          </a:p>
          <a:p>
            <a:r>
              <a:rPr lang="en-US" dirty="0" smtClean="0"/>
              <a:t>Monitoring of output (Quantity, Quality, Cost and Time )</a:t>
            </a:r>
          </a:p>
          <a:p>
            <a:endParaRPr lang="en-US" dirty="0" smtClean="0"/>
          </a:p>
          <a:p>
            <a:r>
              <a:rPr lang="en-US" dirty="0" smtClean="0"/>
              <a:t>Monitoring of behavior ( responsiveness, ethics, code of conduct 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60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Style of Performance 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General Observation at office</a:t>
            </a:r>
          </a:p>
          <a:p>
            <a:r>
              <a:rPr lang="en-US" dirty="0" smtClean="0"/>
              <a:t>Field visit</a:t>
            </a:r>
          </a:p>
          <a:p>
            <a:r>
              <a:rPr lang="en-US" dirty="0" smtClean="0"/>
              <a:t>Contact to clients</a:t>
            </a:r>
          </a:p>
          <a:p>
            <a:r>
              <a:rPr lang="en-US" dirty="0" smtClean="0"/>
              <a:t>Getting information from Peers and subordinates</a:t>
            </a:r>
          </a:p>
        </p:txBody>
      </p:sp>
    </p:spTree>
    <p:extLst>
      <p:ext uri="{BB962C8B-B14F-4D97-AF65-F5344CB8AC3E}">
        <p14:creationId xmlns:p14="http://schemas.microsoft.com/office/powerpoint/2010/main" val="287342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Acquiring detail information regarding performance and providing suggestion to improve if necessary.</a:t>
            </a:r>
          </a:p>
          <a:p>
            <a:endParaRPr lang="en-US" dirty="0"/>
          </a:p>
          <a:p>
            <a:r>
              <a:rPr lang="en-US" dirty="0" smtClean="0"/>
              <a:t>A corrective measure to make further performance effective and efficient.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8218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Methods of performance feedback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Reviewing progress report</a:t>
            </a:r>
          </a:p>
          <a:p>
            <a:r>
              <a:rPr lang="en-US" dirty="0" smtClean="0"/>
              <a:t>Management / financial audit</a:t>
            </a:r>
          </a:p>
          <a:p>
            <a:r>
              <a:rPr lang="en-US" dirty="0" smtClean="0"/>
              <a:t>Periodic review</a:t>
            </a:r>
          </a:p>
          <a:p>
            <a:r>
              <a:rPr lang="en-US" dirty="0" smtClean="0"/>
              <a:t>Meeting with employees</a:t>
            </a:r>
          </a:p>
          <a:p>
            <a:r>
              <a:rPr lang="en-US" dirty="0" smtClean="0"/>
              <a:t>Public hearing</a:t>
            </a:r>
          </a:p>
          <a:p>
            <a:r>
              <a:rPr lang="en-US" dirty="0" smtClean="0"/>
              <a:t>Grievance handling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9180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Case study pertaining to performance monitoring and feedback.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5833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AB946B"/>
      </a:accent1>
      <a:accent2>
        <a:srgbClr val="C04F32"/>
      </a:accent2>
      <a:accent3>
        <a:srgbClr val="DD8C3C"/>
      </a:accent3>
      <a:accent4>
        <a:srgbClr val="8E684C"/>
      </a:accent4>
      <a:accent5>
        <a:srgbClr val="CBAF62"/>
      </a:accent5>
      <a:accent6>
        <a:srgbClr val="803348"/>
      </a:accent6>
      <a:hlink>
        <a:srgbClr val="86724D"/>
      </a:hlink>
      <a:folHlink>
        <a:srgbClr val="B99E84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A2BEDC8B-F191-493B-BA33-0F4F800A89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37</TotalTime>
  <Words>173</Words>
  <Application>Microsoft Office PowerPoint</Application>
  <PresentationFormat>Custom</PresentationFormat>
  <Paragraphs>30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Organic</vt:lpstr>
      <vt:lpstr>Performance Monitoring and Feedback</vt:lpstr>
      <vt:lpstr>Introduction</vt:lpstr>
      <vt:lpstr>Types of Monitoring</vt:lpstr>
      <vt:lpstr> Style of Performance monitoring</vt:lpstr>
      <vt:lpstr>Feedback</vt:lpstr>
      <vt:lpstr>Methods of performance feedback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Monitoring and Feedback</dc:title>
  <dc:creator>Windows User</dc:creator>
  <cp:lastModifiedBy>Admin</cp:lastModifiedBy>
  <cp:revision>7</cp:revision>
  <dcterms:created xsi:type="dcterms:W3CDTF">2017-08-09T13:55:43Z</dcterms:created>
  <dcterms:modified xsi:type="dcterms:W3CDTF">2017-08-17T10:41:26Z</dcterms:modified>
</cp:coreProperties>
</file>