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80" r:id="rId5"/>
    <p:sldId id="282" r:id="rId6"/>
    <p:sldId id="258" r:id="rId7"/>
    <p:sldId id="271" r:id="rId8"/>
    <p:sldId id="272" r:id="rId9"/>
    <p:sldId id="274" r:id="rId10"/>
    <p:sldId id="259" r:id="rId11"/>
    <p:sldId id="261" r:id="rId12"/>
    <p:sldId id="262" r:id="rId13"/>
    <p:sldId id="276" r:id="rId14"/>
    <p:sldId id="279" r:id="rId15"/>
    <p:sldId id="263" r:id="rId16"/>
    <p:sldId id="278" r:id="rId17"/>
    <p:sldId id="264" r:id="rId18"/>
    <p:sldId id="265" r:id="rId19"/>
    <p:sldId id="266" r:id="rId20"/>
    <p:sldId id="267" r:id="rId21"/>
    <p:sldId id="268" r:id="rId22"/>
    <p:sldId id="269" r:id="rId23"/>
    <p:sldId id="283" r:id="rId24"/>
    <p:sldId id="270" r:id="rId25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01DDBE-A4BB-4D55-A619-55BC50A4F6F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F5BE3FB8-BAF8-4843-9203-74C8B3F1531B}">
      <dgm:prSet phldrT="[Text]"/>
      <dgm:spPr/>
      <dgm:t>
        <a:bodyPr/>
        <a:lstStyle/>
        <a:p>
          <a:r>
            <a:rPr lang="en-US" dirty="0" smtClean="0"/>
            <a:t>Examining Performance</a:t>
          </a:r>
          <a:endParaRPr lang="en-US" dirty="0"/>
        </a:p>
      </dgm:t>
    </dgm:pt>
    <dgm:pt modelId="{B5EB77E7-80BB-49D3-A6A7-D22109920AE8}" type="parTrans" cxnId="{F8CC2FCD-979C-42B4-ADB6-A1576347BDA7}">
      <dgm:prSet/>
      <dgm:spPr/>
      <dgm:t>
        <a:bodyPr/>
        <a:lstStyle/>
        <a:p>
          <a:endParaRPr lang="en-US"/>
        </a:p>
      </dgm:t>
    </dgm:pt>
    <dgm:pt modelId="{615926FF-6535-4BC7-B880-D3C37886DFBC}" type="sibTrans" cxnId="{F8CC2FCD-979C-42B4-ADB6-A1576347BDA7}">
      <dgm:prSet/>
      <dgm:spPr/>
      <dgm:t>
        <a:bodyPr/>
        <a:lstStyle/>
        <a:p>
          <a:endParaRPr lang="en-US"/>
        </a:p>
      </dgm:t>
    </dgm:pt>
    <dgm:pt modelId="{E45F1088-5B4C-42F1-ABB8-AC970054BE67}">
      <dgm:prSet phldrT="[Text]"/>
      <dgm:spPr/>
      <dgm:t>
        <a:bodyPr/>
        <a:lstStyle/>
        <a:p>
          <a:r>
            <a:rPr lang="en-US" dirty="0" smtClean="0"/>
            <a:t>Constructive Feedback</a:t>
          </a:r>
          <a:endParaRPr lang="en-US" dirty="0"/>
        </a:p>
      </dgm:t>
    </dgm:pt>
    <dgm:pt modelId="{153B01C8-CF6D-41CA-8FF6-2D45796086A8}" type="parTrans" cxnId="{FD23D586-9885-4F94-98E8-8760DCD7027B}">
      <dgm:prSet/>
      <dgm:spPr/>
      <dgm:t>
        <a:bodyPr/>
        <a:lstStyle/>
        <a:p>
          <a:endParaRPr lang="en-US"/>
        </a:p>
      </dgm:t>
    </dgm:pt>
    <dgm:pt modelId="{C8FA3749-857A-4C18-BC2E-9A62350AFB8B}" type="sibTrans" cxnId="{FD23D586-9885-4F94-98E8-8760DCD7027B}">
      <dgm:prSet/>
      <dgm:spPr/>
      <dgm:t>
        <a:bodyPr/>
        <a:lstStyle/>
        <a:p>
          <a:endParaRPr lang="en-US"/>
        </a:p>
      </dgm:t>
    </dgm:pt>
    <dgm:pt modelId="{CF334E08-83DB-4120-A2F1-34BDACE5B1F0}">
      <dgm:prSet phldrT="[Text]"/>
      <dgm:spPr/>
      <dgm:t>
        <a:bodyPr/>
        <a:lstStyle/>
        <a:p>
          <a:r>
            <a:rPr lang="en-US" dirty="0" smtClean="0"/>
            <a:t>Verify Adherence</a:t>
          </a:r>
          <a:endParaRPr lang="en-US" dirty="0"/>
        </a:p>
      </dgm:t>
    </dgm:pt>
    <dgm:pt modelId="{9741E68C-6FE4-4015-BA1D-9BFEC4D607F1}" type="parTrans" cxnId="{3FAA2844-5D8F-4F25-8225-A5A53DA6B1B1}">
      <dgm:prSet/>
      <dgm:spPr/>
      <dgm:t>
        <a:bodyPr/>
        <a:lstStyle/>
        <a:p>
          <a:endParaRPr lang="en-US"/>
        </a:p>
      </dgm:t>
    </dgm:pt>
    <dgm:pt modelId="{93CEFE91-C5D8-4CD6-A075-5CAEF07707C6}" type="sibTrans" cxnId="{3FAA2844-5D8F-4F25-8225-A5A53DA6B1B1}">
      <dgm:prSet/>
      <dgm:spPr/>
      <dgm:t>
        <a:bodyPr/>
        <a:lstStyle/>
        <a:p>
          <a:endParaRPr lang="en-US"/>
        </a:p>
      </dgm:t>
    </dgm:pt>
    <dgm:pt modelId="{E8A0F04F-667F-4A10-925E-77B4C2DDBDA9}" type="pres">
      <dgm:prSet presAssocID="{BA01DDBE-A4BB-4D55-A619-55BC50A4F6F1}" presName="linearFlow" presStyleCnt="0">
        <dgm:presLayoutVars>
          <dgm:resizeHandles val="exact"/>
        </dgm:presLayoutVars>
      </dgm:prSet>
      <dgm:spPr/>
    </dgm:pt>
    <dgm:pt modelId="{4107F12A-0EC9-4445-A744-4F3AEB31972F}" type="pres">
      <dgm:prSet presAssocID="{F5BE3FB8-BAF8-4843-9203-74C8B3F1531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CBBE7D-6901-4F7C-8792-06D2CD4D321D}" type="pres">
      <dgm:prSet presAssocID="{615926FF-6535-4BC7-B880-D3C37886DFBC}" presName="sibTrans" presStyleLbl="sibTrans2D1" presStyleIdx="0" presStyleCnt="2"/>
      <dgm:spPr/>
      <dgm:t>
        <a:bodyPr/>
        <a:lstStyle/>
        <a:p>
          <a:endParaRPr lang="en-US"/>
        </a:p>
      </dgm:t>
    </dgm:pt>
    <dgm:pt modelId="{57E37FCA-9E65-45CC-8506-59FA736C0791}" type="pres">
      <dgm:prSet presAssocID="{615926FF-6535-4BC7-B880-D3C37886DFBC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E462147D-B84B-41CD-81D7-39EBA3F8B5A6}" type="pres">
      <dgm:prSet presAssocID="{E45F1088-5B4C-42F1-ABB8-AC970054BE6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536806-ABA7-4198-9DE8-4A544E4F11B3}" type="pres">
      <dgm:prSet presAssocID="{C8FA3749-857A-4C18-BC2E-9A62350AFB8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00C11242-EC08-4750-B213-E0FD28508B9F}" type="pres">
      <dgm:prSet presAssocID="{C8FA3749-857A-4C18-BC2E-9A62350AFB8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CB22A15-B4FF-4821-BCE9-180765EB7746}" type="pres">
      <dgm:prSet presAssocID="{CF334E08-83DB-4120-A2F1-34BDACE5B1F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CC2FCD-979C-42B4-ADB6-A1576347BDA7}" srcId="{BA01DDBE-A4BB-4D55-A619-55BC50A4F6F1}" destId="{F5BE3FB8-BAF8-4843-9203-74C8B3F1531B}" srcOrd="0" destOrd="0" parTransId="{B5EB77E7-80BB-49D3-A6A7-D22109920AE8}" sibTransId="{615926FF-6535-4BC7-B880-D3C37886DFBC}"/>
    <dgm:cxn modelId="{05125D31-4902-4949-A4B1-7C9DE8183F07}" type="presOf" srcId="{BA01DDBE-A4BB-4D55-A619-55BC50A4F6F1}" destId="{E8A0F04F-667F-4A10-925E-77B4C2DDBDA9}" srcOrd="0" destOrd="0" presId="urn:microsoft.com/office/officeart/2005/8/layout/process2"/>
    <dgm:cxn modelId="{9E3024A7-E3D4-45D2-9DB6-2FBFB19F53A1}" type="presOf" srcId="{CF334E08-83DB-4120-A2F1-34BDACE5B1F0}" destId="{2CB22A15-B4FF-4821-BCE9-180765EB7746}" srcOrd="0" destOrd="0" presId="urn:microsoft.com/office/officeart/2005/8/layout/process2"/>
    <dgm:cxn modelId="{BC85595A-9B19-4E64-9B2F-EABF956A86A5}" type="presOf" srcId="{C8FA3749-857A-4C18-BC2E-9A62350AFB8B}" destId="{00C11242-EC08-4750-B213-E0FD28508B9F}" srcOrd="1" destOrd="0" presId="urn:microsoft.com/office/officeart/2005/8/layout/process2"/>
    <dgm:cxn modelId="{879EE924-C482-4A59-B361-074087FE2C1F}" type="presOf" srcId="{F5BE3FB8-BAF8-4843-9203-74C8B3F1531B}" destId="{4107F12A-0EC9-4445-A744-4F3AEB31972F}" srcOrd="0" destOrd="0" presId="urn:microsoft.com/office/officeart/2005/8/layout/process2"/>
    <dgm:cxn modelId="{FD23D586-9885-4F94-98E8-8760DCD7027B}" srcId="{BA01DDBE-A4BB-4D55-A619-55BC50A4F6F1}" destId="{E45F1088-5B4C-42F1-ABB8-AC970054BE67}" srcOrd="1" destOrd="0" parTransId="{153B01C8-CF6D-41CA-8FF6-2D45796086A8}" sibTransId="{C8FA3749-857A-4C18-BC2E-9A62350AFB8B}"/>
    <dgm:cxn modelId="{A4C4B2EA-7439-43A6-BE31-13C6C7D96EAC}" type="presOf" srcId="{E45F1088-5B4C-42F1-ABB8-AC970054BE67}" destId="{E462147D-B84B-41CD-81D7-39EBA3F8B5A6}" srcOrd="0" destOrd="0" presId="urn:microsoft.com/office/officeart/2005/8/layout/process2"/>
    <dgm:cxn modelId="{ABBB2657-A31F-41D5-B420-CD39BCDDBD66}" type="presOf" srcId="{615926FF-6535-4BC7-B880-D3C37886DFBC}" destId="{7DCBBE7D-6901-4F7C-8792-06D2CD4D321D}" srcOrd="0" destOrd="0" presId="urn:microsoft.com/office/officeart/2005/8/layout/process2"/>
    <dgm:cxn modelId="{3FAA2844-5D8F-4F25-8225-A5A53DA6B1B1}" srcId="{BA01DDBE-A4BB-4D55-A619-55BC50A4F6F1}" destId="{CF334E08-83DB-4120-A2F1-34BDACE5B1F0}" srcOrd="2" destOrd="0" parTransId="{9741E68C-6FE4-4015-BA1D-9BFEC4D607F1}" sibTransId="{93CEFE91-C5D8-4CD6-A075-5CAEF07707C6}"/>
    <dgm:cxn modelId="{63A1A430-56C7-42A4-ABE5-7B1A93A8D681}" type="presOf" srcId="{615926FF-6535-4BC7-B880-D3C37886DFBC}" destId="{57E37FCA-9E65-45CC-8506-59FA736C0791}" srcOrd="1" destOrd="0" presId="urn:microsoft.com/office/officeart/2005/8/layout/process2"/>
    <dgm:cxn modelId="{7C66D15B-88B4-4C47-AFB8-85CD39512AFD}" type="presOf" srcId="{C8FA3749-857A-4C18-BC2E-9A62350AFB8B}" destId="{2C536806-ABA7-4198-9DE8-4A544E4F11B3}" srcOrd="0" destOrd="0" presId="urn:microsoft.com/office/officeart/2005/8/layout/process2"/>
    <dgm:cxn modelId="{BA0D737F-F42E-4801-BF01-5AEE9653E2A8}" type="presParOf" srcId="{E8A0F04F-667F-4A10-925E-77B4C2DDBDA9}" destId="{4107F12A-0EC9-4445-A744-4F3AEB31972F}" srcOrd="0" destOrd="0" presId="urn:microsoft.com/office/officeart/2005/8/layout/process2"/>
    <dgm:cxn modelId="{C5D08546-E350-4F05-AF1E-66E230364704}" type="presParOf" srcId="{E8A0F04F-667F-4A10-925E-77B4C2DDBDA9}" destId="{7DCBBE7D-6901-4F7C-8792-06D2CD4D321D}" srcOrd="1" destOrd="0" presId="urn:microsoft.com/office/officeart/2005/8/layout/process2"/>
    <dgm:cxn modelId="{CD3AB7CF-51A0-44C6-A085-4629DC037E85}" type="presParOf" srcId="{7DCBBE7D-6901-4F7C-8792-06D2CD4D321D}" destId="{57E37FCA-9E65-45CC-8506-59FA736C0791}" srcOrd="0" destOrd="0" presId="urn:microsoft.com/office/officeart/2005/8/layout/process2"/>
    <dgm:cxn modelId="{A7BA8B14-68C8-4B46-A668-7A2144406E99}" type="presParOf" srcId="{E8A0F04F-667F-4A10-925E-77B4C2DDBDA9}" destId="{E462147D-B84B-41CD-81D7-39EBA3F8B5A6}" srcOrd="2" destOrd="0" presId="urn:microsoft.com/office/officeart/2005/8/layout/process2"/>
    <dgm:cxn modelId="{3D3BB7F5-03E9-4A2C-839F-83A33D33BA66}" type="presParOf" srcId="{E8A0F04F-667F-4A10-925E-77B4C2DDBDA9}" destId="{2C536806-ABA7-4198-9DE8-4A544E4F11B3}" srcOrd="3" destOrd="0" presId="urn:microsoft.com/office/officeart/2005/8/layout/process2"/>
    <dgm:cxn modelId="{4F57706E-A063-47D2-8BDE-01BB4A2EEE29}" type="presParOf" srcId="{2C536806-ABA7-4198-9DE8-4A544E4F11B3}" destId="{00C11242-EC08-4750-B213-E0FD28508B9F}" srcOrd="0" destOrd="0" presId="urn:microsoft.com/office/officeart/2005/8/layout/process2"/>
    <dgm:cxn modelId="{1D23A015-2B7F-498C-B0E9-68570B374CBB}" type="presParOf" srcId="{E8A0F04F-667F-4A10-925E-77B4C2DDBDA9}" destId="{2CB22A15-B4FF-4821-BCE9-180765EB7746}" srcOrd="4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251577-B6E7-4875-9734-0B3C3797D3A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2469AF1-C10F-40B1-96BA-A2E85D126CC9}">
      <dgm:prSet phldrT="[Text]"/>
      <dgm:spPr/>
      <dgm:t>
        <a:bodyPr/>
        <a:lstStyle/>
        <a:p>
          <a:r>
            <a:rPr lang="en-US" dirty="0" smtClean="0"/>
            <a:t>Benchmarks/ Standards</a:t>
          </a:r>
          <a:endParaRPr lang="en-US" dirty="0"/>
        </a:p>
      </dgm:t>
    </dgm:pt>
    <dgm:pt modelId="{27C739A6-3C5F-4F63-AE4E-B5501113706B}" type="parTrans" cxnId="{D5C69DC3-1669-4C81-8014-175E5867D820}">
      <dgm:prSet/>
      <dgm:spPr/>
      <dgm:t>
        <a:bodyPr/>
        <a:lstStyle/>
        <a:p>
          <a:endParaRPr lang="en-US"/>
        </a:p>
      </dgm:t>
    </dgm:pt>
    <dgm:pt modelId="{F121C22F-F836-4E01-A047-0424D136C31E}" type="sibTrans" cxnId="{D5C69DC3-1669-4C81-8014-175E5867D820}">
      <dgm:prSet/>
      <dgm:spPr/>
      <dgm:t>
        <a:bodyPr/>
        <a:lstStyle/>
        <a:p>
          <a:endParaRPr lang="en-US"/>
        </a:p>
      </dgm:t>
    </dgm:pt>
    <dgm:pt modelId="{C5931015-245D-475C-B4C7-16F969AFD0AD}">
      <dgm:prSet phldrT="[Text]"/>
      <dgm:spPr/>
      <dgm:t>
        <a:bodyPr/>
        <a:lstStyle/>
        <a:p>
          <a:r>
            <a:rPr lang="en-US" dirty="0" smtClean="0"/>
            <a:t>Actual Performance</a:t>
          </a:r>
          <a:endParaRPr lang="en-US" dirty="0"/>
        </a:p>
      </dgm:t>
    </dgm:pt>
    <dgm:pt modelId="{E2C8F716-8D0F-40AB-B50F-7C6976DCE5A4}" type="parTrans" cxnId="{E5536ABB-98AD-4E25-A892-22618127AEFA}">
      <dgm:prSet/>
      <dgm:spPr/>
      <dgm:t>
        <a:bodyPr/>
        <a:lstStyle/>
        <a:p>
          <a:endParaRPr lang="en-US"/>
        </a:p>
      </dgm:t>
    </dgm:pt>
    <dgm:pt modelId="{60220CF7-6D82-4D03-BCD9-51F207D074A9}" type="sibTrans" cxnId="{E5536ABB-98AD-4E25-A892-22618127AEFA}">
      <dgm:prSet/>
      <dgm:spPr/>
      <dgm:t>
        <a:bodyPr/>
        <a:lstStyle/>
        <a:p>
          <a:endParaRPr lang="en-US"/>
        </a:p>
      </dgm:t>
    </dgm:pt>
    <dgm:pt modelId="{27D13062-4992-4A3D-8CF3-33D930E9C479}">
      <dgm:prSet phldrT="[Text]"/>
      <dgm:spPr/>
      <dgm:t>
        <a:bodyPr/>
        <a:lstStyle/>
        <a:p>
          <a:r>
            <a:rPr lang="en-US" dirty="0" smtClean="0"/>
            <a:t>Conclusions</a:t>
          </a:r>
          <a:endParaRPr lang="en-US" dirty="0"/>
        </a:p>
      </dgm:t>
    </dgm:pt>
    <dgm:pt modelId="{C7ED3813-9394-4516-8B46-578A6D650CA3}" type="parTrans" cxnId="{F480727A-218A-4254-9C39-EE534E8DAED6}">
      <dgm:prSet/>
      <dgm:spPr/>
      <dgm:t>
        <a:bodyPr/>
        <a:lstStyle/>
        <a:p>
          <a:endParaRPr lang="en-US"/>
        </a:p>
      </dgm:t>
    </dgm:pt>
    <dgm:pt modelId="{AE48A262-4289-4FF1-B650-D2948C55B711}" type="sibTrans" cxnId="{F480727A-218A-4254-9C39-EE534E8DAED6}">
      <dgm:prSet/>
      <dgm:spPr/>
      <dgm:t>
        <a:bodyPr/>
        <a:lstStyle/>
        <a:p>
          <a:endParaRPr lang="en-US"/>
        </a:p>
      </dgm:t>
    </dgm:pt>
    <dgm:pt modelId="{66EBE2E3-8C5A-4B76-8E8D-B4598B767C0E}" type="pres">
      <dgm:prSet presAssocID="{69251577-B6E7-4875-9734-0B3C3797D3A2}" presName="Name0" presStyleCnt="0">
        <dgm:presLayoutVars>
          <dgm:dir/>
          <dgm:resizeHandles val="exact"/>
        </dgm:presLayoutVars>
      </dgm:prSet>
      <dgm:spPr/>
    </dgm:pt>
    <dgm:pt modelId="{01D39A95-BBEC-4A9E-8E4E-F532B746773F}" type="pres">
      <dgm:prSet presAssocID="{82469AF1-C10F-40B1-96BA-A2E85D126CC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7C09B-79A3-4E38-AE8E-05894508CC94}" type="pres">
      <dgm:prSet presAssocID="{F121C22F-F836-4E01-A047-0424D136C31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8400D92-722F-44CB-9569-E764ED530B72}" type="pres">
      <dgm:prSet presAssocID="{F121C22F-F836-4E01-A047-0424D136C31E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08939BC2-85EA-4630-818D-C1E8A71BC0C9}" type="pres">
      <dgm:prSet presAssocID="{C5931015-245D-475C-B4C7-16F969AFD0A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B9AA13-C01A-4896-828B-39F377F6850B}" type="pres">
      <dgm:prSet presAssocID="{60220CF7-6D82-4D03-BCD9-51F207D074A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A380752-5207-4FBB-ADAB-FF3238464190}" type="pres">
      <dgm:prSet presAssocID="{60220CF7-6D82-4D03-BCD9-51F207D074A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F3BBE7A-E938-4D93-8ED2-B47978AE20B3}" type="pres">
      <dgm:prSet presAssocID="{27D13062-4992-4A3D-8CF3-33D930E9C47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131081-B029-4D83-ACB3-E4AC416C5AAB}" type="presOf" srcId="{F121C22F-F836-4E01-A047-0424D136C31E}" destId="{A8400D92-722F-44CB-9569-E764ED530B72}" srcOrd="1" destOrd="0" presId="urn:microsoft.com/office/officeart/2005/8/layout/process1"/>
    <dgm:cxn modelId="{65EEF800-F13D-4782-8B99-B8FCB62D1739}" type="presOf" srcId="{F121C22F-F836-4E01-A047-0424D136C31E}" destId="{ECF7C09B-79A3-4E38-AE8E-05894508CC94}" srcOrd="0" destOrd="0" presId="urn:microsoft.com/office/officeart/2005/8/layout/process1"/>
    <dgm:cxn modelId="{3E6704F5-BC69-4ECA-8C19-2A34EC834751}" type="presOf" srcId="{C5931015-245D-475C-B4C7-16F969AFD0AD}" destId="{08939BC2-85EA-4630-818D-C1E8A71BC0C9}" srcOrd="0" destOrd="0" presId="urn:microsoft.com/office/officeart/2005/8/layout/process1"/>
    <dgm:cxn modelId="{E5536ABB-98AD-4E25-A892-22618127AEFA}" srcId="{69251577-B6E7-4875-9734-0B3C3797D3A2}" destId="{C5931015-245D-475C-B4C7-16F969AFD0AD}" srcOrd="1" destOrd="0" parTransId="{E2C8F716-8D0F-40AB-B50F-7C6976DCE5A4}" sibTransId="{60220CF7-6D82-4D03-BCD9-51F207D074A9}"/>
    <dgm:cxn modelId="{1D746C88-9DA5-45E6-8845-206723766790}" type="presOf" srcId="{27D13062-4992-4A3D-8CF3-33D930E9C479}" destId="{8F3BBE7A-E938-4D93-8ED2-B47978AE20B3}" srcOrd="0" destOrd="0" presId="urn:microsoft.com/office/officeart/2005/8/layout/process1"/>
    <dgm:cxn modelId="{D5C69DC3-1669-4C81-8014-175E5867D820}" srcId="{69251577-B6E7-4875-9734-0B3C3797D3A2}" destId="{82469AF1-C10F-40B1-96BA-A2E85D126CC9}" srcOrd="0" destOrd="0" parTransId="{27C739A6-3C5F-4F63-AE4E-B5501113706B}" sibTransId="{F121C22F-F836-4E01-A047-0424D136C31E}"/>
    <dgm:cxn modelId="{19711603-0C82-4B65-8FD8-8BB67143AD4C}" type="presOf" srcId="{69251577-B6E7-4875-9734-0B3C3797D3A2}" destId="{66EBE2E3-8C5A-4B76-8E8D-B4598B767C0E}" srcOrd="0" destOrd="0" presId="urn:microsoft.com/office/officeart/2005/8/layout/process1"/>
    <dgm:cxn modelId="{F480727A-218A-4254-9C39-EE534E8DAED6}" srcId="{69251577-B6E7-4875-9734-0B3C3797D3A2}" destId="{27D13062-4992-4A3D-8CF3-33D930E9C479}" srcOrd="2" destOrd="0" parTransId="{C7ED3813-9394-4516-8B46-578A6D650CA3}" sibTransId="{AE48A262-4289-4FF1-B650-D2948C55B711}"/>
    <dgm:cxn modelId="{D804A198-2FDB-42DE-9314-28FBCBC0EE56}" type="presOf" srcId="{82469AF1-C10F-40B1-96BA-A2E85D126CC9}" destId="{01D39A95-BBEC-4A9E-8E4E-F532B746773F}" srcOrd="0" destOrd="0" presId="urn:microsoft.com/office/officeart/2005/8/layout/process1"/>
    <dgm:cxn modelId="{86880274-B616-41F0-AB18-28CEEA1A4138}" type="presOf" srcId="{60220CF7-6D82-4D03-BCD9-51F207D074A9}" destId="{AA380752-5207-4FBB-ADAB-FF3238464190}" srcOrd="1" destOrd="0" presId="urn:microsoft.com/office/officeart/2005/8/layout/process1"/>
    <dgm:cxn modelId="{CF523053-F295-40FD-802F-B4D2E4CBD192}" type="presOf" srcId="{60220CF7-6D82-4D03-BCD9-51F207D074A9}" destId="{30B9AA13-C01A-4896-828B-39F377F6850B}" srcOrd="0" destOrd="0" presId="urn:microsoft.com/office/officeart/2005/8/layout/process1"/>
    <dgm:cxn modelId="{82908432-6C26-4D24-BFEB-5CA5C28858FD}" type="presParOf" srcId="{66EBE2E3-8C5A-4B76-8E8D-B4598B767C0E}" destId="{01D39A95-BBEC-4A9E-8E4E-F532B746773F}" srcOrd="0" destOrd="0" presId="urn:microsoft.com/office/officeart/2005/8/layout/process1"/>
    <dgm:cxn modelId="{FC4173AA-9C94-4C25-B3F3-F27DBBA06124}" type="presParOf" srcId="{66EBE2E3-8C5A-4B76-8E8D-B4598B767C0E}" destId="{ECF7C09B-79A3-4E38-AE8E-05894508CC94}" srcOrd="1" destOrd="0" presId="urn:microsoft.com/office/officeart/2005/8/layout/process1"/>
    <dgm:cxn modelId="{74D1BF3C-A9FD-46BC-AD89-3B830BBF5C60}" type="presParOf" srcId="{ECF7C09B-79A3-4E38-AE8E-05894508CC94}" destId="{A8400D92-722F-44CB-9569-E764ED530B72}" srcOrd="0" destOrd="0" presId="urn:microsoft.com/office/officeart/2005/8/layout/process1"/>
    <dgm:cxn modelId="{CB3EDD69-6B6B-448F-B827-58E2961DDF37}" type="presParOf" srcId="{66EBE2E3-8C5A-4B76-8E8D-B4598B767C0E}" destId="{08939BC2-85EA-4630-818D-C1E8A71BC0C9}" srcOrd="2" destOrd="0" presId="urn:microsoft.com/office/officeart/2005/8/layout/process1"/>
    <dgm:cxn modelId="{2161D83F-FB99-40E3-A963-FB4DFB5E1492}" type="presParOf" srcId="{66EBE2E3-8C5A-4B76-8E8D-B4598B767C0E}" destId="{30B9AA13-C01A-4896-828B-39F377F6850B}" srcOrd="3" destOrd="0" presId="urn:microsoft.com/office/officeart/2005/8/layout/process1"/>
    <dgm:cxn modelId="{F6883A24-D085-4FFA-9107-E728D66BA04D}" type="presParOf" srcId="{30B9AA13-C01A-4896-828B-39F377F6850B}" destId="{AA380752-5207-4FBB-ADAB-FF3238464190}" srcOrd="0" destOrd="0" presId="urn:microsoft.com/office/officeart/2005/8/layout/process1"/>
    <dgm:cxn modelId="{419C330F-CF68-4E33-878B-AD86BAEB1435}" type="presParOf" srcId="{66EBE2E3-8C5A-4B76-8E8D-B4598B767C0E}" destId="{8F3BBE7A-E938-4D93-8ED2-B47978AE20B3}" srcOrd="4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126D83-D258-41BE-BCB8-58F88495D297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C494E7-E234-4C56-9349-7EFBAD10190B}">
      <dgm:prSet phldrT="[Text]"/>
      <dgm:spPr/>
      <dgm:t>
        <a:bodyPr/>
        <a:lstStyle/>
        <a:p>
          <a:r>
            <a:rPr lang="en-US" dirty="0" smtClean="0"/>
            <a:t>1. Prepare</a:t>
          </a:r>
          <a:endParaRPr lang="en-US" dirty="0"/>
        </a:p>
      </dgm:t>
    </dgm:pt>
    <dgm:pt modelId="{A1FA0AA9-7D6B-4F62-BED9-453E3A892430}" type="parTrans" cxnId="{2C17D0C6-AAFA-43F6-9779-3ABF45BB7A4E}">
      <dgm:prSet/>
      <dgm:spPr/>
      <dgm:t>
        <a:bodyPr/>
        <a:lstStyle/>
        <a:p>
          <a:endParaRPr lang="en-US"/>
        </a:p>
      </dgm:t>
    </dgm:pt>
    <dgm:pt modelId="{B1EE05FB-9776-4746-BEE7-B47C1971D190}" type="sibTrans" cxnId="{2C17D0C6-AAFA-43F6-9779-3ABF45BB7A4E}">
      <dgm:prSet/>
      <dgm:spPr/>
      <dgm:t>
        <a:bodyPr/>
        <a:lstStyle/>
        <a:p>
          <a:endParaRPr lang="en-US"/>
        </a:p>
      </dgm:t>
    </dgm:pt>
    <dgm:pt modelId="{61CE9F9D-E66F-490A-BC20-56F5A5DC697D}">
      <dgm:prSet phldrT="[Text]"/>
      <dgm:spPr/>
      <dgm:t>
        <a:bodyPr/>
        <a:lstStyle/>
        <a:p>
          <a:r>
            <a:rPr lang="en-US" dirty="0" smtClean="0"/>
            <a:t>2. State the facts</a:t>
          </a:r>
          <a:endParaRPr lang="en-US" dirty="0"/>
        </a:p>
      </dgm:t>
    </dgm:pt>
    <dgm:pt modelId="{F0807C2D-3AF5-422A-8C2B-A1E01D1E79A4}" type="parTrans" cxnId="{EDCF95D3-3996-45A3-A89B-AB7ACA7F35BF}">
      <dgm:prSet/>
      <dgm:spPr/>
      <dgm:t>
        <a:bodyPr/>
        <a:lstStyle/>
        <a:p>
          <a:endParaRPr lang="en-US"/>
        </a:p>
      </dgm:t>
    </dgm:pt>
    <dgm:pt modelId="{30CEFA73-5F6C-459C-90D4-69E5B7DE6E8D}" type="sibTrans" cxnId="{EDCF95D3-3996-45A3-A89B-AB7ACA7F35BF}">
      <dgm:prSet/>
      <dgm:spPr/>
      <dgm:t>
        <a:bodyPr/>
        <a:lstStyle/>
        <a:p>
          <a:endParaRPr lang="en-US"/>
        </a:p>
      </dgm:t>
    </dgm:pt>
    <dgm:pt modelId="{49D5C3E9-5BCA-4E7E-A413-7C0BA40A5269}">
      <dgm:prSet phldrT="[Text]"/>
      <dgm:spPr/>
      <dgm:t>
        <a:bodyPr/>
        <a:lstStyle/>
        <a:p>
          <a:r>
            <a:rPr lang="en-US" dirty="0" smtClean="0"/>
            <a:t>3. Listen</a:t>
          </a:r>
          <a:endParaRPr lang="en-US" dirty="0"/>
        </a:p>
      </dgm:t>
    </dgm:pt>
    <dgm:pt modelId="{9784B93F-0800-4ABC-BE5E-68A3964C4FDD}" type="parTrans" cxnId="{24CE1764-46DF-4FDE-B771-D856962F212B}">
      <dgm:prSet/>
      <dgm:spPr/>
      <dgm:t>
        <a:bodyPr/>
        <a:lstStyle/>
        <a:p>
          <a:endParaRPr lang="en-US"/>
        </a:p>
      </dgm:t>
    </dgm:pt>
    <dgm:pt modelId="{3B9E6586-9150-42E9-A251-84FFE3C79C03}" type="sibTrans" cxnId="{24CE1764-46DF-4FDE-B771-D856962F212B}">
      <dgm:prSet/>
      <dgm:spPr/>
      <dgm:t>
        <a:bodyPr/>
        <a:lstStyle/>
        <a:p>
          <a:endParaRPr lang="en-US"/>
        </a:p>
      </dgm:t>
    </dgm:pt>
    <dgm:pt modelId="{A64F3415-19CA-4180-B361-F57BFCEA0DAB}">
      <dgm:prSet phldrT="[Text]"/>
      <dgm:spPr/>
      <dgm:t>
        <a:bodyPr/>
        <a:lstStyle/>
        <a:p>
          <a:r>
            <a:rPr lang="en-US" dirty="0" smtClean="0"/>
            <a:t>4. Agree on an action plan</a:t>
          </a:r>
          <a:endParaRPr lang="en-US" dirty="0"/>
        </a:p>
      </dgm:t>
    </dgm:pt>
    <dgm:pt modelId="{A28E5459-4A3F-4BF4-957E-F3517BE0FACB}" type="parTrans" cxnId="{31957801-E719-440D-AA5E-D0C5F8739F89}">
      <dgm:prSet/>
      <dgm:spPr/>
      <dgm:t>
        <a:bodyPr/>
        <a:lstStyle/>
        <a:p>
          <a:endParaRPr lang="en-US"/>
        </a:p>
      </dgm:t>
    </dgm:pt>
    <dgm:pt modelId="{58B3E510-DDC3-4E83-8680-A108CB14AA0D}" type="sibTrans" cxnId="{31957801-E719-440D-AA5E-D0C5F8739F89}">
      <dgm:prSet/>
      <dgm:spPr/>
      <dgm:t>
        <a:bodyPr/>
        <a:lstStyle/>
        <a:p>
          <a:endParaRPr lang="en-US"/>
        </a:p>
      </dgm:t>
    </dgm:pt>
    <dgm:pt modelId="{2F408C63-D096-4359-9603-E9A8709D747A}">
      <dgm:prSet phldrT="[Text]"/>
      <dgm:spPr/>
      <dgm:t>
        <a:bodyPr/>
        <a:lstStyle/>
        <a:p>
          <a:r>
            <a:rPr lang="en-US" dirty="0" smtClean="0"/>
            <a:t>5. Follow up</a:t>
          </a:r>
          <a:endParaRPr lang="en-US" dirty="0"/>
        </a:p>
      </dgm:t>
    </dgm:pt>
    <dgm:pt modelId="{89D859CD-D3B6-4A6C-B8E1-B14B69F3615D}" type="parTrans" cxnId="{2D470F4A-E74F-4331-9553-370BFBA6EC00}">
      <dgm:prSet/>
      <dgm:spPr/>
      <dgm:t>
        <a:bodyPr/>
        <a:lstStyle/>
        <a:p>
          <a:endParaRPr lang="en-US"/>
        </a:p>
      </dgm:t>
    </dgm:pt>
    <dgm:pt modelId="{799E0A9D-F9CA-4A00-B426-2EBCA04E2645}" type="sibTrans" cxnId="{2D470F4A-E74F-4331-9553-370BFBA6EC00}">
      <dgm:prSet/>
      <dgm:spPr/>
      <dgm:t>
        <a:bodyPr/>
        <a:lstStyle/>
        <a:p>
          <a:endParaRPr lang="en-US"/>
        </a:p>
      </dgm:t>
    </dgm:pt>
    <dgm:pt modelId="{90129562-B06D-450D-AA34-5E00A20E06C8}" type="pres">
      <dgm:prSet presAssocID="{91126D83-D258-41BE-BCB8-58F88495D29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262C6E-D5E4-4204-BAC1-01A185B6648F}" type="pres">
      <dgm:prSet presAssocID="{80C494E7-E234-4C56-9349-7EFBAD10190B}" presName="node" presStyleLbl="node1" presStyleIdx="0" presStyleCnt="5" custLinFactNeighborX="1882" custLinFactNeighborY="-177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F80AE7-AD03-48AE-B25A-124A7E0FB74E}" type="pres">
      <dgm:prSet presAssocID="{B1EE05FB-9776-4746-BEE7-B47C1971D190}" presName="sibTrans" presStyleLbl="sibTrans2D1" presStyleIdx="0" presStyleCnt="4"/>
      <dgm:spPr/>
      <dgm:t>
        <a:bodyPr/>
        <a:lstStyle/>
        <a:p>
          <a:endParaRPr lang="en-US"/>
        </a:p>
      </dgm:t>
    </dgm:pt>
    <dgm:pt modelId="{5E96C343-66A4-4D4F-AAAA-5EF8C76D1027}" type="pres">
      <dgm:prSet presAssocID="{B1EE05FB-9776-4746-BEE7-B47C1971D190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6CB094C-7CA0-4A6A-874D-6AEAB1EB8456}" type="pres">
      <dgm:prSet presAssocID="{61CE9F9D-E66F-490A-BC20-56F5A5DC697D}" presName="node" presStyleLbl="node1" presStyleIdx="1" presStyleCnt="5" custLinFactNeighborX="-2871" custLinFactNeighborY="-177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2F2A88-36F8-49E6-9C41-51D448AFED60}" type="pres">
      <dgm:prSet presAssocID="{30CEFA73-5F6C-459C-90D4-69E5B7DE6E8D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6E505B7-5600-4BD1-B909-14430C343C75}" type="pres">
      <dgm:prSet presAssocID="{30CEFA73-5F6C-459C-90D4-69E5B7DE6E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9E4BD1D7-2970-4621-8AA1-8C51F837CB66}" type="pres">
      <dgm:prSet presAssocID="{49D5C3E9-5BCA-4E7E-A413-7C0BA40A5269}" presName="node" presStyleLbl="node1" presStyleIdx="2" presStyleCnt="5" custLinFactNeighborX="-6715" custLinFactNeighborY="879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5B28BF-CC3A-43E5-8AAD-BCA5A064A042}" type="pres">
      <dgm:prSet presAssocID="{3B9E6586-9150-42E9-A251-84FFE3C79C03}" presName="sibTrans" presStyleLbl="sibTrans2D1" presStyleIdx="2" presStyleCnt="4"/>
      <dgm:spPr/>
      <dgm:t>
        <a:bodyPr/>
        <a:lstStyle/>
        <a:p>
          <a:endParaRPr lang="en-US"/>
        </a:p>
      </dgm:t>
    </dgm:pt>
    <dgm:pt modelId="{E497E5C0-D75C-43BB-A914-3E045CC9B0C5}" type="pres">
      <dgm:prSet presAssocID="{3B9E6586-9150-42E9-A251-84FFE3C79C0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73245C7F-3125-4BA9-BA96-4EE5AA4E8FFE}" type="pres">
      <dgm:prSet presAssocID="{A64F3415-19CA-4180-B361-F57BFCEA0DAB}" presName="node" presStyleLbl="node1" presStyleIdx="3" presStyleCnt="5" custLinFactX="-42871" custLinFactNeighborX="-100000" custLinFactNeighborY="1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CC8CEE-6482-4FF2-8087-ACE28758F795}" type="pres">
      <dgm:prSet presAssocID="{58B3E510-DDC3-4E83-8680-A108CB14AA0D}" presName="sibTrans" presStyleLbl="sibTrans2D1" presStyleIdx="3" presStyleCnt="4" custLinFactNeighborX="-33847"/>
      <dgm:spPr/>
      <dgm:t>
        <a:bodyPr/>
        <a:lstStyle/>
        <a:p>
          <a:endParaRPr lang="en-US"/>
        </a:p>
      </dgm:t>
    </dgm:pt>
    <dgm:pt modelId="{4F4F0E3A-1470-4B7B-AA5D-8514F202AC79}" type="pres">
      <dgm:prSet presAssocID="{58B3E510-DDC3-4E83-8680-A108CB14AA0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08D245C8-5604-4C33-A79C-0B74F456345C}" type="pres">
      <dgm:prSet presAssocID="{2F408C63-D096-4359-9603-E9A8709D747A}" presName="node" presStyleLbl="node1" presStyleIdx="4" presStyleCnt="5" custLinFactX="-36810" custLinFactNeighborX="-100000" custLinFactNeighborY="1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CD4CC2-754D-4C84-8F5E-D5B3B792AC89}" type="presOf" srcId="{B1EE05FB-9776-4746-BEE7-B47C1971D190}" destId="{22F80AE7-AD03-48AE-B25A-124A7E0FB74E}" srcOrd="0" destOrd="0" presId="urn:microsoft.com/office/officeart/2005/8/layout/process5"/>
    <dgm:cxn modelId="{984569F0-6905-4F85-8553-5CA056A0B98C}" type="presOf" srcId="{30CEFA73-5F6C-459C-90D4-69E5B7DE6E8D}" destId="{56E505B7-5600-4BD1-B909-14430C343C75}" srcOrd="1" destOrd="0" presId="urn:microsoft.com/office/officeart/2005/8/layout/process5"/>
    <dgm:cxn modelId="{A6E538D3-F7D8-43EE-9051-DFA3532FF723}" type="presOf" srcId="{3B9E6586-9150-42E9-A251-84FFE3C79C03}" destId="{E95B28BF-CC3A-43E5-8AAD-BCA5A064A042}" srcOrd="0" destOrd="0" presId="urn:microsoft.com/office/officeart/2005/8/layout/process5"/>
    <dgm:cxn modelId="{B4BE04E2-8F4C-422B-ADD7-835F03B60D12}" type="presOf" srcId="{3B9E6586-9150-42E9-A251-84FFE3C79C03}" destId="{E497E5C0-D75C-43BB-A914-3E045CC9B0C5}" srcOrd="1" destOrd="0" presId="urn:microsoft.com/office/officeart/2005/8/layout/process5"/>
    <dgm:cxn modelId="{2BB6E5E6-04FE-4D0C-87BD-28D0E4C74FB5}" type="presOf" srcId="{A64F3415-19CA-4180-B361-F57BFCEA0DAB}" destId="{73245C7F-3125-4BA9-BA96-4EE5AA4E8FFE}" srcOrd="0" destOrd="0" presId="urn:microsoft.com/office/officeart/2005/8/layout/process5"/>
    <dgm:cxn modelId="{2D470F4A-E74F-4331-9553-370BFBA6EC00}" srcId="{91126D83-D258-41BE-BCB8-58F88495D297}" destId="{2F408C63-D096-4359-9603-E9A8709D747A}" srcOrd="4" destOrd="0" parTransId="{89D859CD-D3B6-4A6C-B8E1-B14B69F3615D}" sibTransId="{799E0A9D-F9CA-4A00-B426-2EBCA04E2645}"/>
    <dgm:cxn modelId="{B56C7424-C664-46F9-B2DD-636D1462B1EC}" type="presOf" srcId="{91126D83-D258-41BE-BCB8-58F88495D297}" destId="{90129562-B06D-450D-AA34-5E00A20E06C8}" srcOrd="0" destOrd="0" presId="urn:microsoft.com/office/officeart/2005/8/layout/process5"/>
    <dgm:cxn modelId="{F0B111EC-BE4E-4D67-89F0-3C6810C14C39}" type="presOf" srcId="{49D5C3E9-5BCA-4E7E-A413-7C0BA40A5269}" destId="{9E4BD1D7-2970-4621-8AA1-8C51F837CB66}" srcOrd="0" destOrd="0" presId="urn:microsoft.com/office/officeart/2005/8/layout/process5"/>
    <dgm:cxn modelId="{ED21D9DD-8037-4AF1-BC3B-8B704C7618B5}" type="presOf" srcId="{B1EE05FB-9776-4746-BEE7-B47C1971D190}" destId="{5E96C343-66A4-4D4F-AAAA-5EF8C76D1027}" srcOrd="1" destOrd="0" presId="urn:microsoft.com/office/officeart/2005/8/layout/process5"/>
    <dgm:cxn modelId="{A47E0DC6-980F-4A74-8B99-D372C35CE2BD}" type="presOf" srcId="{2F408C63-D096-4359-9603-E9A8709D747A}" destId="{08D245C8-5604-4C33-A79C-0B74F456345C}" srcOrd="0" destOrd="0" presId="urn:microsoft.com/office/officeart/2005/8/layout/process5"/>
    <dgm:cxn modelId="{CED09868-C87E-4CB0-8D39-79870C061288}" type="presOf" srcId="{58B3E510-DDC3-4E83-8680-A108CB14AA0D}" destId="{07CC8CEE-6482-4FF2-8087-ACE28758F795}" srcOrd="0" destOrd="0" presId="urn:microsoft.com/office/officeart/2005/8/layout/process5"/>
    <dgm:cxn modelId="{DFEEF102-6DD9-48F6-88F2-A798FA2A2B55}" type="presOf" srcId="{58B3E510-DDC3-4E83-8680-A108CB14AA0D}" destId="{4F4F0E3A-1470-4B7B-AA5D-8514F202AC79}" srcOrd="1" destOrd="0" presId="urn:microsoft.com/office/officeart/2005/8/layout/process5"/>
    <dgm:cxn modelId="{24CE1764-46DF-4FDE-B771-D856962F212B}" srcId="{91126D83-D258-41BE-BCB8-58F88495D297}" destId="{49D5C3E9-5BCA-4E7E-A413-7C0BA40A5269}" srcOrd="2" destOrd="0" parTransId="{9784B93F-0800-4ABC-BE5E-68A3964C4FDD}" sibTransId="{3B9E6586-9150-42E9-A251-84FFE3C79C03}"/>
    <dgm:cxn modelId="{39FE24D0-28D3-4A91-9209-B8FC55C92619}" type="presOf" srcId="{61CE9F9D-E66F-490A-BC20-56F5A5DC697D}" destId="{D6CB094C-7CA0-4A6A-874D-6AEAB1EB8456}" srcOrd="0" destOrd="0" presId="urn:microsoft.com/office/officeart/2005/8/layout/process5"/>
    <dgm:cxn modelId="{2EDD4977-1AAA-497E-BB48-949A5A34CFAB}" type="presOf" srcId="{30CEFA73-5F6C-459C-90D4-69E5B7DE6E8D}" destId="{7C2F2A88-36F8-49E6-9C41-51D448AFED60}" srcOrd="0" destOrd="0" presId="urn:microsoft.com/office/officeart/2005/8/layout/process5"/>
    <dgm:cxn modelId="{2C17D0C6-AAFA-43F6-9779-3ABF45BB7A4E}" srcId="{91126D83-D258-41BE-BCB8-58F88495D297}" destId="{80C494E7-E234-4C56-9349-7EFBAD10190B}" srcOrd="0" destOrd="0" parTransId="{A1FA0AA9-7D6B-4F62-BED9-453E3A892430}" sibTransId="{B1EE05FB-9776-4746-BEE7-B47C1971D190}"/>
    <dgm:cxn modelId="{31957801-E719-440D-AA5E-D0C5F8739F89}" srcId="{91126D83-D258-41BE-BCB8-58F88495D297}" destId="{A64F3415-19CA-4180-B361-F57BFCEA0DAB}" srcOrd="3" destOrd="0" parTransId="{A28E5459-4A3F-4BF4-957E-F3517BE0FACB}" sibTransId="{58B3E510-DDC3-4E83-8680-A108CB14AA0D}"/>
    <dgm:cxn modelId="{EDCF95D3-3996-45A3-A89B-AB7ACA7F35BF}" srcId="{91126D83-D258-41BE-BCB8-58F88495D297}" destId="{61CE9F9D-E66F-490A-BC20-56F5A5DC697D}" srcOrd="1" destOrd="0" parTransId="{F0807C2D-3AF5-422A-8C2B-A1E01D1E79A4}" sibTransId="{30CEFA73-5F6C-459C-90D4-69E5B7DE6E8D}"/>
    <dgm:cxn modelId="{2687A7A9-43F4-4918-B1E9-4CA2B797DD74}" type="presOf" srcId="{80C494E7-E234-4C56-9349-7EFBAD10190B}" destId="{56262C6E-D5E4-4204-BAC1-01A185B6648F}" srcOrd="0" destOrd="0" presId="urn:microsoft.com/office/officeart/2005/8/layout/process5"/>
    <dgm:cxn modelId="{3DABD7DC-AB3C-4B29-A657-F088D9F32C45}" type="presParOf" srcId="{90129562-B06D-450D-AA34-5E00A20E06C8}" destId="{56262C6E-D5E4-4204-BAC1-01A185B6648F}" srcOrd="0" destOrd="0" presId="urn:microsoft.com/office/officeart/2005/8/layout/process5"/>
    <dgm:cxn modelId="{077F16DD-BF91-4D78-AFA2-0234F7BFDFA2}" type="presParOf" srcId="{90129562-B06D-450D-AA34-5E00A20E06C8}" destId="{22F80AE7-AD03-48AE-B25A-124A7E0FB74E}" srcOrd="1" destOrd="0" presId="urn:microsoft.com/office/officeart/2005/8/layout/process5"/>
    <dgm:cxn modelId="{0D6722D6-6529-4D80-A9A5-49CC1671158C}" type="presParOf" srcId="{22F80AE7-AD03-48AE-B25A-124A7E0FB74E}" destId="{5E96C343-66A4-4D4F-AAAA-5EF8C76D1027}" srcOrd="0" destOrd="0" presId="urn:microsoft.com/office/officeart/2005/8/layout/process5"/>
    <dgm:cxn modelId="{CE0EBE85-6A5B-47A9-B8EA-55C46ECFBD93}" type="presParOf" srcId="{90129562-B06D-450D-AA34-5E00A20E06C8}" destId="{D6CB094C-7CA0-4A6A-874D-6AEAB1EB8456}" srcOrd="2" destOrd="0" presId="urn:microsoft.com/office/officeart/2005/8/layout/process5"/>
    <dgm:cxn modelId="{DFAAF59D-98EE-41CF-83EF-B0A27A7FD72C}" type="presParOf" srcId="{90129562-B06D-450D-AA34-5E00A20E06C8}" destId="{7C2F2A88-36F8-49E6-9C41-51D448AFED60}" srcOrd="3" destOrd="0" presId="urn:microsoft.com/office/officeart/2005/8/layout/process5"/>
    <dgm:cxn modelId="{2EB3A03D-5225-44AB-A629-8744D10D9437}" type="presParOf" srcId="{7C2F2A88-36F8-49E6-9C41-51D448AFED60}" destId="{56E505B7-5600-4BD1-B909-14430C343C75}" srcOrd="0" destOrd="0" presId="urn:microsoft.com/office/officeart/2005/8/layout/process5"/>
    <dgm:cxn modelId="{E0E827F9-A9D0-4F49-9178-8FDA9C76FF47}" type="presParOf" srcId="{90129562-B06D-450D-AA34-5E00A20E06C8}" destId="{9E4BD1D7-2970-4621-8AA1-8C51F837CB66}" srcOrd="4" destOrd="0" presId="urn:microsoft.com/office/officeart/2005/8/layout/process5"/>
    <dgm:cxn modelId="{C78D48A2-D9CE-47D6-A8DF-59D7B117B527}" type="presParOf" srcId="{90129562-B06D-450D-AA34-5E00A20E06C8}" destId="{E95B28BF-CC3A-43E5-8AAD-BCA5A064A042}" srcOrd="5" destOrd="0" presId="urn:microsoft.com/office/officeart/2005/8/layout/process5"/>
    <dgm:cxn modelId="{6C71CB70-EE37-434B-9F1B-113D2749DA63}" type="presParOf" srcId="{E95B28BF-CC3A-43E5-8AAD-BCA5A064A042}" destId="{E497E5C0-D75C-43BB-A914-3E045CC9B0C5}" srcOrd="0" destOrd="0" presId="urn:microsoft.com/office/officeart/2005/8/layout/process5"/>
    <dgm:cxn modelId="{CB86E29B-DD42-4636-BE58-65FB5D3A6957}" type="presParOf" srcId="{90129562-B06D-450D-AA34-5E00A20E06C8}" destId="{73245C7F-3125-4BA9-BA96-4EE5AA4E8FFE}" srcOrd="6" destOrd="0" presId="urn:microsoft.com/office/officeart/2005/8/layout/process5"/>
    <dgm:cxn modelId="{34339686-3FC5-4FFD-8315-0FBE91EEAE09}" type="presParOf" srcId="{90129562-B06D-450D-AA34-5E00A20E06C8}" destId="{07CC8CEE-6482-4FF2-8087-ACE28758F795}" srcOrd="7" destOrd="0" presId="urn:microsoft.com/office/officeart/2005/8/layout/process5"/>
    <dgm:cxn modelId="{14AF3DE3-91F4-4A9A-841D-1B47D34D8398}" type="presParOf" srcId="{07CC8CEE-6482-4FF2-8087-ACE28758F795}" destId="{4F4F0E3A-1470-4B7B-AA5D-8514F202AC79}" srcOrd="0" destOrd="0" presId="urn:microsoft.com/office/officeart/2005/8/layout/process5"/>
    <dgm:cxn modelId="{E7404155-CA7A-4AA9-93F7-9FA80D6588D1}" type="presParOf" srcId="{90129562-B06D-450D-AA34-5E00A20E06C8}" destId="{08D245C8-5604-4C33-A79C-0B74F456345C}" srcOrd="8" destOrd="0" presId="urn:microsoft.com/office/officeart/2005/8/layout/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B87DA88-2EF4-4CD4-9762-85EFE7454D24}" type="datetimeFigureOut">
              <a:rPr lang="en-US" smtClean="0"/>
              <a:pPr/>
              <a:t>7/13/2017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B6D96DF-196B-43FE-A29E-B867302935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patrick.net/wp/wp-content/perplexed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220980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Hari</a:t>
            </a:r>
            <a:r>
              <a:rPr lang="en-US" dirty="0" smtClean="0"/>
              <a:t> Prasad </a:t>
            </a:r>
            <a:r>
              <a:rPr lang="en-US" dirty="0" err="1" smtClean="0"/>
              <a:t>Adhikari</a:t>
            </a:r>
            <a:endParaRPr lang="en-US" dirty="0" smtClean="0"/>
          </a:p>
          <a:p>
            <a:r>
              <a:rPr lang="en-US" dirty="0" smtClean="0"/>
              <a:t>adhikari_hari2005@yahoo.com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Performance Monitoring and Feedback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Key considerations in monitoring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For effective monitoring, employee progress and performance must be continuously monitored. 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endParaRPr lang="en-US" dirty="0"/>
          </a:p>
        </p:txBody>
      </p:sp>
      <p:pic>
        <p:nvPicPr>
          <p:cNvPr id="23553" name="Picture 1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2362200"/>
            <a:ext cx="1830387" cy="156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However, monitoring day-to-day performance does not necessarily mean watching over each and every aspect of how employees carry out assigned activities and tasks.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Supervisors should not micro-manage employees, but should rather focus their attention on results achieved, as well as individual behaviors and team dynamics affecting the work environment.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Examples of both good performance and performance where improvement is needed should be documented and feedback must be provided accordingly.</a:t>
            </a:r>
          </a:p>
          <a:p>
            <a:pPr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Performance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Feedback </a:t>
            </a:r>
            <a:r>
              <a:rPr lang="en-US" dirty="0"/>
              <a:t>is an essential element for everyone in an organization's workforce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</p:txBody>
      </p:sp>
      <p:pic>
        <p:nvPicPr>
          <p:cNvPr id="4" name="Picture 4" descr="http://t3.gstatic.com/images?q=tbn:ANd9GcQOm0-Xbrfyz0mDjH2DZsXsctXT5A6d9yU9TuMPlDpAAP6gWlgOQeQnj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981200"/>
            <a:ext cx="3124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Feedback is a useful tool for indicating when things are going in the right direction or for redirecting problem performance.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main objective of providing feedback is to provide guidance by supplying information in a useful manner, either to support effective behavior, or to guide someone back on track toward successful performance.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Importance of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Improves Performance</a:t>
            </a:r>
          </a:p>
          <a:p>
            <a:r>
              <a:rPr lang="en-US" dirty="0" smtClean="0"/>
              <a:t>Motivates Employees</a:t>
            </a:r>
          </a:p>
          <a:p>
            <a:r>
              <a:rPr lang="en-US" dirty="0" smtClean="0"/>
              <a:t>Strengthens employer-employee relationships</a:t>
            </a:r>
          </a:p>
          <a:p>
            <a:r>
              <a:rPr lang="en-US" dirty="0" smtClean="0"/>
              <a:t>Continued Learning</a:t>
            </a:r>
            <a:endParaRPr lang="en-US" dirty="0"/>
          </a:p>
        </p:txBody>
      </p:sp>
      <p:pic>
        <p:nvPicPr>
          <p:cNvPr id="1026" name="Picture 2" descr="C:\Users\USER\Desktop\performance evaaluation\slides\clipart_of_25029_smjpg_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5240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Considerations for </a:t>
            </a:r>
            <a:r>
              <a:rPr lang="en-US" dirty="0"/>
              <a:t>C</a:t>
            </a:r>
            <a:r>
              <a:rPr lang="en-US" dirty="0" smtClean="0"/>
              <a:t>onstructive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endParaRPr lang="en-US" dirty="0" smtClean="0"/>
          </a:p>
          <a:p>
            <a:pPr marL="514350" indent="-514350" algn="just">
              <a:buFont typeface="+mj-lt"/>
              <a:buAutoNum type="arabicPeriod"/>
            </a:pPr>
            <a:endParaRPr lang="en-US" dirty="0"/>
          </a:p>
          <a:p>
            <a:pPr marL="514350" indent="-514350" algn="just">
              <a:buFont typeface="+mj-lt"/>
              <a:buAutoNum type="arabicPeriod"/>
            </a:pPr>
            <a:endParaRPr lang="en-US" dirty="0" smtClean="0"/>
          </a:p>
          <a:p>
            <a:pPr marL="514350" indent="-514350" algn="just">
              <a:buFont typeface="+mj-lt"/>
              <a:buAutoNum type="arabicPeriod"/>
            </a:pPr>
            <a:endParaRPr lang="en-US" dirty="0"/>
          </a:p>
          <a:p>
            <a:pPr marL="514350" indent="-514350" algn="just">
              <a:buFont typeface="+mj-lt"/>
              <a:buAutoNum type="arabicPeriod"/>
            </a:pPr>
            <a:endParaRPr lang="en-US" dirty="0" smtClean="0"/>
          </a:p>
          <a:p>
            <a:pPr marL="514350" indent="-514350" algn="just">
              <a:buFont typeface="+mj-lt"/>
              <a:buAutoNum type="arabicPeriod"/>
            </a:pPr>
            <a:endParaRPr lang="en-US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If </a:t>
            </a:r>
            <a:r>
              <a:rPr lang="en-US" dirty="0"/>
              <a:t>you can't think of a constructive purpose for giving feedback, don't give it at </a:t>
            </a:r>
            <a:r>
              <a:rPr lang="en-US" dirty="0" smtClean="0"/>
              <a:t>all.</a:t>
            </a:r>
          </a:p>
          <a:p>
            <a:pPr marL="514350" indent="-514350" algn="just">
              <a:buFont typeface="+mj-lt"/>
              <a:buAutoNum type="arabicPeriod"/>
            </a:pPr>
            <a:endParaRPr lang="en-US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n-US" dirty="0"/>
              <a:t>Focus on description rather than </a:t>
            </a:r>
            <a:r>
              <a:rPr lang="en-US" dirty="0" smtClean="0"/>
              <a:t>judgement.</a:t>
            </a:r>
          </a:p>
        </p:txBody>
      </p:sp>
      <p:pic>
        <p:nvPicPr>
          <p:cNvPr id="20482" name="Picture 2" descr="C:\Program Files (x86)\Microsoft Office\MEDIA\CAGCAT10\j023301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568489"/>
            <a:ext cx="2438400" cy="2089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 startAt="3"/>
            </a:pPr>
            <a:r>
              <a:rPr lang="en-US" dirty="0" smtClean="0"/>
              <a:t>Focus on observation rather than inference.</a:t>
            </a:r>
          </a:p>
          <a:p>
            <a:pPr marL="514350" indent="-514350" algn="just">
              <a:buFont typeface="+mj-lt"/>
              <a:buAutoNum type="arabicPeriod" startAt="3"/>
            </a:pPr>
            <a:endParaRPr lang="en-US" dirty="0" smtClean="0"/>
          </a:p>
          <a:p>
            <a:pPr marL="514350" indent="-514350" algn="just">
              <a:buFont typeface="+mj-lt"/>
              <a:buAutoNum type="arabicPeriod" startAt="3"/>
            </a:pPr>
            <a:r>
              <a:rPr lang="en-US" dirty="0" smtClean="0"/>
              <a:t>Focus on behavior rather than the person.</a:t>
            </a:r>
          </a:p>
          <a:p>
            <a:pPr marL="514350" indent="-514350" algn="just">
              <a:buFont typeface="+mj-lt"/>
              <a:buAutoNum type="arabicPeriod" startAt="3"/>
            </a:pPr>
            <a:endParaRPr lang="en-US" dirty="0" smtClean="0"/>
          </a:p>
          <a:p>
            <a:pPr marL="514350" indent="-514350" algn="just">
              <a:buFont typeface="+mj-lt"/>
              <a:buAutoNum type="arabicPeriod" startAt="3"/>
            </a:pPr>
            <a:r>
              <a:rPr lang="en-US" dirty="0" smtClean="0"/>
              <a:t>Provide a balance of positive and negative feedback.</a:t>
            </a:r>
          </a:p>
          <a:p>
            <a:pPr marL="514350" indent="-514350" algn="just">
              <a:buFont typeface="+mj-lt"/>
              <a:buAutoNum type="arabicPeriod" startAt="3"/>
            </a:pPr>
            <a:endParaRPr lang="en-US" dirty="0" smtClean="0"/>
          </a:p>
          <a:p>
            <a:pPr marL="514350" indent="-514350" algn="just">
              <a:buFont typeface="+mj-lt"/>
              <a:buAutoNum type="arabicPeriod" startAt="3"/>
            </a:pPr>
            <a:r>
              <a:rPr lang="en-US" dirty="0" smtClean="0"/>
              <a:t>Be aware of feedback overload.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Constructive Feedback Process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 algn="just"/>
            <a:endParaRPr lang="en-US" dirty="0" smtClean="0"/>
          </a:p>
          <a:p>
            <a:pPr marL="514350" indent="-514350" algn="just"/>
            <a:endParaRPr lang="en-US" dirty="0" smtClean="0"/>
          </a:p>
          <a:p>
            <a:pPr marL="514350" indent="-514350" algn="just"/>
            <a:endParaRPr lang="en-US" dirty="0"/>
          </a:p>
          <a:p>
            <a:pPr marL="514350" indent="-514350" algn="just"/>
            <a:r>
              <a:rPr lang="en-US" dirty="0" smtClean="0"/>
              <a:t>Confirm the facts of the performance issue/s and its consequences,</a:t>
            </a:r>
          </a:p>
          <a:p>
            <a:pPr marL="514350" indent="-514350" algn="just"/>
            <a:endParaRPr lang="en-US" dirty="0" smtClean="0"/>
          </a:p>
          <a:p>
            <a:pPr marL="514350" indent="-514350" algn="just"/>
            <a:r>
              <a:rPr lang="en-US" dirty="0" smtClean="0"/>
              <a:t>Plan to meet in a location that ensures privacy and minimal interruptions,</a:t>
            </a:r>
          </a:p>
          <a:p>
            <a:pPr marL="514350" indent="-514350" algn="just"/>
            <a:endParaRPr lang="en-US" dirty="0" smtClean="0"/>
          </a:p>
          <a:p>
            <a:pPr marL="514350" indent="-514350" algn="just"/>
            <a:r>
              <a:rPr lang="en-US" dirty="0" smtClean="0"/>
              <a:t>Be calm and approach the discussion objectively and with clarity.</a:t>
            </a:r>
          </a:p>
          <a:p>
            <a:pPr marL="514350" indent="-514350"/>
            <a:endParaRPr lang="en-US" dirty="0" smtClean="0"/>
          </a:p>
          <a:p>
            <a:pPr marL="514350" indent="-514350"/>
            <a:endParaRPr lang="en-US" dirty="0" smtClean="0"/>
          </a:p>
          <a:p>
            <a:pPr marL="514350" indent="-514350">
              <a:buNone/>
            </a:pPr>
            <a:endParaRPr lang="en-US" dirty="0"/>
          </a:p>
        </p:txBody>
      </p:sp>
      <p:pic>
        <p:nvPicPr>
          <p:cNvPr id="18433" name="Picture 1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5553" y="1066800"/>
            <a:ext cx="1711247" cy="16240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1524000"/>
            <a:ext cx="3886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chemeClr val="accent1"/>
              </a:buClr>
              <a:buFont typeface="+mj-lt"/>
              <a:buAutoNum type="arabicPeriod"/>
            </a:pPr>
            <a:r>
              <a:rPr lang="en-US" sz="2600" b="1" dirty="0" smtClean="0"/>
              <a:t>Prepare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Using a non-threatening tone, describe the performance issue in an objective, factual, and nonjudgmental way, providing specific examples.</a:t>
            </a:r>
          </a:p>
          <a:p>
            <a:pPr algn="just"/>
            <a:endParaRPr lang="en-US" dirty="0" smtClean="0"/>
          </a:p>
          <a:p>
            <a:endParaRPr lang="en-US" dirty="0"/>
          </a:p>
        </p:txBody>
      </p:sp>
      <p:pic>
        <p:nvPicPr>
          <p:cNvPr id="17412" name="Picture 4" descr="interview clipartको लागि तस्बिर परिणा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1066800"/>
            <a:ext cx="1981200" cy="1981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14400" y="1600200"/>
            <a:ext cx="2667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5138" indent="-465138">
              <a:buClr>
                <a:schemeClr val="accent1"/>
              </a:buClr>
              <a:buFont typeface="+mj-lt"/>
              <a:buAutoNum type="arabicPeriod" startAt="2"/>
            </a:pPr>
            <a:r>
              <a:rPr lang="en-US" sz="2600" b="1" dirty="0" smtClean="0"/>
              <a:t>State the facts</a:t>
            </a:r>
          </a:p>
          <a:p>
            <a:pPr marL="514350" indent="-514350">
              <a:buClr>
                <a:schemeClr val="accent1"/>
              </a:buClr>
              <a:buFont typeface="+mj-lt"/>
              <a:buAutoNum type="arabicPeriod" startAt="2"/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Performance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447800"/>
            <a:ext cx="7924800" cy="4724400"/>
          </a:xfrm>
        </p:spPr>
        <p:txBody>
          <a:bodyPr>
            <a:normAutofit fontScale="85000" lnSpcReduction="20000"/>
          </a:bodyPr>
          <a:lstStyle/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Performance monitoring refers to routine or continuous measurement of the progress of an employee to evaluate their performance.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supervisor makes sure that the work is being accomplished in accordance to the standards established at the beginning (benchmark) and provides regular feedback to keep the employee on track.</a:t>
            </a:r>
          </a:p>
          <a:p>
            <a:pPr algn="just"/>
            <a:endParaRPr lang="en-US" dirty="0" smtClean="0"/>
          </a:p>
          <a:p>
            <a:r>
              <a:rPr lang="en-US" dirty="0" smtClean="0"/>
              <a:t>There are four kinds of monitoring. They are input monitoring, activity monitoring or process monitoring, output monitoring and impact monitoring.</a:t>
            </a:r>
          </a:p>
        </p:txBody>
      </p:sp>
      <p:pic>
        <p:nvPicPr>
          <p:cNvPr id="5" name="Picture 13" descr="http://patrick.net/wp/wp-content/perplexed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962400" y="1600200"/>
            <a:ext cx="1219200" cy="116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algn="just"/>
            <a:r>
              <a:rPr lang="en-US" dirty="0" smtClean="0"/>
              <a:t>Have the employee describe the situation from their perspective and provide an explanation,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Be open to any new insights that may arise.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386" name="Picture 2" descr="listen to other people clipartको लागि तस्बिर परिणा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914400"/>
            <a:ext cx="2286000" cy="2286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14400" y="1600200"/>
            <a:ext cx="1905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chemeClr val="accent1"/>
              </a:buClr>
              <a:buFont typeface="+mj-lt"/>
              <a:buAutoNum type="arabicPeriod" startAt="3"/>
            </a:pPr>
            <a:r>
              <a:rPr lang="en-US" sz="2600" b="1" dirty="0" smtClean="0"/>
              <a:t>Listen</a:t>
            </a:r>
          </a:p>
          <a:p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02920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endParaRPr lang="en-US" b="1" dirty="0" smtClean="0"/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b="1" dirty="0" smtClean="0"/>
          </a:p>
          <a:p>
            <a:pPr algn="just">
              <a:buNone/>
            </a:pPr>
            <a:endParaRPr lang="en-US" b="1" dirty="0" smtClean="0"/>
          </a:p>
          <a:p>
            <a:pPr algn="just"/>
            <a:r>
              <a:rPr lang="en-US" dirty="0" smtClean="0"/>
              <a:t>Ask for suggestions and provide alternatives,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Agree on a specific action plan, what to do, how to do it and the time limit,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Document the action plan,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Specify the consequences if the performance issue is not resolved.</a:t>
            </a:r>
            <a:endParaRPr lang="en-US" dirty="0"/>
          </a:p>
        </p:txBody>
      </p:sp>
      <p:pic>
        <p:nvPicPr>
          <p:cNvPr id="15362" name="Picture 2" descr="सम्बन्धित छव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990600"/>
            <a:ext cx="2057400" cy="2057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1688068"/>
            <a:ext cx="426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chemeClr val="accent1"/>
              </a:buClr>
              <a:buFont typeface="+mj-lt"/>
              <a:buAutoNum type="arabicPeriod" startAt="4"/>
            </a:pPr>
            <a:r>
              <a:rPr lang="en-US" sz="2600" b="1" dirty="0" smtClean="0"/>
              <a:t>Agree on an action plan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just"/>
            <a:r>
              <a:rPr lang="en-US" dirty="0" smtClean="0"/>
              <a:t>Monitor results and periodically discuss progress,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Provide positive reinforcement and support,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If the issue has not improved or been resolved over the specified time period then enact the consequences mentioned before.</a:t>
            </a:r>
            <a:endParaRPr lang="en-US" dirty="0"/>
          </a:p>
        </p:txBody>
      </p:sp>
      <p:pic>
        <p:nvPicPr>
          <p:cNvPr id="14337" name="Picture 1" descr="C:\Users\USER\Desktop\performance evaaluation\slides\Businessman_Clipboard_Checkmark-300x2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7826" y="652462"/>
            <a:ext cx="2126174" cy="20907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1600200"/>
            <a:ext cx="2590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chemeClr val="accent1"/>
              </a:buClr>
              <a:buFont typeface="+mj-lt"/>
              <a:buAutoNum type="arabicPeriod" startAt="5"/>
            </a:pPr>
            <a:r>
              <a:rPr lang="en-US" sz="2600" b="1" dirty="0" smtClean="0"/>
              <a:t> Follow up</a:t>
            </a:r>
          </a:p>
          <a:p>
            <a:pPr marL="514350" indent="-514350">
              <a:buClr>
                <a:schemeClr val="accent1"/>
              </a:buClr>
              <a:buFont typeface="+mj-lt"/>
              <a:buAutoNum type="arabicPeriod" startAt="5"/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Challenges of Performance Monitoring and Feedback in Nepal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Lack of transparency ( as per set standard )</a:t>
            </a:r>
          </a:p>
          <a:p>
            <a:r>
              <a:rPr lang="en-US" dirty="0" smtClean="0"/>
              <a:t>Personal judgement and subjective assessment</a:t>
            </a:r>
          </a:p>
          <a:p>
            <a:r>
              <a:rPr lang="en-US" dirty="0" smtClean="0"/>
              <a:t>Implementation of monitoring system is not effective and objective</a:t>
            </a:r>
          </a:p>
          <a:p>
            <a:r>
              <a:rPr lang="en-US" dirty="0" smtClean="0"/>
              <a:t>Lack of sufficient time</a:t>
            </a:r>
          </a:p>
          <a:p>
            <a:r>
              <a:rPr lang="en-US" dirty="0" smtClean="0"/>
              <a:t>Formalism in performance monitoring</a:t>
            </a:r>
          </a:p>
          <a:p>
            <a:endParaRPr lang="en-US" dirty="0"/>
          </a:p>
        </p:txBody>
      </p:sp>
      <p:pic>
        <p:nvPicPr>
          <p:cNvPr id="1026" name="Picture 2" descr="C:\Program Files (x86)\Microsoft Office\MEDIA\CAGCAT10\j029865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1600200"/>
            <a:ext cx="2559772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3600" b="1" dirty="0" smtClean="0"/>
          </a:p>
        </p:txBody>
      </p:sp>
      <p:pic>
        <p:nvPicPr>
          <p:cNvPr id="13314" name="Picture 2" descr="formal thank uou clipartको लागि तस्बिर परिणा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1600199"/>
            <a:ext cx="6962775" cy="396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Importance of Performance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Poor performance leads to poor organizational performance.  Therefore,  performance monitoring plays a significant role in an organization. The importance of performance monitoring is as follows.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Monitor progress against goals</a:t>
            </a:r>
          </a:p>
          <a:p>
            <a:r>
              <a:rPr lang="en-US" dirty="0" smtClean="0"/>
              <a:t>Enriching performance</a:t>
            </a:r>
          </a:p>
          <a:p>
            <a:r>
              <a:rPr lang="en-US" dirty="0" smtClean="0"/>
              <a:t>Assist in timely decision making</a:t>
            </a:r>
          </a:p>
          <a:p>
            <a:r>
              <a:rPr lang="en-US" dirty="0"/>
              <a:t>E</a:t>
            </a:r>
            <a:r>
              <a:rPr lang="en-US" dirty="0" smtClean="0"/>
              <a:t>nsure accountability</a:t>
            </a:r>
          </a:p>
          <a:p>
            <a:r>
              <a:rPr lang="en-US" dirty="0"/>
              <a:t>P</a:t>
            </a:r>
            <a:r>
              <a:rPr lang="en-US" dirty="0" smtClean="0"/>
              <a:t>rovide the basis for evaluation and learning</a:t>
            </a:r>
          </a:p>
        </p:txBody>
      </p:sp>
      <p:pic>
        <p:nvPicPr>
          <p:cNvPr id="10267" name="Picture 27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3200400"/>
            <a:ext cx="1207539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Aspects of Performance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Input-Output relation</a:t>
            </a:r>
          </a:p>
          <a:p>
            <a:r>
              <a:rPr lang="en-US" dirty="0" smtClean="0"/>
              <a:t>Quality of work/production</a:t>
            </a:r>
          </a:p>
          <a:p>
            <a:r>
              <a:rPr lang="en-US" dirty="0" smtClean="0"/>
              <a:t>Time spent to perform the given work</a:t>
            </a:r>
          </a:p>
          <a:p>
            <a:r>
              <a:rPr lang="en-US" dirty="0" smtClean="0"/>
              <a:t>Attitude</a:t>
            </a:r>
            <a:endParaRPr lang="en-US" dirty="0"/>
          </a:p>
        </p:txBody>
      </p:sp>
      <p:pic>
        <p:nvPicPr>
          <p:cNvPr id="3074" name="Picture 2" descr="monitoring clipartको लागि तस्बिर परिणा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447800"/>
            <a:ext cx="2336799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Skills of a Monitor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As per the organizational structure, a monitor could be a Project manager/director, Programme in-charge, Executive director,  Administrator, Unit chief, Senior officer etc.</a:t>
            </a:r>
          </a:p>
          <a:p>
            <a:endParaRPr lang="en-US" dirty="0" smtClean="0"/>
          </a:p>
          <a:p>
            <a:r>
              <a:rPr lang="en-US" dirty="0" smtClean="0"/>
              <a:t>A monitor must possess the following skills:</a:t>
            </a:r>
          </a:p>
          <a:p>
            <a:pPr marL="636588" indent="-293688">
              <a:buFont typeface="Wingdings" pitchFamily="2" charset="2"/>
              <a:buChar char="Ø"/>
            </a:pPr>
            <a:r>
              <a:rPr lang="en-US" dirty="0" smtClean="0"/>
              <a:t>Clear vision of the organization </a:t>
            </a:r>
          </a:p>
          <a:p>
            <a:pPr marL="636588" indent="-293688">
              <a:buFont typeface="Wingdings" pitchFamily="2" charset="2"/>
              <a:buChar char="Ø"/>
            </a:pPr>
            <a:r>
              <a:rPr lang="en-US" dirty="0" smtClean="0"/>
              <a:t>Clear strategy to materialize the vision</a:t>
            </a:r>
          </a:p>
          <a:p>
            <a:pPr marL="636588" indent="-293688">
              <a:buFont typeface="Wingdings" pitchFamily="2" charset="2"/>
              <a:buChar char="Ø"/>
            </a:pPr>
            <a:r>
              <a:rPr lang="en-US" dirty="0" smtClean="0"/>
              <a:t>Knowledge of organizational structure, policy, </a:t>
            </a:r>
            <a:r>
              <a:rPr lang="en-US" dirty="0" smtClean="0"/>
              <a:t>rules</a:t>
            </a:r>
            <a:r>
              <a:rPr lang="en-US" dirty="0" smtClean="0"/>
              <a:t>, regulations and limitations. </a:t>
            </a:r>
          </a:p>
        </p:txBody>
      </p:sp>
      <p:pic>
        <p:nvPicPr>
          <p:cNvPr id="2050" name="Picture 2" descr="supervisor clipartको लागि तस्बिर परिणा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2866822"/>
            <a:ext cx="1752600" cy="1690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Monitoring Process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1"/>
          </p:nvPr>
        </p:nvGraphicFramePr>
        <p:xfrm>
          <a:off x="762000" y="16764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1. Examining Performance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endParaRPr lang="en-US" b="1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447800" y="1955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62600" y="1295400"/>
            <a:ext cx="15430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b="1" dirty="0" smtClean="0"/>
              <a:t>2. Constructive Feedback</a:t>
            </a:r>
          </a:p>
          <a:p>
            <a:pPr lvl="0">
              <a:buNone/>
            </a:pPr>
            <a:endParaRPr lang="en-US" b="1" dirty="0" smtClean="0"/>
          </a:p>
          <a:p>
            <a:pPr marL="0" indent="0" algn="just">
              <a:buNone/>
            </a:pP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914400"/>
            <a:ext cx="16383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14400" y="3200400"/>
            <a:ext cx="7772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smtClean="0"/>
              <a:t>Giving feedback is a task performed again and again by a manager or a supervisor to let people know where they are and where they are supposed to go in terms of expectations and goals.</a:t>
            </a:r>
          </a:p>
          <a:p>
            <a:pPr algn="just"/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r>
              <a:rPr lang="en-US" b="1" dirty="0" smtClean="0"/>
              <a:t>3. Verify Adherence</a:t>
            </a:r>
          </a:p>
          <a:p>
            <a:pPr lvl="0">
              <a:buNone/>
            </a:pPr>
            <a:endParaRPr lang="en-US" b="1" dirty="0"/>
          </a:p>
          <a:p>
            <a:pPr lvl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2925" y="990600"/>
            <a:ext cx="15906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14400" y="3048000"/>
            <a:ext cx="777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lvl="0" indent="-344488"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600" dirty="0" smtClean="0"/>
              <a:t>Check results</a:t>
            </a:r>
          </a:p>
          <a:p>
            <a:pPr marL="344488" lvl="0" indent="-344488">
              <a:buClr>
                <a:schemeClr val="accent1"/>
              </a:buClr>
              <a:buFont typeface="Arial" pitchFamily="34" charset="0"/>
              <a:buChar char="•"/>
            </a:pPr>
            <a:endParaRPr lang="en-US" sz="2600" dirty="0" smtClean="0"/>
          </a:p>
          <a:p>
            <a:pPr marL="344488" lvl="0" indent="-344488"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600" dirty="0" smtClean="0"/>
              <a:t>Enact consequences if performance not improved.</a:t>
            </a:r>
          </a:p>
          <a:p>
            <a:pPr>
              <a:buFont typeface="Arial" pitchFamily="34" charset="0"/>
              <a:buChar char="•"/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678</TotalTime>
  <Words>762</Words>
  <Application>Microsoft Office PowerPoint</Application>
  <PresentationFormat>On-screen Show (4:3)</PresentationFormat>
  <Paragraphs>170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Equity</vt:lpstr>
      <vt:lpstr>Performance Monitoring and Feedback</vt:lpstr>
      <vt:lpstr>Performance Monitoring</vt:lpstr>
      <vt:lpstr>Importance of Performance Monitoring</vt:lpstr>
      <vt:lpstr>Aspects of Performance Monitoring</vt:lpstr>
      <vt:lpstr>Skills of a Monitor</vt:lpstr>
      <vt:lpstr>Monitoring Process</vt:lpstr>
      <vt:lpstr>Slide 7</vt:lpstr>
      <vt:lpstr>Slide 8</vt:lpstr>
      <vt:lpstr>Slide 9</vt:lpstr>
      <vt:lpstr>Key considerations in monitoring performance</vt:lpstr>
      <vt:lpstr>Slide 11</vt:lpstr>
      <vt:lpstr>Performance Feedback</vt:lpstr>
      <vt:lpstr>Slide 13</vt:lpstr>
      <vt:lpstr>Importance of Feedback</vt:lpstr>
      <vt:lpstr>Considerations for Constructive Feedback</vt:lpstr>
      <vt:lpstr>Slide 16</vt:lpstr>
      <vt:lpstr>Constructive Feedback Process</vt:lpstr>
      <vt:lpstr>Slide 18</vt:lpstr>
      <vt:lpstr>Slide 19</vt:lpstr>
      <vt:lpstr>Slide 20</vt:lpstr>
      <vt:lpstr>Slide 21</vt:lpstr>
      <vt:lpstr>Slide 22</vt:lpstr>
      <vt:lpstr>Challenges of Performance Monitoring and Feedback in Nepal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Monitoring and Feedback</dc:title>
  <dc:creator>USER</dc:creator>
  <cp:lastModifiedBy>USER</cp:lastModifiedBy>
  <cp:revision>78</cp:revision>
  <dcterms:created xsi:type="dcterms:W3CDTF">2017-07-11T08:41:17Z</dcterms:created>
  <dcterms:modified xsi:type="dcterms:W3CDTF">2017-07-13T03:11:13Z</dcterms:modified>
</cp:coreProperties>
</file>