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vml" ContentType="application/vnd.openxmlformats-officedocument.vmlDrawing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doc" ContentType="application/msword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7"/>
  </p:notesMasterIdLst>
  <p:handoutMasterIdLst>
    <p:handoutMasterId r:id="rId18"/>
  </p:handoutMasterIdLst>
  <p:sldIdLst>
    <p:sldId id="591" r:id="rId2"/>
    <p:sldId id="590" r:id="rId3"/>
    <p:sldId id="586" r:id="rId4"/>
    <p:sldId id="587" r:id="rId5"/>
    <p:sldId id="589" r:id="rId6"/>
    <p:sldId id="592" r:id="rId7"/>
    <p:sldId id="593" r:id="rId8"/>
    <p:sldId id="532" r:id="rId9"/>
    <p:sldId id="582" r:id="rId10"/>
    <p:sldId id="594" r:id="rId11"/>
    <p:sldId id="581" r:id="rId12"/>
    <p:sldId id="573" r:id="rId13"/>
    <p:sldId id="579" r:id="rId14"/>
    <p:sldId id="580" r:id="rId15"/>
    <p:sldId id="595" r:id="rId16"/>
  </p:sldIdLst>
  <p:sldSz cx="9144000" cy="6858000" type="screen4x3"/>
  <p:notesSz cx="6858000" cy="9947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8ED5"/>
    <a:srgbClr val="FFC000"/>
    <a:srgbClr val="17375E"/>
    <a:srgbClr val="FF0000"/>
    <a:srgbClr val="4F81BD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701" autoAdjust="0"/>
    <p:restoredTop sz="94576" autoAdjust="0"/>
  </p:normalViewPr>
  <p:slideViewPr>
    <p:cSldViewPr>
      <p:cViewPr>
        <p:scale>
          <a:sx n="50" d="100"/>
          <a:sy n="50" d="100"/>
        </p:scale>
        <p:origin x="-1716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324BF7-7F17-4959-9723-650BE120FA46}" type="doc">
      <dgm:prSet loTypeId="urn:microsoft.com/office/officeart/2005/8/layout/radial4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D4E83A-6C08-4CD3-8402-2480D30BC296}">
      <dgm:prSet phldrT="[Text]"/>
      <dgm:spPr>
        <a:solidFill>
          <a:schemeClr val="accent2"/>
        </a:solidFill>
      </dgm:spPr>
      <dgm:t>
        <a:bodyPr/>
        <a:lstStyle/>
        <a:p>
          <a:r>
            <a:rPr lang="en-GB" dirty="0" smtClean="0"/>
            <a:t>NAC</a:t>
          </a:r>
          <a:endParaRPr lang="en-US" dirty="0"/>
        </a:p>
      </dgm:t>
    </dgm:pt>
    <dgm:pt modelId="{C0868B04-9073-4280-9EB4-8EB94475D8E3}" type="parTrans" cxnId="{E56049B2-2779-426A-8B9E-A2C26A7D5647}">
      <dgm:prSet/>
      <dgm:spPr/>
      <dgm:t>
        <a:bodyPr/>
        <a:lstStyle/>
        <a:p>
          <a:endParaRPr lang="en-US"/>
        </a:p>
      </dgm:t>
    </dgm:pt>
    <dgm:pt modelId="{BC6963A1-6B4E-4576-8A95-7B72121A29D1}" type="sibTrans" cxnId="{E56049B2-2779-426A-8B9E-A2C26A7D5647}">
      <dgm:prSet/>
      <dgm:spPr/>
      <dgm:t>
        <a:bodyPr/>
        <a:lstStyle/>
        <a:p>
          <a:endParaRPr lang="en-US"/>
        </a:p>
      </dgm:t>
    </dgm:pt>
    <dgm:pt modelId="{72208AF7-71C8-412C-B9D0-62E1D4F7AC9A}">
      <dgm:prSet phldrT="[Text]" custT="1"/>
      <dgm:spPr>
        <a:ln w="76200">
          <a:solidFill>
            <a:srgbClr val="B81294"/>
          </a:solidFill>
        </a:ln>
      </dgm:spPr>
      <dgm:t>
        <a:bodyPr/>
        <a:lstStyle/>
        <a:p>
          <a:r>
            <a:rPr lang="en-GB" sz="2800" b="1" dirty="0" smtClean="0"/>
            <a:t>Welcome</a:t>
          </a:r>
          <a:endParaRPr lang="en-US" sz="2800" b="1" dirty="0"/>
        </a:p>
      </dgm:t>
    </dgm:pt>
    <dgm:pt modelId="{6D1F7D29-825E-416C-A6B7-F32AE4488679}" type="parTrans" cxnId="{B8440BE5-BCD1-41BB-AFFD-E563455CFB48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61D5BD55-1FBE-49CC-BC49-11D63D72DFB9}" type="sibTrans" cxnId="{B8440BE5-BCD1-41BB-AFFD-E563455CFB48}">
      <dgm:prSet/>
      <dgm:spPr/>
      <dgm:t>
        <a:bodyPr/>
        <a:lstStyle/>
        <a:p>
          <a:endParaRPr lang="en-US"/>
        </a:p>
      </dgm:t>
    </dgm:pt>
    <dgm:pt modelId="{658FDC13-37E7-4D8E-B732-C18337159A15}">
      <dgm:prSet phldrT="[Text]" custT="1"/>
      <dgm:spPr>
        <a:ln w="76200">
          <a:solidFill>
            <a:srgbClr val="B81294"/>
          </a:solidFill>
        </a:ln>
      </dgm:spPr>
      <dgm:t>
        <a:bodyPr/>
        <a:lstStyle/>
        <a:p>
          <a:r>
            <a:rPr lang="en-GB" sz="2800" b="1" dirty="0" smtClean="0"/>
            <a:t>Briefing</a:t>
          </a:r>
          <a:r>
            <a:rPr lang="en-GB" sz="2800" b="1" baseline="0" dirty="0" smtClean="0"/>
            <a:t>  from MD</a:t>
          </a:r>
          <a:endParaRPr lang="en-US" sz="2800" b="1" dirty="0"/>
        </a:p>
      </dgm:t>
    </dgm:pt>
    <dgm:pt modelId="{3574CF49-1A43-4FEF-892B-B629DD88AFB3}" type="parTrans" cxnId="{7EB6DBA2-6746-4A2A-AF4C-0EE7533A4C87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897FB78A-2D7F-4E29-9A31-D235FC41E3C1}" type="sibTrans" cxnId="{7EB6DBA2-6746-4A2A-AF4C-0EE7533A4C87}">
      <dgm:prSet/>
      <dgm:spPr/>
      <dgm:t>
        <a:bodyPr/>
        <a:lstStyle/>
        <a:p>
          <a:endParaRPr lang="en-US"/>
        </a:p>
      </dgm:t>
    </dgm:pt>
    <dgm:pt modelId="{034BEC36-3797-4A07-B81D-2CC37881E57B}">
      <dgm:prSet phldrT="[Text]" custT="1"/>
      <dgm:spPr>
        <a:ln w="76200">
          <a:solidFill>
            <a:srgbClr val="B81294"/>
          </a:solidFill>
        </a:ln>
      </dgm:spPr>
      <dgm:t>
        <a:bodyPr/>
        <a:lstStyle/>
        <a:p>
          <a:r>
            <a:rPr lang="en-GB" sz="2800" b="1" dirty="0" smtClean="0"/>
            <a:t>Interaction</a:t>
          </a:r>
          <a:endParaRPr lang="en-US" sz="2800" b="1" dirty="0"/>
        </a:p>
      </dgm:t>
    </dgm:pt>
    <dgm:pt modelId="{F1CF8F79-B5AB-4CA9-A278-E13D6E31FE66}" type="parTrans" cxnId="{C18FADA9-4FAC-4716-AFC3-9B458A83034F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1DA01C7C-A431-4A07-87AA-13FFE3BB27B2}" type="sibTrans" cxnId="{C18FADA9-4FAC-4716-AFC3-9B458A83034F}">
      <dgm:prSet/>
      <dgm:spPr/>
      <dgm:t>
        <a:bodyPr/>
        <a:lstStyle/>
        <a:p>
          <a:endParaRPr lang="en-US"/>
        </a:p>
      </dgm:t>
    </dgm:pt>
    <dgm:pt modelId="{6789AC13-40F5-4D7C-BF57-60DC36F150B3}">
      <dgm:prSet custT="1"/>
      <dgm:spPr>
        <a:ln w="76200">
          <a:solidFill>
            <a:srgbClr val="B81294"/>
          </a:solidFill>
        </a:ln>
      </dgm:spPr>
      <dgm:t>
        <a:bodyPr/>
        <a:lstStyle/>
        <a:p>
          <a:r>
            <a:rPr lang="en-GB" sz="2800" b="1" dirty="0" smtClean="0"/>
            <a:t>Discussion with other members</a:t>
          </a:r>
          <a:endParaRPr lang="en-US" sz="2800" b="1" dirty="0"/>
        </a:p>
      </dgm:t>
    </dgm:pt>
    <dgm:pt modelId="{C8CFC4DA-54BA-43C0-980E-17FB79E06F0F}" type="parTrans" cxnId="{5A9E6F7C-9B0D-4BC9-BFAC-65EBF5E5E026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F12F9888-D43F-406D-95C8-23FEC4980DEF}" type="sibTrans" cxnId="{5A9E6F7C-9B0D-4BC9-BFAC-65EBF5E5E026}">
      <dgm:prSet/>
      <dgm:spPr/>
      <dgm:t>
        <a:bodyPr/>
        <a:lstStyle/>
        <a:p>
          <a:endParaRPr lang="en-US"/>
        </a:p>
      </dgm:t>
    </dgm:pt>
    <dgm:pt modelId="{7ADD161E-0D1F-4C42-83BD-90F8E954924D}">
      <dgm:prSet custT="1"/>
      <dgm:spPr>
        <a:ln w="76200">
          <a:solidFill>
            <a:srgbClr val="B81294"/>
          </a:solidFill>
        </a:ln>
      </dgm:spPr>
      <dgm:t>
        <a:bodyPr/>
        <a:lstStyle/>
        <a:p>
          <a:r>
            <a:rPr lang="en-GB" sz="2800" b="1" dirty="0" smtClean="0"/>
            <a:t>Interaction</a:t>
          </a:r>
          <a:endParaRPr lang="en-US" sz="2800" b="1" dirty="0"/>
        </a:p>
      </dgm:t>
    </dgm:pt>
    <dgm:pt modelId="{CAE15E67-A3CB-4715-9ED7-E3210E15EAFF}" type="parTrans" cxnId="{9117E3F3-4EDD-4CFF-A56C-394E769B9F72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F230EFD8-E620-423F-9D7F-23B872780DAB}" type="sibTrans" cxnId="{9117E3F3-4EDD-4CFF-A56C-394E769B9F72}">
      <dgm:prSet/>
      <dgm:spPr/>
      <dgm:t>
        <a:bodyPr/>
        <a:lstStyle/>
        <a:p>
          <a:endParaRPr lang="en-US"/>
        </a:p>
      </dgm:t>
    </dgm:pt>
    <dgm:pt modelId="{13215248-09C2-44D8-8C74-7C2E12DA5FFD}">
      <dgm:prSet custT="1"/>
      <dgm:spPr>
        <a:ln w="76200">
          <a:solidFill>
            <a:srgbClr val="B81294"/>
          </a:solidFill>
        </a:ln>
      </dgm:spPr>
      <dgm:t>
        <a:bodyPr/>
        <a:lstStyle/>
        <a:p>
          <a:r>
            <a:rPr lang="en-GB" sz="2800" b="1" dirty="0" smtClean="0"/>
            <a:t>Departure</a:t>
          </a:r>
          <a:endParaRPr lang="en-US" sz="2800" b="1" dirty="0"/>
        </a:p>
      </dgm:t>
    </dgm:pt>
    <dgm:pt modelId="{FD9C74FF-04FA-491F-9B3B-17813BCCD7AA}" type="parTrans" cxnId="{C34E8A0B-8C57-402C-9338-8D34ED854AFF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1390C6BE-1C05-4AF0-BA6B-CE4D21427C91}" type="sibTrans" cxnId="{C34E8A0B-8C57-402C-9338-8D34ED854AFF}">
      <dgm:prSet/>
      <dgm:spPr/>
      <dgm:t>
        <a:bodyPr/>
        <a:lstStyle/>
        <a:p>
          <a:endParaRPr lang="en-US"/>
        </a:p>
      </dgm:t>
    </dgm:pt>
    <dgm:pt modelId="{ACE6080E-C759-484A-8B22-BAAB85C51C96}" type="pres">
      <dgm:prSet presAssocID="{5C324BF7-7F17-4959-9723-650BE120FA4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8530F1-B1AE-4AB1-9107-3AADA000E772}" type="pres">
      <dgm:prSet presAssocID="{DDD4E83A-6C08-4CD3-8402-2480D30BC296}" presName="centerShape" presStyleLbl="node0" presStyleIdx="0" presStyleCnt="1"/>
      <dgm:spPr/>
      <dgm:t>
        <a:bodyPr/>
        <a:lstStyle/>
        <a:p>
          <a:endParaRPr lang="en-US"/>
        </a:p>
      </dgm:t>
    </dgm:pt>
    <dgm:pt modelId="{224EAB78-D540-4383-83DD-FE2EA2B9C278}" type="pres">
      <dgm:prSet presAssocID="{6D1F7D29-825E-416C-A6B7-F32AE4488679}" presName="parTrans" presStyleLbl="bgSibTrans2D1" presStyleIdx="0" presStyleCnt="6"/>
      <dgm:spPr/>
      <dgm:t>
        <a:bodyPr/>
        <a:lstStyle/>
        <a:p>
          <a:endParaRPr lang="en-US"/>
        </a:p>
      </dgm:t>
    </dgm:pt>
    <dgm:pt modelId="{A62882DC-AD83-4942-86B3-B53B2340D071}" type="pres">
      <dgm:prSet presAssocID="{72208AF7-71C8-412C-B9D0-62E1D4F7AC9A}" presName="node" presStyleLbl="node1" presStyleIdx="0" presStyleCnt="6" custScaleX="1170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AE73A2-B45E-4642-B3E2-7155214CFC2D}" type="pres">
      <dgm:prSet presAssocID="{3574CF49-1A43-4FEF-892B-B629DD88AFB3}" presName="parTrans" presStyleLbl="bgSibTrans2D1" presStyleIdx="1" presStyleCnt="6"/>
      <dgm:spPr/>
      <dgm:t>
        <a:bodyPr/>
        <a:lstStyle/>
        <a:p>
          <a:endParaRPr lang="en-US"/>
        </a:p>
      </dgm:t>
    </dgm:pt>
    <dgm:pt modelId="{D249031C-FCBD-48AB-B419-D0D7B80FBBEB}" type="pres">
      <dgm:prSet presAssocID="{658FDC13-37E7-4D8E-B732-C18337159A15}" presName="node" presStyleLbl="node1" presStyleIdx="1" presStyleCnt="6" custRadScaleRad="109099" custRadScaleInc="-282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B92A86-7208-4642-A1BD-8544694A49BA}" type="pres">
      <dgm:prSet presAssocID="{F1CF8F79-B5AB-4CA9-A278-E13D6E31FE66}" presName="parTrans" presStyleLbl="bgSibTrans2D1" presStyleIdx="2" presStyleCnt="6"/>
      <dgm:spPr/>
      <dgm:t>
        <a:bodyPr/>
        <a:lstStyle/>
        <a:p>
          <a:endParaRPr lang="en-US"/>
        </a:p>
      </dgm:t>
    </dgm:pt>
    <dgm:pt modelId="{3694B5B1-8CE6-4CCF-AC07-741D69A9E90B}" type="pres">
      <dgm:prSet presAssocID="{034BEC36-3797-4A07-B81D-2CC37881E57B}" presName="node" presStyleLbl="node1" presStyleIdx="2" presStyleCnt="6" custScaleX="132149" custRadScaleRad="97205" custRadScaleInc="-238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449860-8185-4C6A-B8A4-D94E0DD0DEDB}" type="pres">
      <dgm:prSet presAssocID="{C8CFC4DA-54BA-43C0-980E-17FB79E06F0F}" presName="parTrans" presStyleLbl="bgSibTrans2D1" presStyleIdx="3" presStyleCnt="6"/>
      <dgm:spPr/>
      <dgm:t>
        <a:bodyPr/>
        <a:lstStyle/>
        <a:p>
          <a:endParaRPr lang="en-US"/>
        </a:p>
      </dgm:t>
    </dgm:pt>
    <dgm:pt modelId="{2C340B71-62F0-4346-A366-7FADB9ABF308}" type="pres">
      <dgm:prSet presAssocID="{6789AC13-40F5-4D7C-BF57-60DC36F150B3}" presName="node" presStyleLbl="node1" presStyleIdx="3" presStyleCnt="6" custScaleX="142450" custRadScaleRad="95219" custRadScaleInc="31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454EF3-99CD-4C24-8CC1-E0806870D816}" type="pres">
      <dgm:prSet presAssocID="{CAE15E67-A3CB-4715-9ED7-E3210E15EAFF}" presName="parTrans" presStyleLbl="bgSibTrans2D1" presStyleIdx="4" presStyleCnt="6"/>
      <dgm:spPr/>
      <dgm:t>
        <a:bodyPr/>
        <a:lstStyle/>
        <a:p>
          <a:endParaRPr lang="en-US"/>
        </a:p>
      </dgm:t>
    </dgm:pt>
    <dgm:pt modelId="{B663DC4C-77B0-40DA-8F69-39CC22FE1C2C}" type="pres">
      <dgm:prSet presAssocID="{7ADD161E-0D1F-4C42-83BD-90F8E954924D}" presName="node" presStyleLbl="node1" presStyleIdx="4" presStyleCnt="6" custScaleX="118076" custRadScaleRad="103071" custRadScaleInc="179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63B96D-09BF-42C5-9CC8-BBA3A8AA9614}" type="pres">
      <dgm:prSet presAssocID="{FD9C74FF-04FA-491F-9B3B-17813BCCD7AA}" presName="parTrans" presStyleLbl="bgSibTrans2D1" presStyleIdx="5" presStyleCnt="6"/>
      <dgm:spPr/>
      <dgm:t>
        <a:bodyPr/>
        <a:lstStyle/>
        <a:p>
          <a:endParaRPr lang="en-US"/>
        </a:p>
      </dgm:t>
    </dgm:pt>
    <dgm:pt modelId="{8E69B48D-2A8F-43E9-868D-ED8630AB9F00}" type="pres">
      <dgm:prSet presAssocID="{13215248-09C2-44D8-8C74-7C2E12DA5FFD}" presName="node" presStyleLbl="node1" presStyleIdx="5" presStyleCnt="6" custScaleX="109039" custRadScaleRad="93213" custRadScaleInc="78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328B8C-6FC4-4F79-A3A1-6882FD73C6F3}" type="presOf" srcId="{CAE15E67-A3CB-4715-9ED7-E3210E15EAFF}" destId="{F4454EF3-99CD-4C24-8CC1-E0806870D816}" srcOrd="0" destOrd="0" presId="urn:microsoft.com/office/officeart/2005/8/layout/radial4"/>
    <dgm:cxn modelId="{0B2CEFDC-C72E-423B-9F18-7F16E06888AC}" type="presOf" srcId="{5C324BF7-7F17-4959-9723-650BE120FA46}" destId="{ACE6080E-C759-484A-8B22-BAAB85C51C96}" srcOrd="0" destOrd="0" presId="urn:microsoft.com/office/officeart/2005/8/layout/radial4"/>
    <dgm:cxn modelId="{0CBFDB0D-0008-45E5-B991-58540140C48E}" type="presOf" srcId="{6D1F7D29-825E-416C-A6B7-F32AE4488679}" destId="{224EAB78-D540-4383-83DD-FE2EA2B9C278}" srcOrd="0" destOrd="0" presId="urn:microsoft.com/office/officeart/2005/8/layout/radial4"/>
    <dgm:cxn modelId="{C34E8A0B-8C57-402C-9338-8D34ED854AFF}" srcId="{DDD4E83A-6C08-4CD3-8402-2480D30BC296}" destId="{13215248-09C2-44D8-8C74-7C2E12DA5FFD}" srcOrd="5" destOrd="0" parTransId="{FD9C74FF-04FA-491F-9B3B-17813BCCD7AA}" sibTransId="{1390C6BE-1C05-4AF0-BA6B-CE4D21427C91}"/>
    <dgm:cxn modelId="{9266C65C-7B5E-4642-9F97-E88064AD2760}" type="presOf" srcId="{C8CFC4DA-54BA-43C0-980E-17FB79E06F0F}" destId="{52449860-8185-4C6A-B8A4-D94E0DD0DEDB}" srcOrd="0" destOrd="0" presId="urn:microsoft.com/office/officeart/2005/8/layout/radial4"/>
    <dgm:cxn modelId="{349BA615-0EF3-43C1-8D84-C547995FDE1A}" type="presOf" srcId="{034BEC36-3797-4A07-B81D-2CC37881E57B}" destId="{3694B5B1-8CE6-4CCF-AC07-741D69A9E90B}" srcOrd="0" destOrd="0" presId="urn:microsoft.com/office/officeart/2005/8/layout/radial4"/>
    <dgm:cxn modelId="{C18FADA9-4FAC-4716-AFC3-9B458A83034F}" srcId="{DDD4E83A-6C08-4CD3-8402-2480D30BC296}" destId="{034BEC36-3797-4A07-B81D-2CC37881E57B}" srcOrd="2" destOrd="0" parTransId="{F1CF8F79-B5AB-4CA9-A278-E13D6E31FE66}" sibTransId="{1DA01C7C-A431-4A07-87AA-13FFE3BB27B2}"/>
    <dgm:cxn modelId="{7EB6DBA2-6746-4A2A-AF4C-0EE7533A4C87}" srcId="{DDD4E83A-6C08-4CD3-8402-2480D30BC296}" destId="{658FDC13-37E7-4D8E-B732-C18337159A15}" srcOrd="1" destOrd="0" parTransId="{3574CF49-1A43-4FEF-892B-B629DD88AFB3}" sibTransId="{897FB78A-2D7F-4E29-9A31-D235FC41E3C1}"/>
    <dgm:cxn modelId="{800F34AF-522F-4D5E-946A-4EDF16ED35E2}" type="presOf" srcId="{7ADD161E-0D1F-4C42-83BD-90F8E954924D}" destId="{B663DC4C-77B0-40DA-8F69-39CC22FE1C2C}" srcOrd="0" destOrd="0" presId="urn:microsoft.com/office/officeart/2005/8/layout/radial4"/>
    <dgm:cxn modelId="{7E4FE360-F503-4475-A238-B5A154FD0056}" type="presOf" srcId="{DDD4E83A-6C08-4CD3-8402-2480D30BC296}" destId="{128530F1-B1AE-4AB1-9107-3AADA000E772}" srcOrd="0" destOrd="0" presId="urn:microsoft.com/office/officeart/2005/8/layout/radial4"/>
    <dgm:cxn modelId="{5A9E6F7C-9B0D-4BC9-BFAC-65EBF5E5E026}" srcId="{DDD4E83A-6C08-4CD3-8402-2480D30BC296}" destId="{6789AC13-40F5-4D7C-BF57-60DC36F150B3}" srcOrd="3" destOrd="0" parTransId="{C8CFC4DA-54BA-43C0-980E-17FB79E06F0F}" sibTransId="{F12F9888-D43F-406D-95C8-23FEC4980DEF}"/>
    <dgm:cxn modelId="{7E179009-289C-4AE3-850B-0257E72622F8}" type="presOf" srcId="{72208AF7-71C8-412C-B9D0-62E1D4F7AC9A}" destId="{A62882DC-AD83-4942-86B3-B53B2340D071}" srcOrd="0" destOrd="0" presId="urn:microsoft.com/office/officeart/2005/8/layout/radial4"/>
    <dgm:cxn modelId="{776791BE-3137-4AB0-8CFA-F43BEC8DD645}" type="presOf" srcId="{6789AC13-40F5-4D7C-BF57-60DC36F150B3}" destId="{2C340B71-62F0-4346-A366-7FADB9ABF308}" srcOrd="0" destOrd="0" presId="urn:microsoft.com/office/officeart/2005/8/layout/radial4"/>
    <dgm:cxn modelId="{E56049B2-2779-426A-8B9E-A2C26A7D5647}" srcId="{5C324BF7-7F17-4959-9723-650BE120FA46}" destId="{DDD4E83A-6C08-4CD3-8402-2480D30BC296}" srcOrd="0" destOrd="0" parTransId="{C0868B04-9073-4280-9EB4-8EB94475D8E3}" sibTransId="{BC6963A1-6B4E-4576-8A95-7B72121A29D1}"/>
    <dgm:cxn modelId="{54DB1B5A-C50E-44CA-A46E-1126FA3DCD62}" type="presOf" srcId="{658FDC13-37E7-4D8E-B732-C18337159A15}" destId="{D249031C-FCBD-48AB-B419-D0D7B80FBBEB}" srcOrd="0" destOrd="0" presId="urn:microsoft.com/office/officeart/2005/8/layout/radial4"/>
    <dgm:cxn modelId="{1AF9D204-CC44-4240-A9E5-212F8CED81B9}" type="presOf" srcId="{FD9C74FF-04FA-491F-9B3B-17813BCCD7AA}" destId="{D863B96D-09BF-42C5-9CC8-BBA3A8AA9614}" srcOrd="0" destOrd="0" presId="urn:microsoft.com/office/officeart/2005/8/layout/radial4"/>
    <dgm:cxn modelId="{A77C38E4-D96A-459E-8FBC-974CD8D6DBCC}" type="presOf" srcId="{F1CF8F79-B5AB-4CA9-A278-E13D6E31FE66}" destId="{1CB92A86-7208-4642-A1BD-8544694A49BA}" srcOrd="0" destOrd="0" presId="urn:microsoft.com/office/officeart/2005/8/layout/radial4"/>
    <dgm:cxn modelId="{B8440BE5-BCD1-41BB-AFFD-E563455CFB48}" srcId="{DDD4E83A-6C08-4CD3-8402-2480D30BC296}" destId="{72208AF7-71C8-412C-B9D0-62E1D4F7AC9A}" srcOrd="0" destOrd="0" parTransId="{6D1F7D29-825E-416C-A6B7-F32AE4488679}" sibTransId="{61D5BD55-1FBE-49CC-BC49-11D63D72DFB9}"/>
    <dgm:cxn modelId="{438F44B5-1390-46C7-9750-B984C346C301}" type="presOf" srcId="{13215248-09C2-44D8-8C74-7C2E12DA5FFD}" destId="{8E69B48D-2A8F-43E9-868D-ED8630AB9F00}" srcOrd="0" destOrd="0" presId="urn:microsoft.com/office/officeart/2005/8/layout/radial4"/>
    <dgm:cxn modelId="{9117E3F3-4EDD-4CFF-A56C-394E769B9F72}" srcId="{DDD4E83A-6C08-4CD3-8402-2480D30BC296}" destId="{7ADD161E-0D1F-4C42-83BD-90F8E954924D}" srcOrd="4" destOrd="0" parTransId="{CAE15E67-A3CB-4715-9ED7-E3210E15EAFF}" sibTransId="{F230EFD8-E620-423F-9D7F-23B872780DAB}"/>
    <dgm:cxn modelId="{B3DE5FB8-32E1-4A9F-8C33-FBEA9EE3DE4B}" type="presOf" srcId="{3574CF49-1A43-4FEF-892B-B629DD88AFB3}" destId="{A0AE73A2-B45E-4642-B3E2-7155214CFC2D}" srcOrd="0" destOrd="0" presId="urn:microsoft.com/office/officeart/2005/8/layout/radial4"/>
    <dgm:cxn modelId="{7E1A2359-AB7E-42BE-B232-F0DBADD090B6}" type="presParOf" srcId="{ACE6080E-C759-484A-8B22-BAAB85C51C96}" destId="{128530F1-B1AE-4AB1-9107-3AADA000E772}" srcOrd="0" destOrd="0" presId="urn:microsoft.com/office/officeart/2005/8/layout/radial4"/>
    <dgm:cxn modelId="{E447BBF6-4DA3-478C-8BD5-E1305AFF6AFE}" type="presParOf" srcId="{ACE6080E-C759-484A-8B22-BAAB85C51C96}" destId="{224EAB78-D540-4383-83DD-FE2EA2B9C278}" srcOrd="1" destOrd="0" presId="urn:microsoft.com/office/officeart/2005/8/layout/radial4"/>
    <dgm:cxn modelId="{572F136B-00E6-4095-A022-F7BFE2213B36}" type="presParOf" srcId="{ACE6080E-C759-484A-8B22-BAAB85C51C96}" destId="{A62882DC-AD83-4942-86B3-B53B2340D071}" srcOrd="2" destOrd="0" presId="urn:microsoft.com/office/officeart/2005/8/layout/radial4"/>
    <dgm:cxn modelId="{E4C78872-3084-4216-AF8A-9393D3196D5F}" type="presParOf" srcId="{ACE6080E-C759-484A-8B22-BAAB85C51C96}" destId="{A0AE73A2-B45E-4642-B3E2-7155214CFC2D}" srcOrd="3" destOrd="0" presId="urn:microsoft.com/office/officeart/2005/8/layout/radial4"/>
    <dgm:cxn modelId="{F7E3B8A9-3730-4046-8EDB-A3F5F069C9C6}" type="presParOf" srcId="{ACE6080E-C759-484A-8B22-BAAB85C51C96}" destId="{D249031C-FCBD-48AB-B419-D0D7B80FBBEB}" srcOrd="4" destOrd="0" presId="urn:microsoft.com/office/officeart/2005/8/layout/radial4"/>
    <dgm:cxn modelId="{5222A3EA-6414-451E-80A9-0CFA0DAE03E8}" type="presParOf" srcId="{ACE6080E-C759-484A-8B22-BAAB85C51C96}" destId="{1CB92A86-7208-4642-A1BD-8544694A49BA}" srcOrd="5" destOrd="0" presId="urn:microsoft.com/office/officeart/2005/8/layout/radial4"/>
    <dgm:cxn modelId="{69EA481A-3B20-41CA-A97D-4C2E8538768A}" type="presParOf" srcId="{ACE6080E-C759-484A-8B22-BAAB85C51C96}" destId="{3694B5B1-8CE6-4CCF-AC07-741D69A9E90B}" srcOrd="6" destOrd="0" presId="urn:microsoft.com/office/officeart/2005/8/layout/radial4"/>
    <dgm:cxn modelId="{5D27856F-97DF-48CC-AF91-A8440C5E3376}" type="presParOf" srcId="{ACE6080E-C759-484A-8B22-BAAB85C51C96}" destId="{52449860-8185-4C6A-B8A4-D94E0DD0DEDB}" srcOrd="7" destOrd="0" presId="urn:microsoft.com/office/officeart/2005/8/layout/radial4"/>
    <dgm:cxn modelId="{30294B3F-41D1-4312-B6B8-C4C9FDCBE8FA}" type="presParOf" srcId="{ACE6080E-C759-484A-8B22-BAAB85C51C96}" destId="{2C340B71-62F0-4346-A366-7FADB9ABF308}" srcOrd="8" destOrd="0" presId="urn:microsoft.com/office/officeart/2005/8/layout/radial4"/>
    <dgm:cxn modelId="{C8125512-55F7-47C3-BDB8-89D4A86D2E43}" type="presParOf" srcId="{ACE6080E-C759-484A-8B22-BAAB85C51C96}" destId="{F4454EF3-99CD-4C24-8CC1-E0806870D816}" srcOrd="9" destOrd="0" presId="urn:microsoft.com/office/officeart/2005/8/layout/radial4"/>
    <dgm:cxn modelId="{613FD353-C0D3-4584-B71D-E01D492E827E}" type="presParOf" srcId="{ACE6080E-C759-484A-8B22-BAAB85C51C96}" destId="{B663DC4C-77B0-40DA-8F69-39CC22FE1C2C}" srcOrd="10" destOrd="0" presId="urn:microsoft.com/office/officeart/2005/8/layout/radial4"/>
    <dgm:cxn modelId="{8683E8E8-114C-47BB-9EA2-C4D461E6A4E2}" type="presParOf" srcId="{ACE6080E-C759-484A-8B22-BAAB85C51C96}" destId="{D863B96D-09BF-42C5-9CC8-BBA3A8AA9614}" srcOrd="11" destOrd="0" presId="urn:microsoft.com/office/officeart/2005/8/layout/radial4"/>
    <dgm:cxn modelId="{5088932D-B88A-4EF1-8850-7243F73DDB14}" type="presParOf" srcId="{ACE6080E-C759-484A-8B22-BAAB85C51C96}" destId="{8E69B48D-2A8F-43E9-868D-ED8630AB9F00}" srcOrd="12" destOrd="0" presId="urn:microsoft.com/office/officeart/2005/8/layout/radial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324BF7-7F17-4959-9723-650BE120FA46}" type="doc">
      <dgm:prSet loTypeId="urn:microsoft.com/office/officeart/2005/8/layout/matrix1" loCatId="matrix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208AF7-71C8-412C-B9D0-62E1D4F7AC9A}">
      <dgm:prSet phldrT="[Text]" custT="1"/>
      <dgm:spPr>
        <a:ln w="76200">
          <a:solidFill>
            <a:srgbClr val="B81294"/>
          </a:solidFill>
        </a:ln>
      </dgm:spPr>
      <dgm:t>
        <a:bodyPr/>
        <a:lstStyle/>
        <a:p>
          <a:r>
            <a:rPr lang="en-US" sz="2800" b="1" dirty="0" smtClean="0"/>
            <a:t>1st July 1958</a:t>
          </a:r>
        </a:p>
        <a:p>
          <a:r>
            <a:rPr lang="en-GB" sz="2800" b="1" dirty="0" smtClean="0"/>
            <a:t>National</a:t>
          </a:r>
          <a:r>
            <a:rPr lang="en-GB" sz="2800" b="1" baseline="0" dirty="0" smtClean="0"/>
            <a:t> Flag Carrier</a:t>
          </a:r>
          <a:r>
            <a:rPr lang="en-US" sz="2800" b="1" dirty="0" smtClean="0"/>
            <a:t> </a:t>
          </a:r>
          <a:endParaRPr lang="en-US" sz="2800" b="1" dirty="0"/>
        </a:p>
      </dgm:t>
    </dgm:pt>
    <dgm:pt modelId="{6D1F7D29-825E-416C-A6B7-F32AE4488679}" type="parTrans" cxnId="{B8440BE5-BCD1-41BB-AFFD-E563455CFB48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61D5BD55-1FBE-49CC-BC49-11D63D72DFB9}" type="sibTrans" cxnId="{B8440BE5-BCD1-41BB-AFFD-E563455CFB48}">
      <dgm:prSet/>
      <dgm:spPr/>
      <dgm:t>
        <a:bodyPr/>
        <a:lstStyle/>
        <a:p>
          <a:endParaRPr lang="en-US"/>
        </a:p>
      </dgm:t>
    </dgm:pt>
    <dgm:pt modelId="{658FDC13-37E7-4D8E-B732-C18337159A15}">
      <dgm:prSet phldrT="[Text]" custT="1"/>
      <dgm:spPr>
        <a:ln w="76200">
          <a:solidFill>
            <a:srgbClr val="B81294"/>
          </a:solidFill>
        </a:ln>
      </dgm:spPr>
      <dgm:t>
        <a:bodyPr/>
        <a:lstStyle/>
        <a:p>
          <a:r>
            <a:rPr lang="en-US" sz="2800" b="1" dirty="0" smtClean="0"/>
            <a:t>Douglas DS-3</a:t>
          </a:r>
          <a:endParaRPr lang="en-US" sz="2800" b="1" dirty="0"/>
        </a:p>
      </dgm:t>
    </dgm:pt>
    <dgm:pt modelId="{3574CF49-1A43-4FEF-892B-B629DD88AFB3}" type="parTrans" cxnId="{7EB6DBA2-6746-4A2A-AF4C-0EE7533A4C87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897FB78A-2D7F-4E29-9A31-D235FC41E3C1}" type="sibTrans" cxnId="{7EB6DBA2-6746-4A2A-AF4C-0EE7533A4C87}">
      <dgm:prSet/>
      <dgm:spPr/>
      <dgm:t>
        <a:bodyPr/>
        <a:lstStyle/>
        <a:p>
          <a:endParaRPr lang="en-US"/>
        </a:p>
      </dgm:t>
    </dgm:pt>
    <dgm:pt modelId="{034BEC36-3797-4A07-B81D-2CC37881E57B}">
      <dgm:prSet custT="1"/>
      <dgm:spPr>
        <a:ln w="76200">
          <a:solidFill>
            <a:srgbClr val="B81294"/>
          </a:solidFill>
        </a:ln>
      </dgm:spPr>
      <dgm:t>
        <a:bodyPr/>
        <a:lstStyle/>
        <a:p>
          <a:r>
            <a:rPr lang="en-GB" sz="2800" b="1" dirty="0" smtClean="0"/>
            <a:t>Brand</a:t>
          </a:r>
          <a:r>
            <a:rPr lang="en-GB" sz="2800" b="1" baseline="0" dirty="0" smtClean="0"/>
            <a:t> name</a:t>
          </a:r>
          <a:endParaRPr lang="en-US" sz="2800" b="1" dirty="0"/>
        </a:p>
      </dgm:t>
    </dgm:pt>
    <dgm:pt modelId="{F1CF8F79-B5AB-4CA9-A278-E13D6E31FE66}" type="parTrans" cxnId="{C18FADA9-4FAC-4716-AFC3-9B458A83034F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1DA01C7C-A431-4A07-87AA-13FFE3BB27B2}" type="sibTrans" cxnId="{C18FADA9-4FAC-4716-AFC3-9B458A83034F}">
      <dgm:prSet/>
      <dgm:spPr/>
      <dgm:t>
        <a:bodyPr/>
        <a:lstStyle/>
        <a:p>
          <a:endParaRPr lang="en-US"/>
        </a:p>
      </dgm:t>
    </dgm:pt>
    <dgm:pt modelId="{6789AC13-40F5-4D7C-BF57-60DC36F150B3}">
      <dgm:prSet custT="1"/>
      <dgm:spPr>
        <a:ln w="76200">
          <a:solidFill>
            <a:srgbClr val="B81294"/>
          </a:solidFill>
        </a:ln>
      </dgm:spPr>
      <dgm:t>
        <a:bodyPr/>
        <a:lstStyle/>
        <a:p>
          <a:r>
            <a:rPr lang="en-GB" sz="2800" b="1" dirty="0" smtClean="0"/>
            <a:t>Domestic  &amp; International flights</a:t>
          </a:r>
          <a:endParaRPr lang="en-US" sz="2800" b="1" dirty="0"/>
        </a:p>
      </dgm:t>
    </dgm:pt>
    <dgm:pt modelId="{C8CFC4DA-54BA-43C0-980E-17FB79E06F0F}" type="parTrans" cxnId="{5A9E6F7C-9B0D-4BC9-BFAC-65EBF5E5E026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F12F9888-D43F-406D-95C8-23FEC4980DEF}" type="sibTrans" cxnId="{5A9E6F7C-9B0D-4BC9-BFAC-65EBF5E5E026}">
      <dgm:prSet/>
      <dgm:spPr/>
      <dgm:t>
        <a:bodyPr/>
        <a:lstStyle/>
        <a:p>
          <a:endParaRPr lang="en-US"/>
        </a:p>
      </dgm:t>
    </dgm:pt>
    <dgm:pt modelId="{7ADD161E-0D1F-4C42-83BD-90F8E954924D}">
      <dgm:prSet custT="1"/>
      <dgm:spPr>
        <a:ln w="76200">
          <a:solidFill>
            <a:srgbClr val="B81294"/>
          </a:solidFill>
        </a:ln>
      </dgm:spPr>
      <dgm:t>
        <a:bodyPr/>
        <a:lstStyle/>
        <a:p>
          <a:endParaRPr lang="en-US"/>
        </a:p>
      </dgm:t>
    </dgm:pt>
    <dgm:pt modelId="{CAE15E67-A3CB-4715-9ED7-E3210E15EAFF}" type="parTrans" cxnId="{9117E3F3-4EDD-4CFF-A56C-394E769B9F72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F230EFD8-E620-423F-9D7F-23B872780DAB}" type="sibTrans" cxnId="{9117E3F3-4EDD-4CFF-A56C-394E769B9F72}">
      <dgm:prSet/>
      <dgm:spPr/>
      <dgm:t>
        <a:bodyPr/>
        <a:lstStyle/>
        <a:p>
          <a:endParaRPr lang="en-US"/>
        </a:p>
      </dgm:t>
    </dgm:pt>
    <dgm:pt modelId="{DDD4E83A-6C08-4CD3-8402-2480D30BC296}">
      <dgm:prSet phldrT="[Text]"/>
      <dgm:spPr>
        <a:solidFill>
          <a:schemeClr val="accent2"/>
        </a:solidFill>
      </dgm:spPr>
      <dgm:t>
        <a:bodyPr/>
        <a:lstStyle/>
        <a:p>
          <a:r>
            <a:rPr lang="en-GB" dirty="0" smtClean="0"/>
            <a:t>NAC</a:t>
          </a:r>
          <a:endParaRPr lang="en-US" dirty="0"/>
        </a:p>
      </dgm:t>
    </dgm:pt>
    <dgm:pt modelId="{BC6963A1-6B4E-4576-8A95-7B72121A29D1}" type="sibTrans" cxnId="{E56049B2-2779-426A-8B9E-A2C26A7D5647}">
      <dgm:prSet/>
      <dgm:spPr/>
      <dgm:t>
        <a:bodyPr/>
        <a:lstStyle/>
        <a:p>
          <a:endParaRPr lang="en-US"/>
        </a:p>
      </dgm:t>
    </dgm:pt>
    <dgm:pt modelId="{C0868B04-9073-4280-9EB4-8EB94475D8E3}" type="parTrans" cxnId="{E56049B2-2779-426A-8B9E-A2C26A7D5647}">
      <dgm:prSet/>
      <dgm:spPr/>
      <dgm:t>
        <a:bodyPr/>
        <a:lstStyle/>
        <a:p>
          <a:endParaRPr lang="en-US"/>
        </a:p>
      </dgm:t>
    </dgm:pt>
    <dgm:pt modelId="{5CCBE0B1-30B4-44BF-B2F2-C10D8BF2A7A9}" type="pres">
      <dgm:prSet presAssocID="{5C324BF7-7F17-4959-9723-650BE120FA4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0A637F-0992-4110-A049-B8EA5A602869}" type="pres">
      <dgm:prSet presAssocID="{5C324BF7-7F17-4959-9723-650BE120FA46}" presName="matrix" presStyleCnt="0"/>
      <dgm:spPr/>
    </dgm:pt>
    <dgm:pt modelId="{698ED739-3696-4FBA-9DF1-4E9E12DF626B}" type="pres">
      <dgm:prSet presAssocID="{5C324BF7-7F17-4959-9723-650BE120FA46}" presName="tile1" presStyleLbl="node1" presStyleIdx="0" presStyleCnt="4"/>
      <dgm:spPr/>
      <dgm:t>
        <a:bodyPr/>
        <a:lstStyle/>
        <a:p>
          <a:endParaRPr lang="en-US"/>
        </a:p>
      </dgm:t>
    </dgm:pt>
    <dgm:pt modelId="{B5E1F17A-E5E8-4067-909D-29A5114277A6}" type="pres">
      <dgm:prSet presAssocID="{5C324BF7-7F17-4959-9723-650BE120FA4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DAD201-EECD-4D3D-BDB6-457BADD6BB8E}" type="pres">
      <dgm:prSet presAssocID="{5C324BF7-7F17-4959-9723-650BE120FA46}" presName="tile2" presStyleLbl="node1" presStyleIdx="1" presStyleCnt="4"/>
      <dgm:spPr/>
      <dgm:t>
        <a:bodyPr/>
        <a:lstStyle/>
        <a:p>
          <a:endParaRPr lang="en-US"/>
        </a:p>
      </dgm:t>
    </dgm:pt>
    <dgm:pt modelId="{6ADE2EA0-85FB-4F82-B3AD-A1CBD65C0E47}" type="pres">
      <dgm:prSet presAssocID="{5C324BF7-7F17-4959-9723-650BE120FA4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B12A47-AB70-40AF-AB37-A1B9453EB122}" type="pres">
      <dgm:prSet presAssocID="{5C324BF7-7F17-4959-9723-650BE120FA46}" presName="tile3" presStyleLbl="node1" presStyleIdx="2" presStyleCnt="4"/>
      <dgm:spPr/>
      <dgm:t>
        <a:bodyPr/>
        <a:lstStyle/>
        <a:p>
          <a:endParaRPr lang="en-US"/>
        </a:p>
      </dgm:t>
    </dgm:pt>
    <dgm:pt modelId="{638BCF17-3028-4BF0-9D3E-8890BB1ABE98}" type="pres">
      <dgm:prSet presAssocID="{5C324BF7-7F17-4959-9723-650BE120FA4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7B2628-6BB0-43CD-8466-9C48669B3DF3}" type="pres">
      <dgm:prSet presAssocID="{5C324BF7-7F17-4959-9723-650BE120FA46}" presName="tile4" presStyleLbl="node1" presStyleIdx="3" presStyleCnt="4"/>
      <dgm:spPr/>
      <dgm:t>
        <a:bodyPr/>
        <a:lstStyle/>
        <a:p>
          <a:endParaRPr lang="en-US"/>
        </a:p>
      </dgm:t>
    </dgm:pt>
    <dgm:pt modelId="{9E6E55C5-7756-403E-A80D-B6A4CD31D43B}" type="pres">
      <dgm:prSet presAssocID="{5C324BF7-7F17-4959-9723-650BE120FA4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300955-6399-4134-9567-7C517DBD5BC2}" type="pres">
      <dgm:prSet presAssocID="{5C324BF7-7F17-4959-9723-650BE120FA4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4717A033-2554-48EC-B4C9-0CDEF61B22B6}" type="presOf" srcId="{72208AF7-71C8-412C-B9D0-62E1D4F7AC9A}" destId="{B5E1F17A-E5E8-4067-909D-29A5114277A6}" srcOrd="1" destOrd="0" presId="urn:microsoft.com/office/officeart/2005/8/layout/matrix1"/>
    <dgm:cxn modelId="{D7ACB940-2426-4A81-9C34-2B50412700CC}" type="presOf" srcId="{658FDC13-37E7-4D8E-B732-C18337159A15}" destId="{6ADE2EA0-85FB-4F82-B3AD-A1CBD65C0E47}" srcOrd="1" destOrd="0" presId="urn:microsoft.com/office/officeart/2005/8/layout/matrix1"/>
    <dgm:cxn modelId="{B679CA48-DA79-4831-8D12-D1EBE961B517}" type="presOf" srcId="{6789AC13-40F5-4D7C-BF57-60DC36F150B3}" destId="{B87B2628-6BB0-43CD-8466-9C48669B3DF3}" srcOrd="0" destOrd="0" presId="urn:microsoft.com/office/officeart/2005/8/layout/matrix1"/>
    <dgm:cxn modelId="{6FC217FE-CC6F-4833-B285-66076D4740DE}" type="presOf" srcId="{72208AF7-71C8-412C-B9D0-62E1D4F7AC9A}" destId="{698ED739-3696-4FBA-9DF1-4E9E12DF626B}" srcOrd="0" destOrd="0" presId="urn:microsoft.com/office/officeart/2005/8/layout/matrix1"/>
    <dgm:cxn modelId="{518DA32A-8975-4E0E-A0A6-DA318165979F}" type="presOf" srcId="{034BEC36-3797-4A07-B81D-2CC37881E57B}" destId="{DBB12A47-AB70-40AF-AB37-A1B9453EB122}" srcOrd="0" destOrd="0" presId="urn:microsoft.com/office/officeart/2005/8/layout/matrix1"/>
    <dgm:cxn modelId="{C18FADA9-4FAC-4716-AFC3-9B458A83034F}" srcId="{DDD4E83A-6C08-4CD3-8402-2480D30BC296}" destId="{034BEC36-3797-4A07-B81D-2CC37881E57B}" srcOrd="2" destOrd="0" parTransId="{F1CF8F79-B5AB-4CA9-A278-E13D6E31FE66}" sibTransId="{1DA01C7C-A431-4A07-87AA-13FFE3BB27B2}"/>
    <dgm:cxn modelId="{7EB6DBA2-6746-4A2A-AF4C-0EE7533A4C87}" srcId="{DDD4E83A-6C08-4CD3-8402-2480D30BC296}" destId="{658FDC13-37E7-4D8E-B732-C18337159A15}" srcOrd="1" destOrd="0" parTransId="{3574CF49-1A43-4FEF-892B-B629DD88AFB3}" sibTransId="{897FB78A-2D7F-4E29-9A31-D235FC41E3C1}"/>
    <dgm:cxn modelId="{1001E2C3-2D8D-4C4E-892A-1E62AA0AB862}" type="presOf" srcId="{658FDC13-37E7-4D8E-B732-C18337159A15}" destId="{FBDAD201-EECD-4D3D-BDB6-457BADD6BB8E}" srcOrd="0" destOrd="0" presId="urn:microsoft.com/office/officeart/2005/8/layout/matrix1"/>
    <dgm:cxn modelId="{5A9E6F7C-9B0D-4BC9-BFAC-65EBF5E5E026}" srcId="{DDD4E83A-6C08-4CD3-8402-2480D30BC296}" destId="{6789AC13-40F5-4D7C-BF57-60DC36F150B3}" srcOrd="3" destOrd="0" parTransId="{C8CFC4DA-54BA-43C0-980E-17FB79E06F0F}" sibTransId="{F12F9888-D43F-406D-95C8-23FEC4980DEF}"/>
    <dgm:cxn modelId="{0A9F9636-8079-41C8-B072-7F3C85BA3C9E}" type="presOf" srcId="{6789AC13-40F5-4D7C-BF57-60DC36F150B3}" destId="{9E6E55C5-7756-403E-A80D-B6A4CD31D43B}" srcOrd="1" destOrd="0" presId="urn:microsoft.com/office/officeart/2005/8/layout/matrix1"/>
    <dgm:cxn modelId="{2D7786D3-CBCD-46EE-B8BD-95BFA0E9B717}" type="presOf" srcId="{DDD4E83A-6C08-4CD3-8402-2480D30BC296}" destId="{65300955-6399-4134-9567-7C517DBD5BC2}" srcOrd="0" destOrd="0" presId="urn:microsoft.com/office/officeart/2005/8/layout/matrix1"/>
    <dgm:cxn modelId="{E56049B2-2779-426A-8B9E-A2C26A7D5647}" srcId="{5C324BF7-7F17-4959-9723-650BE120FA46}" destId="{DDD4E83A-6C08-4CD3-8402-2480D30BC296}" srcOrd="0" destOrd="0" parTransId="{C0868B04-9073-4280-9EB4-8EB94475D8E3}" sibTransId="{BC6963A1-6B4E-4576-8A95-7B72121A29D1}"/>
    <dgm:cxn modelId="{74E27853-E60A-4A5B-AACF-21638CFA63F8}" type="presOf" srcId="{5C324BF7-7F17-4959-9723-650BE120FA46}" destId="{5CCBE0B1-30B4-44BF-B2F2-C10D8BF2A7A9}" srcOrd="0" destOrd="0" presId="urn:microsoft.com/office/officeart/2005/8/layout/matrix1"/>
    <dgm:cxn modelId="{73F9F78A-DB09-40F5-A1D8-5F9DC1DE0E95}" type="presOf" srcId="{034BEC36-3797-4A07-B81D-2CC37881E57B}" destId="{638BCF17-3028-4BF0-9D3E-8890BB1ABE98}" srcOrd="1" destOrd="0" presId="urn:microsoft.com/office/officeart/2005/8/layout/matrix1"/>
    <dgm:cxn modelId="{B8440BE5-BCD1-41BB-AFFD-E563455CFB48}" srcId="{DDD4E83A-6C08-4CD3-8402-2480D30BC296}" destId="{72208AF7-71C8-412C-B9D0-62E1D4F7AC9A}" srcOrd="0" destOrd="0" parTransId="{6D1F7D29-825E-416C-A6B7-F32AE4488679}" sibTransId="{61D5BD55-1FBE-49CC-BC49-11D63D72DFB9}"/>
    <dgm:cxn modelId="{9117E3F3-4EDD-4CFF-A56C-394E769B9F72}" srcId="{DDD4E83A-6C08-4CD3-8402-2480D30BC296}" destId="{7ADD161E-0D1F-4C42-83BD-90F8E954924D}" srcOrd="4" destOrd="0" parTransId="{CAE15E67-A3CB-4715-9ED7-E3210E15EAFF}" sibTransId="{F230EFD8-E620-423F-9D7F-23B872780DAB}"/>
    <dgm:cxn modelId="{D193A547-9894-4A36-AE6F-CFD58A945B30}" type="presParOf" srcId="{5CCBE0B1-30B4-44BF-B2F2-C10D8BF2A7A9}" destId="{470A637F-0992-4110-A049-B8EA5A602869}" srcOrd="0" destOrd="0" presId="urn:microsoft.com/office/officeart/2005/8/layout/matrix1"/>
    <dgm:cxn modelId="{190A745D-6756-40E9-B833-09214ACD5EEE}" type="presParOf" srcId="{470A637F-0992-4110-A049-B8EA5A602869}" destId="{698ED739-3696-4FBA-9DF1-4E9E12DF626B}" srcOrd="0" destOrd="0" presId="urn:microsoft.com/office/officeart/2005/8/layout/matrix1"/>
    <dgm:cxn modelId="{1DE03E55-D8FE-489D-BCCB-55B5E6FA63AE}" type="presParOf" srcId="{470A637F-0992-4110-A049-B8EA5A602869}" destId="{B5E1F17A-E5E8-4067-909D-29A5114277A6}" srcOrd="1" destOrd="0" presId="urn:microsoft.com/office/officeart/2005/8/layout/matrix1"/>
    <dgm:cxn modelId="{9988B761-1589-4649-B708-75849112F508}" type="presParOf" srcId="{470A637F-0992-4110-A049-B8EA5A602869}" destId="{FBDAD201-EECD-4D3D-BDB6-457BADD6BB8E}" srcOrd="2" destOrd="0" presId="urn:microsoft.com/office/officeart/2005/8/layout/matrix1"/>
    <dgm:cxn modelId="{8062D197-33EF-41EA-B5BD-62B5B1F494F2}" type="presParOf" srcId="{470A637F-0992-4110-A049-B8EA5A602869}" destId="{6ADE2EA0-85FB-4F82-B3AD-A1CBD65C0E47}" srcOrd="3" destOrd="0" presId="urn:microsoft.com/office/officeart/2005/8/layout/matrix1"/>
    <dgm:cxn modelId="{99F0A061-2E78-4699-837C-291B1A60F93C}" type="presParOf" srcId="{470A637F-0992-4110-A049-B8EA5A602869}" destId="{DBB12A47-AB70-40AF-AB37-A1B9453EB122}" srcOrd="4" destOrd="0" presId="urn:microsoft.com/office/officeart/2005/8/layout/matrix1"/>
    <dgm:cxn modelId="{D5C44C32-4B61-4F8B-9FEC-3172B3B48DAD}" type="presParOf" srcId="{470A637F-0992-4110-A049-B8EA5A602869}" destId="{638BCF17-3028-4BF0-9D3E-8890BB1ABE98}" srcOrd="5" destOrd="0" presId="urn:microsoft.com/office/officeart/2005/8/layout/matrix1"/>
    <dgm:cxn modelId="{28657B3F-B731-4CEA-97FA-E0810AB60520}" type="presParOf" srcId="{470A637F-0992-4110-A049-B8EA5A602869}" destId="{B87B2628-6BB0-43CD-8466-9C48669B3DF3}" srcOrd="6" destOrd="0" presId="urn:microsoft.com/office/officeart/2005/8/layout/matrix1"/>
    <dgm:cxn modelId="{01764DB9-9F25-42C2-930F-874C1485B7AD}" type="presParOf" srcId="{470A637F-0992-4110-A049-B8EA5A602869}" destId="{9E6E55C5-7756-403E-A80D-B6A4CD31D43B}" srcOrd="7" destOrd="0" presId="urn:microsoft.com/office/officeart/2005/8/layout/matrix1"/>
    <dgm:cxn modelId="{92E0FCCC-A331-4619-893C-80A1C7E1DD35}" type="presParOf" srcId="{5CCBE0B1-30B4-44BF-B2F2-C10D8BF2A7A9}" destId="{65300955-6399-4134-9567-7C517DBD5BC2}" srcOrd="1" destOrd="0" presId="urn:microsoft.com/office/officeart/2005/8/layout/matrix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D3D582-3E17-47F4-ADAF-99843F07BB3B}" type="doc">
      <dgm:prSet loTypeId="urn:microsoft.com/office/officeart/2005/8/layout/pyramid2" loCatId="pyramid" qsTypeId="urn:microsoft.com/office/officeart/2005/8/quickstyle/3d2" qsCatId="3D" csTypeId="urn:microsoft.com/office/officeart/2005/8/colors/accent1_2" csCatId="accent1" phldr="1"/>
      <dgm:spPr/>
    </dgm:pt>
    <dgm:pt modelId="{54513C0D-DFCC-4E91-84C3-DC4357C29680}">
      <dgm:prSet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en-US" sz="2800" b="1" dirty="0" smtClean="0"/>
            <a:t>Service in remote areas</a:t>
          </a:r>
          <a:endParaRPr lang="en-US" sz="2800" b="1" dirty="0"/>
        </a:p>
      </dgm:t>
    </dgm:pt>
    <dgm:pt modelId="{A0D544D0-6CCD-424E-A808-8C458628C3DC}" type="parTrans" cxnId="{59E12547-9963-4D29-A8EE-C590BA7376AB}">
      <dgm:prSet/>
      <dgm:spPr/>
      <dgm:t>
        <a:bodyPr/>
        <a:lstStyle/>
        <a:p>
          <a:endParaRPr lang="en-US"/>
        </a:p>
      </dgm:t>
    </dgm:pt>
    <dgm:pt modelId="{04A80201-D7BB-42A8-BA53-24E3B7A4643D}" type="sibTrans" cxnId="{59E12547-9963-4D29-A8EE-C590BA7376AB}">
      <dgm:prSet/>
      <dgm:spPr/>
      <dgm:t>
        <a:bodyPr/>
        <a:lstStyle/>
        <a:p>
          <a:endParaRPr lang="en-US"/>
        </a:p>
      </dgm:t>
    </dgm:pt>
    <dgm:pt modelId="{0F45F3FE-8E07-4B67-A854-41CC1442DC11}">
      <dgm:prSet custT="1"/>
      <dgm:spPr>
        <a:solidFill>
          <a:schemeClr val="tx1">
            <a:alpha val="90000"/>
          </a:schemeClr>
        </a:solidFill>
      </dgm:spPr>
      <dgm:t>
        <a:bodyPr/>
        <a:lstStyle/>
        <a:p>
          <a:r>
            <a:rPr lang="en-US" sz="2800" b="1" dirty="0" smtClean="0">
              <a:solidFill>
                <a:schemeClr val="bg1"/>
              </a:solidFill>
            </a:rPr>
            <a:t>Competing with 26 Int’l airlines</a:t>
          </a:r>
          <a:endParaRPr lang="en-US" sz="2800" b="1" dirty="0">
            <a:solidFill>
              <a:schemeClr val="bg1"/>
            </a:solidFill>
          </a:endParaRPr>
        </a:p>
      </dgm:t>
    </dgm:pt>
    <dgm:pt modelId="{96E3E294-175D-411F-B686-4CF7E52AE094}" type="parTrans" cxnId="{10A30106-3E91-4527-B535-2EE8CB8EEE86}">
      <dgm:prSet/>
      <dgm:spPr/>
      <dgm:t>
        <a:bodyPr/>
        <a:lstStyle/>
        <a:p>
          <a:endParaRPr lang="en-US"/>
        </a:p>
      </dgm:t>
    </dgm:pt>
    <dgm:pt modelId="{E713C8AF-A90D-41DB-BA48-5BC4CD6FA9F6}" type="sibTrans" cxnId="{10A30106-3E91-4527-B535-2EE8CB8EEE86}">
      <dgm:prSet/>
      <dgm:spPr/>
      <dgm:t>
        <a:bodyPr/>
        <a:lstStyle/>
        <a:p>
          <a:endParaRPr lang="en-US"/>
        </a:p>
      </dgm:t>
    </dgm:pt>
    <dgm:pt modelId="{DDF50889-2C87-4EAE-B67E-DBF9B615AF46}">
      <dgm:prSet custT="1"/>
      <dgm:spPr/>
      <dgm:t>
        <a:bodyPr/>
        <a:lstStyle/>
        <a:p>
          <a:r>
            <a:rPr lang="en-US" sz="2800" b="1" dirty="0" smtClean="0"/>
            <a:t>Market Demand</a:t>
          </a:r>
          <a:endParaRPr lang="en-US" sz="2800" b="1" dirty="0"/>
        </a:p>
      </dgm:t>
    </dgm:pt>
    <dgm:pt modelId="{D2B3B3FE-1A24-4A5F-9353-B28C39DA8A3C}" type="parTrans" cxnId="{894895A2-A7D0-4174-9A55-C12325269B73}">
      <dgm:prSet/>
      <dgm:spPr/>
      <dgm:t>
        <a:bodyPr/>
        <a:lstStyle/>
        <a:p>
          <a:endParaRPr lang="en-US"/>
        </a:p>
      </dgm:t>
    </dgm:pt>
    <dgm:pt modelId="{15962B67-3FFD-4F00-B50E-E91C08F09984}" type="sibTrans" cxnId="{894895A2-A7D0-4174-9A55-C12325269B73}">
      <dgm:prSet/>
      <dgm:spPr/>
      <dgm:t>
        <a:bodyPr/>
        <a:lstStyle/>
        <a:p>
          <a:endParaRPr lang="en-US"/>
        </a:p>
      </dgm:t>
    </dgm:pt>
    <dgm:pt modelId="{5009EC7D-166A-4CA8-9151-426D0B860794}">
      <dgm:prSet custT="1"/>
      <dgm:spPr>
        <a:solidFill>
          <a:schemeClr val="tx1">
            <a:alpha val="90000"/>
          </a:schemeClr>
        </a:solidFill>
      </dgm:spPr>
      <dgm:t>
        <a:bodyPr/>
        <a:lstStyle/>
        <a:p>
          <a:r>
            <a:rPr lang="en-GB" sz="2800" b="1" dirty="0" smtClean="0">
              <a:solidFill>
                <a:schemeClr val="bg1"/>
              </a:solidFill>
            </a:rPr>
            <a:t>More Reliable </a:t>
          </a:r>
          <a:endParaRPr lang="en-US" sz="2800" b="1" dirty="0">
            <a:solidFill>
              <a:schemeClr val="bg1"/>
            </a:solidFill>
          </a:endParaRPr>
        </a:p>
      </dgm:t>
    </dgm:pt>
    <dgm:pt modelId="{2700EED2-4426-4C26-A4E5-5B9166F2D7EB}" type="parTrans" cxnId="{B9793A7A-06ED-456B-8B97-D4CE306D8B1C}">
      <dgm:prSet/>
      <dgm:spPr/>
      <dgm:t>
        <a:bodyPr/>
        <a:lstStyle/>
        <a:p>
          <a:endParaRPr lang="en-US"/>
        </a:p>
      </dgm:t>
    </dgm:pt>
    <dgm:pt modelId="{B69A17F8-9FAB-41E5-82AE-79DB6A566904}" type="sibTrans" cxnId="{B9793A7A-06ED-456B-8B97-D4CE306D8B1C}">
      <dgm:prSet/>
      <dgm:spPr/>
      <dgm:t>
        <a:bodyPr/>
        <a:lstStyle/>
        <a:p>
          <a:endParaRPr lang="en-US"/>
        </a:p>
      </dgm:t>
    </dgm:pt>
    <dgm:pt modelId="{D13B48BE-B178-413E-8D28-1F6462EABDB8}">
      <dgm:prSet custT="1"/>
      <dgm:spPr>
        <a:solidFill>
          <a:schemeClr val="accent3">
            <a:lumMod val="50000"/>
            <a:alpha val="90000"/>
          </a:schemeClr>
        </a:solidFill>
      </dgm:spPr>
      <dgm:t>
        <a:bodyPr/>
        <a:lstStyle/>
        <a:p>
          <a:r>
            <a:rPr lang="en-GB" sz="2800" b="1" dirty="0" smtClean="0">
              <a:solidFill>
                <a:schemeClr val="bg1"/>
              </a:solidFill>
            </a:rPr>
            <a:t>Started</a:t>
          </a:r>
          <a:r>
            <a:rPr lang="en-GB" sz="2800" b="1" baseline="0" dirty="0" smtClean="0">
              <a:solidFill>
                <a:schemeClr val="bg1"/>
              </a:solidFill>
            </a:rPr>
            <a:t> before THAI </a:t>
          </a:r>
          <a:endParaRPr lang="en-US" sz="2800" b="1" dirty="0">
            <a:solidFill>
              <a:schemeClr val="bg1"/>
            </a:solidFill>
          </a:endParaRPr>
        </a:p>
      </dgm:t>
    </dgm:pt>
    <dgm:pt modelId="{67F46F96-7248-4DDD-8B10-9DB25EDD4AC6}" type="parTrans" cxnId="{266D53CD-C6BF-4A88-862E-450AECA2F67D}">
      <dgm:prSet/>
      <dgm:spPr/>
      <dgm:t>
        <a:bodyPr/>
        <a:lstStyle/>
        <a:p>
          <a:endParaRPr lang="en-US"/>
        </a:p>
      </dgm:t>
    </dgm:pt>
    <dgm:pt modelId="{0271177F-F08E-494A-9F1A-878111872A48}" type="sibTrans" cxnId="{266D53CD-C6BF-4A88-862E-450AECA2F67D}">
      <dgm:prSet/>
      <dgm:spPr/>
      <dgm:t>
        <a:bodyPr/>
        <a:lstStyle/>
        <a:p>
          <a:endParaRPr lang="en-US"/>
        </a:p>
      </dgm:t>
    </dgm:pt>
    <dgm:pt modelId="{37EC337D-DA85-47C8-8CF1-2B484C2F81E8}" type="pres">
      <dgm:prSet presAssocID="{AAD3D582-3E17-47F4-ADAF-99843F07BB3B}" presName="compositeShape" presStyleCnt="0">
        <dgm:presLayoutVars>
          <dgm:dir/>
          <dgm:resizeHandles/>
        </dgm:presLayoutVars>
      </dgm:prSet>
      <dgm:spPr/>
    </dgm:pt>
    <dgm:pt modelId="{4C502D55-1D51-46BA-8F34-CE527DD9CEB6}" type="pres">
      <dgm:prSet presAssocID="{AAD3D582-3E17-47F4-ADAF-99843F07BB3B}" presName="pyramid" presStyleLbl="node1" presStyleIdx="0" presStyleCnt="1"/>
      <dgm:spPr/>
    </dgm:pt>
    <dgm:pt modelId="{C336FD12-E2D0-42A1-A7E4-369F80E96026}" type="pres">
      <dgm:prSet presAssocID="{AAD3D582-3E17-47F4-ADAF-99843F07BB3B}" presName="theList" presStyleCnt="0"/>
      <dgm:spPr/>
    </dgm:pt>
    <dgm:pt modelId="{4869A69E-A0DB-4F6D-A4C2-2E62AB0F8BD8}" type="pres">
      <dgm:prSet presAssocID="{D13B48BE-B178-413E-8D28-1F6462EABDB8}" presName="aNode" presStyleLbl="fgAcc1" presStyleIdx="0" presStyleCnt="5" custScaleX="112701" custScaleY="176994" custLinFactNeighborY="-432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D3E6FD-C7FB-4ADD-9D16-BB691F89DAA5}" type="pres">
      <dgm:prSet presAssocID="{D13B48BE-B178-413E-8D28-1F6462EABDB8}" presName="aSpace" presStyleCnt="0"/>
      <dgm:spPr/>
    </dgm:pt>
    <dgm:pt modelId="{242590BC-EC4F-42C0-AF04-F2319066232F}" type="pres">
      <dgm:prSet presAssocID="{5009EC7D-166A-4CA8-9151-426D0B860794}" presName="aNode" presStyleLbl="fgAcc1" presStyleIdx="1" presStyleCnt="5" custScaleX="112701" custScaleY="176994" custLinFactY="7582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7B3CD9-A542-47C6-A60F-B07481A0B9E3}" type="pres">
      <dgm:prSet presAssocID="{5009EC7D-166A-4CA8-9151-426D0B860794}" presName="aSpace" presStyleCnt="0"/>
      <dgm:spPr/>
    </dgm:pt>
    <dgm:pt modelId="{1B242605-B93E-4389-8C22-6C2EB139A845}" type="pres">
      <dgm:prSet presAssocID="{DDF50889-2C87-4EAE-B67E-DBF9B615AF46}" presName="aNode" presStyleLbl="fgAcc1" presStyleIdx="2" presStyleCnt="5" custScaleX="112701" custScaleY="176994" custLinFactY="33075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F4BC43-4881-48CC-A31E-F4BB14304F29}" type="pres">
      <dgm:prSet presAssocID="{DDF50889-2C87-4EAE-B67E-DBF9B615AF46}" presName="aSpace" presStyleCnt="0"/>
      <dgm:spPr/>
    </dgm:pt>
    <dgm:pt modelId="{4C8062C9-7809-461A-AF04-8344B079602C}" type="pres">
      <dgm:prSet presAssocID="{0F45F3FE-8E07-4B67-A854-41CC1442DC11}" presName="aNode" presStyleLbl="fgAcc1" presStyleIdx="3" presStyleCnt="5" custScaleX="112701" custScaleY="176994" custLinFactY="58568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E3BD04-0D67-4010-8D2D-78CAE574B561}" type="pres">
      <dgm:prSet presAssocID="{0F45F3FE-8E07-4B67-A854-41CC1442DC11}" presName="aSpace" presStyleCnt="0"/>
      <dgm:spPr/>
    </dgm:pt>
    <dgm:pt modelId="{8D22E207-AB57-4289-AAF7-7E45586F95DF}" type="pres">
      <dgm:prSet presAssocID="{54513C0D-DFCC-4E91-84C3-DC4357C29680}" presName="aNode" presStyleLbl="fgAcc1" presStyleIdx="4" presStyleCnt="5" custScaleX="112701" custScaleY="176994" custLinFactY="79143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3A0441-62D9-4B86-884B-C8A7E64BB86E}" type="pres">
      <dgm:prSet presAssocID="{54513C0D-DFCC-4E91-84C3-DC4357C29680}" presName="aSpace" presStyleCnt="0"/>
      <dgm:spPr/>
    </dgm:pt>
  </dgm:ptLst>
  <dgm:cxnLst>
    <dgm:cxn modelId="{266D53CD-C6BF-4A88-862E-450AECA2F67D}" srcId="{AAD3D582-3E17-47F4-ADAF-99843F07BB3B}" destId="{D13B48BE-B178-413E-8D28-1F6462EABDB8}" srcOrd="0" destOrd="0" parTransId="{67F46F96-7248-4DDD-8B10-9DB25EDD4AC6}" sibTransId="{0271177F-F08E-494A-9F1A-878111872A48}"/>
    <dgm:cxn modelId="{6B228529-F889-4FF5-AD24-6F5789F1E4A9}" type="presOf" srcId="{AAD3D582-3E17-47F4-ADAF-99843F07BB3B}" destId="{37EC337D-DA85-47C8-8CF1-2B484C2F81E8}" srcOrd="0" destOrd="0" presId="urn:microsoft.com/office/officeart/2005/8/layout/pyramid2"/>
    <dgm:cxn modelId="{B9793A7A-06ED-456B-8B97-D4CE306D8B1C}" srcId="{AAD3D582-3E17-47F4-ADAF-99843F07BB3B}" destId="{5009EC7D-166A-4CA8-9151-426D0B860794}" srcOrd="1" destOrd="0" parTransId="{2700EED2-4426-4C26-A4E5-5B9166F2D7EB}" sibTransId="{B69A17F8-9FAB-41E5-82AE-79DB6A566904}"/>
    <dgm:cxn modelId="{59E12547-9963-4D29-A8EE-C590BA7376AB}" srcId="{AAD3D582-3E17-47F4-ADAF-99843F07BB3B}" destId="{54513C0D-DFCC-4E91-84C3-DC4357C29680}" srcOrd="4" destOrd="0" parTransId="{A0D544D0-6CCD-424E-A808-8C458628C3DC}" sibTransId="{04A80201-D7BB-42A8-BA53-24E3B7A4643D}"/>
    <dgm:cxn modelId="{894895A2-A7D0-4174-9A55-C12325269B73}" srcId="{AAD3D582-3E17-47F4-ADAF-99843F07BB3B}" destId="{DDF50889-2C87-4EAE-B67E-DBF9B615AF46}" srcOrd="2" destOrd="0" parTransId="{D2B3B3FE-1A24-4A5F-9353-B28C39DA8A3C}" sibTransId="{15962B67-3FFD-4F00-B50E-E91C08F09984}"/>
    <dgm:cxn modelId="{42FEFE68-390D-4D91-9652-F614EDDA5E5D}" type="presOf" srcId="{54513C0D-DFCC-4E91-84C3-DC4357C29680}" destId="{8D22E207-AB57-4289-AAF7-7E45586F95DF}" srcOrd="0" destOrd="0" presId="urn:microsoft.com/office/officeart/2005/8/layout/pyramid2"/>
    <dgm:cxn modelId="{A7030E3E-A762-43DC-B36B-2875E259B5D3}" type="presOf" srcId="{0F45F3FE-8E07-4B67-A854-41CC1442DC11}" destId="{4C8062C9-7809-461A-AF04-8344B079602C}" srcOrd="0" destOrd="0" presId="urn:microsoft.com/office/officeart/2005/8/layout/pyramid2"/>
    <dgm:cxn modelId="{6205ED59-4982-4413-8A3F-5F5CA499C15E}" type="presOf" srcId="{DDF50889-2C87-4EAE-B67E-DBF9B615AF46}" destId="{1B242605-B93E-4389-8C22-6C2EB139A845}" srcOrd="0" destOrd="0" presId="urn:microsoft.com/office/officeart/2005/8/layout/pyramid2"/>
    <dgm:cxn modelId="{38A3DE93-B7BD-4FC9-B015-DD108C56F2BF}" type="presOf" srcId="{5009EC7D-166A-4CA8-9151-426D0B860794}" destId="{242590BC-EC4F-42C0-AF04-F2319066232F}" srcOrd="0" destOrd="0" presId="urn:microsoft.com/office/officeart/2005/8/layout/pyramid2"/>
    <dgm:cxn modelId="{13108A4D-DC17-45EA-9F28-595493A3141F}" type="presOf" srcId="{D13B48BE-B178-413E-8D28-1F6462EABDB8}" destId="{4869A69E-A0DB-4F6D-A4C2-2E62AB0F8BD8}" srcOrd="0" destOrd="0" presId="urn:microsoft.com/office/officeart/2005/8/layout/pyramid2"/>
    <dgm:cxn modelId="{10A30106-3E91-4527-B535-2EE8CB8EEE86}" srcId="{AAD3D582-3E17-47F4-ADAF-99843F07BB3B}" destId="{0F45F3FE-8E07-4B67-A854-41CC1442DC11}" srcOrd="3" destOrd="0" parTransId="{96E3E294-175D-411F-B686-4CF7E52AE094}" sibTransId="{E713C8AF-A90D-41DB-BA48-5BC4CD6FA9F6}"/>
    <dgm:cxn modelId="{1ED236EA-3050-4228-AD44-99AD984D805C}" type="presParOf" srcId="{37EC337D-DA85-47C8-8CF1-2B484C2F81E8}" destId="{4C502D55-1D51-46BA-8F34-CE527DD9CEB6}" srcOrd="0" destOrd="0" presId="urn:microsoft.com/office/officeart/2005/8/layout/pyramid2"/>
    <dgm:cxn modelId="{6FD4930D-7C7F-479C-BFE4-38D7869F093A}" type="presParOf" srcId="{37EC337D-DA85-47C8-8CF1-2B484C2F81E8}" destId="{C336FD12-E2D0-42A1-A7E4-369F80E96026}" srcOrd="1" destOrd="0" presId="urn:microsoft.com/office/officeart/2005/8/layout/pyramid2"/>
    <dgm:cxn modelId="{9E0DCEA7-DA2F-4019-B8BB-0BD1B9BBFF7E}" type="presParOf" srcId="{C336FD12-E2D0-42A1-A7E4-369F80E96026}" destId="{4869A69E-A0DB-4F6D-A4C2-2E62AB0F8BD8}" srcOrd="0" destOrd="0" presId="urn:microsoft.com/office/officeart/2005/8/layout/pyramid2"/>
    <dgm:cxn modelId="{F9DDC726-9909-47A7-A0A1-F510B16B14D2}" type="presParOf" srcId="{C336FD12-E2D0-42A1-A7E4-369F80E96026}" destId="{21D3E6FD-C7FB-4ADD-9D16-BB691F89DAA5}" srcOrd="1" destOrd="0" presId="urn:microsoft.com/office/officeart/2005/8/layout/pyramid2"/>
    <dgm:cxn modelId="{25F685D1-C937-4F1A-BE6B-D17F9C3A2D21}" type="presParOf" srcId="{C336FD12-E2D0-42A1-A7E4-369F80E96026}" destId="{242590BC-EC4F-42C0-AF04-F2319066232F}" srcOrd="2" destOrd="0" presId="urn:microsoft.com/office/officeart/2005/8/layout/pyramid2"/>
    <dgm:cxn modelId="{9F0391FD-7995-43C3-8CE4-4C5A09CD579C}" type="presParOf" srcId="{C336FD12-E2D0-42A1-A7E4-369F80E96026}" destId="{E77B3CD9-A542-47C6-A60F-B07481A0B9E3}" srcOrd="3" destOrd="0" presId="urn:microsoft.com/office/officeart/2005/8/layout/pyramid2"/>
    <dgm:cxn modelId="{1CF66AD5-239E-4632-B19B-FF23BAF3E72F}" type="presParOf" srcId="{C336FD12-E2D0-42A1-A7E4-369F80E96026}" destId="{1B242605-B93E-4389-8C22-6C2EB139A845}" srcOrd="4" destOrd="0" presId="urn:microsoft.com/office/officeart/2005/8/layout/pyramid2"/>
    <dgm:cxn modelId="{649923DB-10BD-4940-B508-0B56523F45E6}" type="presParOf" srcId="{C336FD12-E2D0-42A1-A7E4-369F80E96026}" destId="{32F4BC43-4881-48CC-A31E-F4BB14304F29}" srcOrd="5" destOrd="0" presId="urn:microsoft.com/office/officeart/2005/8/layout/pyramid2"/>
    <dgm:cxn modelId="{E3D845B5-9848-4798-8376-DC20A8BBDC04}" type="presParOf" srcId="{C336FD12-E2D0-42A1-A7E4-369F80E96026}" destId="{4C8062C9-7809-461A-AF04-8344B079602C}" srcOrd="6" destOrd="0" presId="urn:microsoft.com/office/officeart/2005/8/layout/pyramid2"/>
    <dgm:cxn modelId="{20A08E05-BA7F-4F55-9E5E-A8F8ABCE6FA8}" type="presParOf" srcId="{C336FD12-E2D0-42A1-A7E4-369F80E96026}" destId="{52E3BD04-0D67-4010-8D2D-78CAE574B561}" srcOrd="7" destOrd="0" presId="urn:microsoft.com/office/officeart/2005/8/layout/pyramid2"/>
    <dgm:cxn modelId="{19BE8085-CE9F-41DF-A64A-515D45F90921}" type="presParOf" srcId="{C336FD12-E2D0-42A1-A7E4-369F80E96026}" destId="{8D22E207-AB57-4289-AAF7-7E45586F95DF}" srcOrd="8" destOrd="0" presId="urn:microsoft.com/office/officeart/2005/8/layout/pyramid2"/>
    <dgm:cxn modelId="{076DEBA5-9D69-47CD-BA9F-FD7A10CD8192}" type="presParOf" srcId="{C336FD12-E2D0-42A1-A7E4-369F80E96026}" destId="{913A0441-62D9-4B86-884B-C8A7E64BB86E}" srcOrd="9" destOrd="0" presId="urn:microsoft.com/office/officeart/2005/8/layout/pyramid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399D9F-9FB0-42D4-8D1E-F20E62D1117B}" type="doc">
      <dgm:prSet loTypeId="urn:microsoft.com/office/officeart/2005/8/layout/radial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DA47891-F2AA-459C-8341-92BE90E05F53}">
      <dgm:prSet phldrT="[Text]"/>
      <dgm:spPr/>
      <dgm:t>
        <a:bodyPr/>
        <a:lstStyle/>
        <a:p>
          <a:r>
            <a:rPr lang="en-US" dirty="0" smtClean="0"/>
            <a:t>NAC</a:t>
          </a:r>
          <a:endParaRPr lang="en-US" dirty="0"/>
        </a:p>
      </dgm:t>
    </dgm:pt>
    <dgm:pt modelId="{F41FB361-9AC0-4B65-901D-FA1A4B93DA97}" type="parTrans" cxnId="{3A26CCA6-F599-47FB-99B1-1E5CB2772226}">
      <dgm:prSet/>
      <dgm:spPr/>
      <dgm:t>
        <a:bodyPr/>
        <a:lstStyle/>
        <a:p>
          <a:endParaRPr lang="en-US"/>
        </a:p>
      </dgm:t>
    </dgm:pt>
    <dgm:pt modelId="{383A3786-2A4C-4D8F-9C4E-820712A0C236}" type="sibTrans" cxnId="{3A26CCA6-F599-47FB-99B1-1E5CB2772226}">
      <dgm:prSet/>
      <dgm:spPr/>
      <dgm:t>
        <a:bodyPr/>
        <a:lstStyle/>
        <a:p>
          <a:endParaRPr lang="en-US"/>
        </a:p>
      </dgm:t>
    </dgm:pt>
    <dgm:pt modelId="{1E78A24E-FA45-49C9-A531-5B640066FDAB}">
      <dgm:prSet phldrT="[Text]" custT="1"/>
      <dgm:spPr/>
      <dgm:t>
        <a:bodyPr/>
        <a:lstStyle/>
        <a:p>
          <a:r>
            <a:rPr lang="en-US" sz="2000" b="1" dirty="0" smtClean="0"/>
            <a:t>LEADERSHIP</a:t>
          </a:r>
          <a:endParaRPr lang="en-US" sz="2000" b="1" dirty="0"/>
        </a:p>
      </dgm:t>
    </dgm:pt>
    <dgm:pt modelId="{B3961D09-D527-44B1-A0CB-4B0D5B037D0D}" type="parTrans" cxnId="{5193B40B-2BB5-41AE-BC6B-8F65BE040D47}">
      <dgm:prSet/>
      <dgm:spPr/>
      <dgm:t>
        <a:bodyPr/>
        <a:lstStyle/>
        <a:p>
          <a:endParaRPr lang="en-US"/>
        </a:p>
      </dgm:t>
    </dgm:pt>
    <dgm:pt modelId="{F02EA77B-BA43-4CEE-8E1E-4E2288D856C4}" type="sibTrans" cxnId="{5193B40B-2BB5-41AE-BC6B-8F65BE040D47}">
      <dgm:prSet/>
      <dgm:spPr/>
      <dgm:t>
        <a:bodyPr/>
        <a:lstStyle/>
        <a:p>
          <a:endParaRPr lang="en-US"/>
        </a:p>
      </dgm:t>
    </dgm:pt>
    <dgm:pt modelId="{CBA4A628-5777-44A2-ABCA-F1656E0C176C}">
      <dgm:prSet phldrT="[Text]" custT="1"/>
      <dgm:spPr/>
      <dgm:t>
        <a:bodyPr/>
        <a:lstStyle/>
        <a:p>
          <a:r>
            <a:rPr lang="en-US" sz="2000" b="1" dirty="0" smtClean="0"/>
            <a:t>SERVICE </a:t>
          </a:r>
          <a:endParaRPr lang="en-US" sz="2000" b="1" dirty="0"/>
        </a:p>
      </dgm:t>
    </dgm:pt>
    <dgm:pt modelId="{1A2D0A44-2B36-4447-8630-4823CF8C7150}" type="parTrans" cxnId="{451863DB-D77A-439F-81F8-1FEFD9F6223B}">
      <dgm:prSet/>
      <dgm:spPr/>
      <dgm:t>
        <a:bodyPr/>
        <a:lstStyle/>
        <a:p>
          <a:endParaRPr lang="en-US"/>
        </a:p>
      </dgm:t>
    </dgm:pt>
    <dgm:pt modelId="{834B2826-49E8-45B8-B6FB-183B606A6E50}" type="sibTrans" cxnId="{451863DB-D77A-439F-81F8-1FEFD9F6223B}">
      <dgm:prSet/>
      <dgm:spPr/>
      <dgm:t>
        <a:bodyPr/>
        <a:lstStyle/>
        <a:p>
          <a:endParaRPr lang="en-US"/>
        </a:p>
      </dgm:t>
    </dgm:pt>
    <dgm:pt modelId="{F4DFF772-5F02-4B8F-8125-B940E5DF87FA}">
      <dgm:prSet phldrT="[Text]" custT="1"/>
      <dgm:spPr/>
      <dgm:t>
        <a:bodyPr/>
        <a:lstStyle/>
        <a:p>
          <a:r>
            <a:rPr lang="en-US" sz="2000" b="1" dirty="0" smtClean="0"/>
            <a:t>HR</a:t>
          </a:r>
          <a:endParaRPr lang="en-US" sz="2000" b="1" dirty="0"/>
        </a:p>
      </dgm:t>
    </dgm:pt>
    <dgm:pt modelId="{AA21B8CC-A1AF-475C-A97C-C1E7E8DDBE3C}" type="parTrans" cxnId="{4D016BD7-CB1B-4D8F-87F0-19590D850805}">
      <dgm:prSet/>
      <dgm:spPr/>
      <dgm:t>
        <a:bodyPr/>
        <a:lstStyle/>
        <a:p>
          <a:endParaRPr lang="en-US"/>
        </a:p>
      </dgm:t>
    </dgm:pt>
    <dgm:pt modelId="{2ECF0DC4-ACE0-40AB-BAE7-2C0BE612F904}" type="sibTrans" cxnId="{4D016BD7-CB1B-4D8F-87F0-19590D850805}">
      <dgm:prSet/>
      <dgm:spPr/>
      <dgm:t>
        <a:bodyPr/>
        <a:lstStyle/>
        <a:p>
          <a:endParaRPr lang="en-US"/>
        </a:p>
      </dgm:t>
    </dgm:pt>
    <dgm:pt modelId="{762E29B4-301C-4EC0-8CF4-1462901CA5F1}">
      <dgm:prSet phldrT="[Text]" custT="1"/>
      <dgm:spPr/>
      <dgm:t>
        <a:bodyPr/>
        <a:lstStyle/>
        <a:p>
          <a:r>
            <a:rPr lang="en-US" sz="2000" b="1" dirty="0" smtClean="0"/>
            <a:t>PROCUREMENT</a:t>
          </a:r>
          <a:endParaRPr lang="en-US" sz="2000" b="1" dirty="0"/>
        </a:p>
      </dgm:t>
    </dgm:pt>
    <dgm:pt modelId="{C9A70E29-1CCD-479D-B244-471DB7C80450}" type="parTrans" cxnId="{A6B05712-E8FA-4CB2-8305-78DB1DE28C7B}">
      <dgm:prSet/>
      <dgm:spPr/>
      <dgm:t>
        <a:bodyPr/>
        <a:lstStyle/>
        <a:p>
          <a:endParaRPr lang="en-US"/>
        </a:p>
      </dgm:t>
    </dgm:pt>
    <dgm:pt modelId="{00C665DC-0FB7-4674-B028-0C2612702EE9}" type="sibTrans" cxnId="{A6B05712-E8FA-4CB2-8305-78DB1DE28C7B}">
      <dgm:prSet/>
      <dgm:spPr/>
      <dgm:t>
        <a:bodyPr/>
        <a:lstStyle/>
        <a:p>
          <a:endParaRPr lang="en-US"/>
        </a:p>
      </dgm:t>
    </dgm:pt>
    <dgm:pt modelId="{5A66BDC9-D3B1-4B5A-BB67-455FB75D79DB}" type="pres">
      <dgm:prSet presAssocID="{57399D9F-9FB0-42D4-8D1E-F20E62D1117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2C3523-73E7-42AF-B366-91B4BAC66D8C}" type="pres">
      <dgm:prSet presAssocID="{6DA47891-F2AA-459C-8341-92BE90E05F53}" presName="centerShape" presStyleLbl="node0" presStyleIdx="0" presStyleCnt="1"/>
      <dgm:spPr/>
      <dgm:t>
        <a:bodyPr/>
        <a:lstStyle/>
        <a:p>
          <a:endParaRPr lang="en-US"/>
        </a:p>
      </dgm:t>
    </dgm:pt>
    <dgm:pt modelId="{3EBEAFC2-DE1F-4BE4-B3BB-DA51AE80B4CB}" type="pres">
      <dgm:prSet presAssocID="{1E78A24E-FA45-49C9-A531-5B640066FDAB}" presName="node" presStyleLbl="node1" presStyleIdx="0" presStyleCnt="4" custScaleX="209390" custRadScaleRad="100405" custRadScaleInc="171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0D8CA4-ECEC-41DB-9A66-A4F4F3542ACB}" type="pres">
      <dgm:prSet presAssocID="{1E78A24E-FA45-49C9-A531-5B640066FDAB}" presName="dummy" presStyleCnt="0"/>
      <dgm:spPr/>
    </dgm:pt>
    <dgm:pt modelId="{818D318D-8108-47AB-9A78-0BBBED2E492C}" type="pres">
      <dgm:prSet presAssocID="{F02EA77B-BA43-4CEE-8E1E-4E2288D856C4}" presName="sibTrans" presStyleLbl="sibTrans2D1" presStyleIdx="0" presStyleCnt="4"/>
      <dgm:spPr/>
      <dgm:t>
        <a:bodyPr/>
        <a:lstStyle/>
        <a:p>
          <a:endParaRPr lang="en-US"/>
        </a:p>
      </dgm:t>
    </dgm:pt>
    <dgm:pt modelId="{435D9E8D-F4B6-436C-B59F-F0A0229FA904}" type="pres">
      <dgm:prSet presAssocID="{F4DFF772-5F02-4B8F-8125-B940E5DF87FA}" presName="node" presStyleLbl="node1" presStyleIdx="1" presStyleCnt="4" custScaleX="114014" custScaleY="1173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CAC6D3-2E69-45F9-AD74-5176AD4A299E}" type="pres">
      <dgm:prSet presAssocID="{F4DFF772-5F02-4B8F-8125-B940E5DF87FA}" presName="dummy" presStyleCnt="0"/>
      <dgm:spPr/>
    </dgm:pt>
    <dgm:pt modelId="{31C47264-2C41-49A1-A28C-DDCD2125A3DD}" type="pres">
      <dgm:prSet presAssocID="{2ECF0DC4-ACE0-40AB-BAE7-2C0BE612F904}" presName="sibTrans" presStyleLbl="sibTrans2D1" presStyleIdx="1" presStyleCnt="4"/>
      <dgm:spPr/>
      <dgm:t>
        <a:bodyPr/>
        <a:lstStyle/>
        <a:p>
          <a:endParaRPr lang="en-US"/>
        </a:p>
      </dgm:t>
    </dgm:pt>
    <dgm:pt modelId="{6D7DD039-CCF1-4EA0-8D6B-CB137F3BBE27}" type="pres">
      <dgm:prSet presAssocID="{762E29B4-301C-4EC0-8CF4-1462901CA5F1}" presName="node" presStyleLbl="node1" presStyleIdx="2" presStyleCnt="4" custScaleX="209390" custRadScaleRad="100763" custRadScaleInc="-235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3F0370-1B94-4D0B-83F1-C68297C2A8AE}" type="pres">
      <dgm:prSet presAssocID="{762E29B4-301C-4EC0-8CF4-1462901CA5F1}" presName="dummy" presStyleCnt="0"/>
      <dgm:spPr/>
    </dgm:pt>
    <dgm:pt modelId="{EE45D870-42B5-4A77-967E-67D39D980608}" type="pres">
      <dgm:prSet presAssocID="{00C665DC-0FB7-4674-B028-0C2612702EE9}" presName="sibTrans" presStyleLbl="sibTrans2D1" presStyleIdx="2" presStyleCnt="4"/>
      <dgm:spPr/>
      <dgm:t>
        <a:bodyPr/>
        <a:lstStyle/>
        <a:p>
          <a:endParaRPr lang="en-US"/>
        </a:p>
      </dgm:t>
    </dgm:pt>
    <dgm:pt modelId="{A11D152F-C307-402F-8632-DCC0EECEC835}" type="pres">
      <dgm:prSet presAssocID="{CBA4A628-5777-44A2-ABCA-F1656E0C176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983A6B-687A-450A-96F6-4099EC91E701}" type="pres">
      <dgm:prSet presAssocID="{CBA4A628-5777-44A2-ABCA-F1656E0C176C}" presName="dummy" presStyleCnt="0"/>
      <dgm:spPr/>
    </dgm:pt>
    <dgm:pt modelId="{92F4A6F4-779C-4771-B52F-700DC593DE9C}" type="pres">
      <dgm:prSet presAssocID="{834B2826-49E8-45B8-B6FB-183B606A6E50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3A26CCA6-F599-47FB-99B1-1E5CB2772226}" srcId="{57399D9F-9FB0-42D4-8D1E-F20E62D1117B}" destId="{6DA47891-F2AA-459C-8341-92BE90E05F53}" srcOrd="0" destOrd="0" parTransId="{F41FB361-9AC0-4B65-901D-FA1A4B93DA97}" sibTransId="{383A3786-2A4C-4D8F-9C4E-820712A0C236}"/>
    <dgm:cxn modelId="{5E4974A9-E427-42B5-B903-137A2B3488C3}" type="presOf" srcId="{2ECF0DC4-ACE0-40AB-BAE7-2C0BE612F904}" destId="{31C47264-2C41-49A1-A28C-DDCD2125A3DD}" srcOrd="0" destOrd="0" presId="urn:microsoft.com/office/officeart/2005/8/layout/radial6"/>
    <dgm:cxn modelId="{6F14FAFD-EB96-48E1-A803-6A07BF9BAD0E}" type="presOf" srcId="{6DA47891-F2AA-459C-8341-92BE90E05F53}" destId="{112C3523-73E7-42AF-B366-91B4BAC66D8C}" srcOrd="0" destOrd="0" presId="urn:microsoft.com/office/officeart/2005/8/layout/radial6"/>
    <dgm:cxn modelId="{5193B40B-2BB5-41AE-BC6B-8F65BE040D47}" srcId="{6DA47891-F2AA-459C-8341-92BE90E05F53}" destId="{1E78A24E-FA45-49C9-A531-5B640066FDAB}" srcOrd="0" destOrd="0" parTransId="{B3961D09-D527-44B1-A0CB-4B0D5B037D0D}" sibTransId="{F02EA77B-BA43-4CEE-8E1E-4E2288D856C4}"/>
    <dgm:cxn modelId="{85A37419-F00E-4E45-BB46-1BF6362BA21E}" type="presOf" srcId="{834B2826-49E8-45B8-B6FB-183B606A6E50}" destId="{92F4A6F4-779C-4771-B52F-700DC593DE9C}" srcOrd="0" destOrd="0" presId="urn:microsoft.com/office/officeart/2005/8/layout/radial6"/>
    <dgm:cxn modelId="{C6F3A2C9-F2D8-4111-91E4-6D5594484B52}" type="presOf" srcId="{00C665DC-0FB7-4674-B028-0C2612702EE9}" destId="{EE45D870-42B5-4A77-967E-67D39D980608}" srcOrd="0" destOrd="0" presId="urn:microsoft.com/office/officeart/2005/8/layout/radial6"/>
    <dgm:cxn modelId="{DD158CEF-321B-4B49-BB08-DB9185D9E2EB}" type="presOf" srcId="{1E78A24E-FA45-49C9-A531-5B640066FDAB}" destId="{3EBEAFC2-DE1F-4BE4-B3BB-DA51AE80B4CB}" srcOrd="0" destOrd="0" presId="urn:microsoft.com/office/officeart/2005/8/layout/radial6"/>
    <dgm:cxn modelId="{14BF7A55-24E8-4640-A46E-7677C920387A}" type="presOf" srcId="{F02EA77B-BA43-4CEE-8E1E-4E2288D856C4}" destId="{818D318D-8108-47AB-9A78-0BBBED2E492C}" srcOrd="0" destOrd="0" presId="urn:microsoft.com/office/officeart/2005/8/layout/radial6"/>
    <dgm:cxn modelId="{943F3DD7-C24C-4018-BCF5-13333B44D809}" type="presOf" srcId="{57399D9F-9FB0-42D4-8D1E-F20E62D1117B}" destId="{5A66BDC9-D3B1-4B5A-BB67-455FB75D79DB}" srcOrd="0" destOrd="0" presId="urn:microsoft.com/office/officeart/2005/8/layout/radial6"/>
    <dgm:cxn modelId="{A6B05712-E8FA-4CB2-8305-78DB1DE28C7B}" srcId="{6DA47891-F2AA-459C-8341-92BE90E05F53}" destId="{762E29B4-301C-4EC0-8CF4-1462901CA5F1}" srcOrd="2" destOrd="0" parTransId="{C9A70E29-1CCD-479D-B244-471DB7C80450}" sibTransId="{00C665DC-0FB7-4674-B028-0C2612702EE9}"/>
    <dgm:cxn modelId="{4D016BD7-CB1B-4D8F-87F0-19590D850805}" srcId="{6DA47891-F2AA-459C-8341-92BE90E05F53}" destId="{F4DFF772-5F02-4B8F-8125-B940E5DF87FA}" srcOrd="1" destOrd="0" parTransId="{AA21B8CC-A1AF-475C-A97C-C1E7E8DDBE3C}" sibTransId="{2ECF0DC4-ACE0-40AB-BAE7-2C0BE612F904}"/>
    <dgm:cxn modelId="{5F672702-5268-4379-9D74-2EC9C4345310}" type="presOf" srcId="{CBA4A628-5777-44A2-ABCA-F1656E0C176C}" destId="{A11D152F-C307-402F-8632-DCC0EECEC835}" srcOrd="0" destOrd="0" presId="urn:microsoft.com/office/officeart/2005/8/layout/radial6"/>
    <dgm:cxn modelId="{AEE314E0-98D7-41A9-ACD1-CBEAAE5BCFA1}" type="presOf" srcId="{762E29B4-301C-4EC0-8CF4-1462901CA5F1}" destId="{6D7DD039-CCF1-4EA0-8D6B-CB137F3BBE27}" srcOrd="0" destOrd="0" presId="urn:microsoft.com/office/officeart/2005/8/layout/radial6"/>
    <dgm:cxn modelId="{451863DB-D77A-439F-81F8-1FEFD9F6223B}" srcId="{6DA47891-F2AA-459C-8341-92BE90E05F53}" destId="{CBA4A628-5777-44A2-ABCA-F1656E0C176C}" srcOrd="3" destOrd="0" parTransId="{1A2D0A44-2B36-4447-8630-4823CF8C7150}" sibTransId="{834B2826-49E8-45B8-B6FB-183B606A6E50}"/>
    <dgm:cxn modelId="{F41351BF-CE00-4E6C-BF62-67DBA85A70CC}" type="presOf" srcId="{F4DFF772-5F02-4B8F-8125-B940E5DF87FA}" destId="{435D9E8D-F4B6-436C-B59F-F0A0229FA904}" srcOrd="0" destOrd="0" presId="urn:microsoft.com/office/officeart/2005/8/layout/radial6"/>
    <dgm:cxn modelId="{DD272A3E-EE94-44E2-9085-7FC6F8E27A32}" type="presParOf" srcId="{5A66BDC9-D3B1-4B5A-BB67-455FB75D79DB}" destId="{112C3523-73E7-42AF-B366-91B4BAC66D8C}" srcOrd="0" destOrd="0" presId="urn:microsoft.com/office/officeart/2005/8/layout/radial6"/>
    <dgm:cxn modelId="{6231AE31-7E9A-4A5E-A468-51111063D26A}" type="presParOf" srcId="{5A66BDC9-D3B1-4B5A-BB67-455FB75D79DB}" destId="{3EBEAFC2-DE1F-4BE4-B3BB-DA51AE80B4CB}" srcOrd="1" destOrd="0" presId="urn:microsoft.com/office/officeart/2005/8/layout/radial6"/>
    <dgm:cxn modelId="{1B4300AA-07F5-4C5B-B86F-DE765BE72FED}" type="presParOf" srcId="{5A66BDC9-D3B1-4B5A-BB67-455FB75D79DB}" destId="{F10D8CA4-ECEC-41DB-9A66-A4F4F3542ACB}" srcOrd="2" destOrd="0" presId="urn:microsoft.com/office/officeart/2005/8/layout/radial6"/>
    <dgm:cxn modelId="{3E2E9A26-6868-41C5-BCC4-69DBE4B53704}" type="presParOf" srcId="{5A66BDC9-D3B1-4B5A-BB67-455FB75D79DB}" destId="{818D318D-8108-47AB-9A78-0BBBED2E492C}" srcOrd="3" destOrd="0" presId="urn:microsoft.com/office/officeart/2005/8/layout/radial6"/>
    <dgm:cxn modelId="{8660C24F-3EC0-415E-BB30-9AAC69123EC4}" type="presParOf" srcId="{5A66BDC9-D3B1-4B5A-BB67-455FB75D79DB}" destId="{435D9E8D-F4B6-436C-B59F-F0A0229FA904}" srcOrd="4" destOrd="0" presId="urn:microsoft.com/office/officeart/2005/8/layout/radial6"/>
    <dgm:cxn modelId="{E24ACA49-992F-401C-BA79-5228E4D1A48F}" type="presParOf" srcId="{5A66BDC9-D3B1-4B5A-BB67-455FB75D79DB}" destId="{8ECAC6D3-2E69-45F9-AD74-5176AD4A299E}" srcOrd="5" destOrd="0" presId="urn:microsoft.com/office/officeart/2005/8/layout/radial6"/>
    <dgm:cxn modelId="{EDCB35DC-6453-47A4-BD0F-07AFB7258C4F}" type="presParOf" srcId="{5A66BDC9-D3B1-4B5A-BB67-455FB75D79DB}" destId="{31C47264-2C41-49A1-A28C-DDCD2125A3DD}" srcOrd="6" destOrd="0" presId="urn:microsoft.com/office/officeart/2005/8/layout/radial6"/>
    <dgm:cxn modelId="{61951ABA-F1B4-481A-A9BD-D027E0C1B006}" type="presParOf" srcId="{5A66BDC9-D3B1-4B5A-BB67-455FB75D79DB}" destId="{6D7DD039-CCF1-4EA0-8D6B-CB137F3BBE27}" srcOrd="7" destOrd="0" presId="urn:microsoft.com/office/officeart/2005/8/layout/radial6"/>
    <dgm:cxn modelId="{6A352667-2A03-4A9E-89C4-3F2B4F346C8E}" type="presParOf" srcId="{5A66BDC9-D3B1-4B5A-BB67-455FB75D79DB}" destId="{F03F0370-1B94-4D0B-83F1-C68297C2A8AE}" srcOrd="8" destOrd="0" presId="urn:microsoft.com/office/officeart/2005/8/layout/radial6"/>
    <dgm:cxn modelId="{9F09C773-FB69-4F8B-9E11-CE5587BA5435}" type="presParOf" srcId="{5A66BDC9-D3B1-4B5A-BB67-455FB75D79DB}" destId="{EE45D870-42B5-4A77-967E-67D39D980608}" srcOrd="9" destOrd="0" presId="urn:microsoft.com/office/officeart/2005/8/layout/radial6"/>
    <dgm:cxn modelId="{CBBE933C-31D7-4048-812A-5D9C46D0E1FB}" type="presParOf" srcId="{5A66BDC9-D3B1-4B5A-BB67-455FB75D79DB}" destId="{A11D152F-C307-402F-8632-DCC0EECEC835}" srcOrd="10" destOrd="0" presId="urn:microsoft.com/office/officeart/2005/8/layout/radial6"/>
    <dgm:cxn modelId="{D990191A-886A-4A56-83EC-521DEFD91151}" type="presParOf" srcId="{5A66BDC9-D3B1-4B5A-BB67-455FB75D79DB}" destId="{CE983A6B-687A-450A-96F6-4099EC91E701}" srcOrd="11" destOrd="0" presId="urn:microsoft.com/office/officeart/2005/8/layout/radial6"/>
    <dgm:cxn modelId="{51E9B713-6277-432E-8D44-7D44D6FDC648}" type="presParOf" srcId="{5A66BDC9-D3B1-4B5A-BB67-455FB75D79DB}" destId="{92F4A6F4-779C-4771-B52F-700DC593DE9C}" srcOrd="12" destOrd="0" presId="urn:microsoft.com/office/officeart/2005/8/layout/radial6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5342045-8CFF-4176-9C91-4109B43DED16}" type="doc">
      <dgm:prSet loTypeId="urn:microsoft.com/office/officeart/2008/layout/VerticalCurvedList" loCatId="list" qsTypeId="urn:microsoft.com/office/officeart/2005/8/quickstyle/simple3" qsCatId="simple" csTypeId="urn:microsoft.com/office/officeart/2005/8/colors/accent0_3" csCatId="mainScheme" phldr="1"/>
      <dgm:spPr/>
    </dgm:pt>
    <dgm:pt modelId="{AEE9A32B-48BE-4367-B6B5-2D652DC83428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High market demand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A826364A-A13B-4C6C-A18F-9C36FA1028E2}" type="parTrans" cxnId="{A1A37627-F30F-4F6C-BF35-BE9116B0E302}">
      <dgm:prSet/>
      <dgm:spPr/>
      <dgm:t>
        <a:bodyPr/>
        <a:lstStyle/>
        <a:p>
          <a:endParaRPr lang="en-US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1D46AA2-1A34-4F44-A6F3-F0B47591698F}" type="sibTrans" cxnId="{A1A37627-F30F-4F6C-BF35-BE9116B0E302}">
      <dgm:prSet/>
      <dgm:spPr/>
      <dgm:t>
        <a:bodyPr/>
        <a:lstStyle/>
        <a:p>
          <a:endParaRPr lang="en-US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93CA36D-D57E-475D-B6F2-E0828CEE1774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Maximum utilization of resources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A2CC7592-8993-41DB-AFAA-ADE71D04187C}" type="parTrans" cxnId="{9A314FAD-6951-4215-A417-B3FCC09F5DCE}">
      <dgm:prSet/>
      <dgm:spPr/>
      <dgm:t>
        <a:bodyPr/>
        <a:lstStyle/>
        <a:p>
          <a:endParaRPr lang="en-US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5240530-A346-474E-ABB1-E51D9193425A}" type="sibTrans" cxnId="{9A314FAD-6951-4215-A417-B3FCC09F5DCE}">
      <dgm:prSet/>
      <dgm:spPr/>
      <dgm:t>
        <a:bodyPr/>
        <a:lstStyle/>
        <a:p>
          <a:endParaRPr lang="en-US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3E6A9F-0B03-44BA-BFAB-BE445FCF0BD8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Comparatively better service in the region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9E1E15CC-9223-46CB-95FA-6D5C7E89BF63}" type="parTrans" cxnId="{853BACC0-E8C4-49A5-8928-1D18084E6FE2}">
      <dgm:prSet/>
      <dgm:spPr/>
      <dgm:t>
        <a:bodyPr/>
        <a:lstStyle/>
        <a:p>
          <a:endParaRPr lang="en-US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DDBF87A-86E6-4732-9254-1CF2DECCE5BA}" type="sibTrans" cxnId="{853BACC0-E8C4-49A5-8928-1D18084E6FE2}">
      <dgm:prSet/>
      <dgm:spPr/>
      <dgm:t>
        <a:bodyPr/>
        <a:lstStyle/>
        <a:p>
          <a:endParaRPr lang="en-US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3E9E2B2-9743-4745-BCE0-BC70FC10BA1A}">
      <dgm:prSet custT="1"/>
      <dgm:spPr/>
      <dgm:t>
        <a:bodyPr/>
        <a:lstStyle/>
        <a:p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Potential removal of EU black listing in near future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8BF41D1F-6446-4CD4-B7D0-DE2495758AC1}" type="sibTrans" cxnId="{ED3760AB-ADB4-4461-9BD8-C16AC2E198BE}">
      <dgm:prSet/>
      <dgm:spPr/>
      <dgm:t>
        <a:bodyPr/>
        <a:lstStyle/>
        <a:p>
          <a:endParaRPr lang="en-US" sz="2000" dirty="0"/>
        </a:p>
      </dgm:t>
    </dgm:pt>
    <dgm:pt modelId="{E71C5610-C2F9-49B3-A21F-4E63496055B0}" type="parTrans" cxnId="{ED3760AB-ADB4-4461-9BD8-C16AC2E198BE}">
      <dgm:prSet/>
      <dgm:spPr/>
      <dgm:t>
        <a:bodyPr/>
        <a:lstStyle/>
        <a:p>
          <a:endParaRPr lang="en-US" sz="2000" dirty="0"/>
        </a:p>
      </dgm:t>
    </dgm:pt>
    <dgm:pt modelId="{5D8972A6-6A35-4DB3-815E-2AA54CAE3270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Progressive leadership/positive political leadership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7D9A327A-C5BD-4AA4-AD6D-B8459787FBCB}" type="sibTrans" cxnId="{D7C2F422-BD48-4EDB-AEB7-6D17B293F5FB}">
      <dgm:prSet/>
      <dgm:spPr/>
      <dgm:t>
        <a:bodyPr/>
        <a:lstStyle/>
        <a:p>
          <a:endParaRPr lang="en-US" sz="1800" dirty="0"/>
        </a:p>
      </dgm:t>
    </dgm:pt>
    <dgm:pt modelId="{776A6B11-3103-497D-9460-77B0EDCF7FB7}" type="parTrans" cxnId="{D7C2F422-BD48-4EDB-AEB7-6D17B293F5FB}">
      <dgm:prSet/>
      <dgm:spPr/>
      <dgm:t>
        <a:bodyPr/>
        <a:lstStyle/>
        <a:p>
          <a:endParaRPr lang="en-US" sz="1800" dirty="0"/>
        </a:p>
      </dgm:t>
    </dgm:pt>
    <dgm:pt modelId="{30C1F5B8-A07A-4E16-9BEE-2B73074C812A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Org profit since last 16 years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12ACEBB9-7222-4A45-BAA8-9CBF72304647}" type="parTrans" cxnId="{A874F134-7135-474C-9B10-D9AA0C14A259}">
      <dgm:prSet/>
      <dgm:spPr/>
      <dgm:t>
        <a:bodyPr/>
        <a:lstStyle/>
        <a:p>
          <a:endParaRPr lang="en-US" sz="2000"/>
        </a:p>
      </dgm:t>
    </dgm:pt>
    <dgm:pt modelId="{B59C2201-1BBC-4CF8-9280-849169044079}" type="sibTrans" cxnId="{A874F134-7135-474C-9B10-D9AA0C14A259}">
      <dgm:prSet/>
      <dgm:spPr/>
      <dgm:t>
        <a:bodyPr/>
        <a:lstStyle/>
        <a:p>
          <a:endParaRPr lang="en-US" sz="2000"/>
        </a:p>
      </dgm:t>
    </dgm:pt>
    <dgm:pt modelId="{00767E40-EBC1-4BD3-AFA5-A79FD2096C96}">
      <dgm:prSet custT="1"/>
      <dgm:spPr>
        <a:solidFill>
          <a:srgbClr val="00B0F0"/>
        </a:solidFill>
      </dgm:spPr>
      <dgm:t>
        <a:bodyPr/>
        <a:lstStyle/>
        <a:p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National pride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FAA3DFEB-7FAF-453B-B277-ABFB362252F6}" type="parTrans" cxnId="{828E00AA-E1AB-4A54-8525-A27FEE985FCB}">
      <dgm:prSet/>
      <dgm:spPr/>
      <dgm:t>
        <a:bodyPr/>
        <a:lstStyle/>
        <a:p>
          <a:endParaRPr lang="en-US" sz="2000"/>
        </a:p>
      </dgm:t>
    </dgm:pt>
    <dgm:pt modelId="{9208CFCA-A19F-45EE-97FF-3D24AB74D4B7}" type="sibTrans" cxnId="{828E00AA-E1AB-4A54-8525-A27FEE985FCB}">
      <dgm:prSet/>
      <dgm:spPr/>
      <dgm:t>
        <a:bodyPr/>
        <a:lstStyle/>
        <a:p>
          <a:endParaRPr lang="en-US" sz="2000"/>
        </a:p>
      </dgm:t>
    </dgm:pt>
    <dgm:pt modelId="{142CF979-523A-4C0D-AA43-96313214721C}" type="pres">
      <dgm:prSet presAssocID="{D5342045-8CFF-4176-9C91-4109B43DED16}" presName="Name0" presStyleCnt="0">
        <dgm:presLayoutVars>
          <dgm:chMax val="7"/>
          <dgm:chPref val="7"/>
          <dgm:dir/>
        </dgm:presLayoutVars>
      </dgm:prSet>
      <dgm:spPr/>
    </dgm:pt>
    <dgm:pt modelId="{689C1958-8E49-4FD2-B7C3-841B52595F90}" type="pres">
      <dgm:prSet presAssocID="{D5342045-8CFF-4176-9C91-4109B43DED16}" presName="Name1" presStyleCnt="0"/>
      <dgm:spPr/>
    </dgm:pt>
    <dgm:pt modelId="{7722B405-AADC-4C60-9045-8AC43CF9DAFF}" type="pres">
      <dgm:prSet presAssocID="{D5342045-8CFF-4176-9C91-4109B43DED16}" presName="cycle" presStyleCnt="0"/>
      <dgm:spPr/>
    </dgm:pt>
    <dgm:pt modelId="{10A050F8-10DF-4317-B49A-CB05EC6D3CE1}" type="pres">
      <dgm:prSet presAssocID="{D5342045-8CFF-4176-9C91-4109B43DED16}" presName="srcNode" presStyleLbl="node1" presStyleIdx="0" presStyleCnt="7"/>
      <dgm:spPr/>
    </dgm:pt>
    <dgm:pt modelId="{82439DD6-35DE-49E9-9FA6-DDC4E398612A}" type="pres">
      <dgm:prSet presAssocID="{D5342045-8CFF-4176-9C91-4109B43DED16}" presName="conn" presStyleLbl="parChTrans1D2" presStyleIdx="0" presStyleCnt="1"/>
      <dgm:spPr/>
      <dgm:t>
        <a:bodyPr/>
        <a:lstStyle/>
        <a:p>
          <a:endParaRPr lang="en-US"/>
        </a:p>
      </dgm:t>
    </dgm:pt>
    <dgm:pt modelId="{165E256D-B9E7-4ABD-987D-44EB98BC252F}" type="pres">
      <dgm:prSet presAssocID="{D5342045-8CFF-4176-9C91-4109B43DED16}" presName="extraNode" presStyleLbl="node1" presStyleIdx="0" presStyleCnt="7"/>
      <dgm:spPr/>
    </dgm:pt>
    <dgm:pt modelId="{F42DD0D4-8A42-4AB5-96BC-ECD7A7295700}" type="pres">
      <dgm:prSet presAssocID="{D5342045-8CFF-4176-9C91-4109B43DED16}" presName="dstNode" presStyleLbl="node1" presStyleIdx="0" presStyleCnt="7"/>
      <dgm:spPr/>
    </dgm:pt>
    <dgm:pt modelId="{4DD12604-0A79-4A56-85D4-72DB3A597B1B}" type="pres">
      <dgm:prSet presAssocID="{AEE9A32B-48BE-4367-B6B5-2D652DC83428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B97E47-8ACA-492A-B4B2-A7744C64AE59}" type="pres">
      <dgm:prSet presAssocID="{AEE9A32B-48BE-4367-B6B5-2D652DC83428}" presName="accent_1" presStyleCnt="0"/>
      <dgm:spPr/>
    </dgm:pt>
    <dgm:pt modelId="{DD842213-7CAB-4919-A303-B8CFD19E8A77}" type="pres">
      <dgm:prSet presAssocID="{AEE9A32B-48BE-4367-B6B5-2D652DC83428}" presName="accentRepeatNode" presStyleLbl="solidFgAcc1" presStyleIdx="0" presStyleCnt="7"/>
      <dgm:spPr>
        <a:solidFill>
          <a:schemeClr val="accent4"/>
        </a:solidFill>
      </dgm:spPr>
    </dgm:pt>
    <dgm:pt modelId="{E342B8CA-B64F-4B8C-8E1E-7DD644E5699E}" type="pres">
      <dgm:prSet presAssocID="{EB3E6A9F-0B03-44BA-BFAB-BE445FCF0BD8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3BEF7F-69E5-4D91-9B42-0E605B87D204}" type="pres">
      <dgm:prSet presAssocID="{EB3E6A9F-0B03-44BA-BFAB-BE445FCF0BD8}" presName="accent_2" presStyleCnt="0"/>
      <dgm:spPr/>
    </dgm:pt>
    <dgm:pt modelId="{7F3C66B3-8B7D-4469-BFAF-EB427EA1AF51}" type="pres">
      <dgm:prSet presAssocID="{EB3E6A9F-0B03-44BA-BFAB-BE445FCF0BD8}" presName="accentRepeatNode" presStyleLbl="solidFgAcc1" presStyleIdx="1" presStyleCnt="7"/>
      <dgm:spPr>
        <a:solidFill>
          <a:srgbClr val="FF0000"/>
        </a:solidFill>
      </dgm:spPr>
    </dgm:pt>
    <dgm:pt modelId="{BFD0D6FC-97CA-41DA-9805-FFE5CD08BC3C}" type="pres">
      <dgm:prSet presAssocID="{993CA36D-D57E-475D-B6F2-E0828CEE1774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C14EA3-1D3C-4C76-B120-E530939F0671}" type="pres">
      <dgm:prSet presAssocID="{993CA36D-D57E-475D-B6F2-E0828CEE1774}" presName="accent_3" presStyleCnt="0"/>
      <dgm:spPr/>
    </dgm:pt>
    <dgm:pt modelId="{42753047-C7E9-4A75-8B7F-0F2F0A009994}" type="pres">
      <dgm:prSet presAssocID="{993CA36D-D57E-475D-B6F2-E0828CEE1774}" presName="accentRepeatNode" presStyleLbl="solidFgAcc1" presStyleIdx="2" presStyleCnt="7"/>
      <dgm:spPr>
        <a:solidFill>
          <a:srgbClr val="92D050"/>
        </a:solidFill>
      </dgm:spPr>
    </dgm:pt>
    <dgm:pt modelId="{18D807BA-8E3F-4EAD-99BB-7D2D7E4D2DEE}" type="pres">
      <dgm:prSet presAssocID="{30C1F5B8-A07A-4E16-9BEE-2B73074C812A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04B056-57B7-4680-A0DC-AE3D0334885A}" type="pres">
      <dgm:prSet presAssocID="{30C1F5B8-A07A-4E16-9BEE-2B73074C812A}" presName="accent_4" presStyleCnt="0"/>
      <dgm:spPr/>
    </dgm:pt>
    <dgm:pt modelId="{60E6386F-277A-49CA-A8EF-EEA58CDEAEB6}" type="pres">
      <dgm:prSet presAssocID="{30C1F5B8-A07A-4E16-9BEE-2B73074C812A}" presName="accentRepeatNode" presStyleLbl="solidFgAcc1" presStyleIdx="3" presStyleCnt="7"/>
      <dgm:spPr>
        <a:solidFill>
          <a:srgbClr val="00B0F0"/>
        </a:solidFill>
      </dgm:spPr>
    </dgm:pt>
    <dgm:pt modelId="{01B5D8BC-8AEE-40CA-997C-CDF8AF6FCEFA}" type="pres">
      <dgm:prSet presAssocID="{5D8972A6-6A35-4DB3-815E-2AA54CAE3270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305620-5BFF-4E63-8E64-0C4967B23365}" type="pres">
      <dgm:prSet presAssocID="{5D8972A6-6A35-4DB3-815E-2AA54CAE3270}" presName="accent_5" presStyleCnt="0"/>
      <dgm:spPr/>
    </dgm:pt>
    <dgm:pt modelId="{A0D46DE9-37FB-42A3-84A9-75108F83D17B}" type="pres">
      <dgm:prSet presAssocID="{5D8972A6-6A35-4DB3-815E-2AA54CAE3270}" presName="accentRepeatNode" presStyleLbl="solidFgAcc1" presStyleIdx="4" presStyleCnt="7"/>
      <dgm:spPr>
        <a:solidFill>
          <a:srgbClr val="17375E"/>
        </a:solidFill>
      </dgm:spPr>
    </dgm:pt>
    <dgm:pt modelId="{160A6F3F-E36E-42BB-9899-1610BB0B929F}" type="pres">
      <dgm:prSet presAssocID="{43E9E2B2-9743-4745-BCE0-BC70FC10BA1A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8C9298-3D27-4204-B43B-4AA1B20CC521}" type="pres">
      <dgm:prSet presAssocID="{43E9E2B2-9743-4745-BCE0-BC70FC10BA1A}" presName="accent_6" presStyleCnt="0"/>
      <dgm:spPr/>
    </dgm:pt>
    <dgm:pt modelId="{4E4370E5-A8D2-4C9A-B78C-CE068463DD6E}" type="pres">
      <dgm:prSet presAssocID="{43E9E2B2-9743-4745-BCE0-BC70FC10BA1A}" presName="accentRepeatNode" presStyleLbl="solidFgAcc1" presStyleIdx="5" presStyleCnt="7"/>
      <dgm:spPr>
        <a:solidFill>
          <a:srgbClr val="FFFF00"/>
        </a:solidFill>
      </dgm:spPr>
    </dgm:pt>
    <dgm:pt modelId="{CB8247D9-79C6-4A9B-BB5B-A98129F07F02}" type="pres">
      <dgm:prSet presAssocID="{00767E40-EBC1-4BD3-AFA5-A79FD2096C96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4AD479-EC8E-44D1-B663-6060DD043828}" type="pres">
      <dgm:prSet presAssocID="{00767E40-EBC1-4BD3-AFA5-A79FD2096C96}" presName="accent_7" presStyleCnt="0"/>
      <dgm:spPr/>
    </dgm:pt>
    <dgm:pt modelId="{FBAAB581-1DC0-4335-B842-4BB5C07A8770}" type="pres">
      <dgm:prSet presAssocID="{00767E40-EBC1-4BD3-AFA5-A79FD2096C96}" presName="accentRepeatNode" presStyleLbl="solidFgAcc1" presStyleIdx="6" presStyleCnt="7"/>
      <dgm:spPr>
        <a:solidFill>
          <a:schemeClr val="accent6">
            <a:lumMod val="75000"/>
          </a:schemeClr>
        </a:solidFill>
      </dgm:spPr>
    </dgm:pt>
  </dgm:ptLst>
  <dgm:cxnLst>
    <dgm:cxn modelId="{D7C2F422-BD48-4EDB-AEB7-6D17B293F5FB}" srcId="{D5342045-8CFF-4176-9C91-4109B43DED16}" destId="{5D8972A6-6A35-4DB3-815E-2AA54CAE3270}" srcOrd="4" destOrd="0" parTransId="{776A6B11-3103-497D-9460-77B0EDCF7FB7}" sibTransId="{7D9A327A-C5BD-4AA4-AD6D-B8459787FBCB}"/>
    <dgm:cxn modelId="{83E11FCE-AB8F-49BD-8795-1A992E0C0A20}" type="presOf" srcId="{EB3E6A9F-0B03-44BA-BFAB-BE445FCF0BD8}" destId="{E342B8CA-B64F-4B8C-8E1E-7DD644E5699E}" srcOrd="0" destOrd="0" presId="urn:microsoft.com/office/officeart/2008/layout/VerticalCurvedList"/>
    <dgm:cxn modelId="{A1A37627-F30F-4F6C-BF35-BE9116B0E302}" srcId="{D5342045-8CFF-4176-9C91-4109B43DED16}" destId="{AEE9A32B-48BE-4367-B6B5-2D652DC83428}" srcOrd="0" destOrd="0" parTransId="{A826364A-A13B-4C6C-A18F-9C36FA1028E2}" sibTransId="{A1D46AA2-1A34-4F44-A6F3-F0B47591698F}"/>
    <dgm:cxn modelId="{9A314FAD-6951-4215-A417-B3FCC09F5DCE}" srcId="{D5342045-8CFF-4176-9C91-4109B43DED16}" destId="{993CA36D-D57E-475D-B6F2-E0828CEE1774}" srcOrd="2" destOrd="0" parTransId="{A2CC7592-8993-41DB-AFAA-ADE71D04187C}" sibTransId="{85240530-A346-474E-ABB1-E51D9193425A}"/>
    <dgm:cxn modelId="{F8A43BFD-02AD-4914-9C77-EF40FA9D4248}" type="presOf" srcId="{43E9E2B2-9743-4745-BCE0-BC70FC10BA1A}" destId="{160A6F3F-E36E-42BB-9899-1610BB0B929F}" srcOrd="0" destOrd="0" presId="urn:microsoft.com/office/officeart/2008/layout/VerticalCurvedList"/>
    <dgm:cxn modelId="{425F15EE-238E-4116-8E6F-12AD70EC8B71}" type="presOf" srcId="{993CA36D-D57E-475D-B6F2-E0828CEE1774}" destId="{BFD0D6FC-97CA-41DA-9805-FFE5CD08BC3C}" srcOrd="0" destOrd="0" presId="urn:microsoft.com/office/officeart/2008/layout/VerticalCurvedList"/>
    <dgm:cxn modelId="{05957737-AE15-406C-BFE3-8FBF54E9A358}" type="presOf" srcId="{AEE9A32B-48BE-4367-B6B5-2D652DC83428}" destId="{4DD12604-0A79-4A56-85D4-72DB3A597B1B}" srcOrd="0" destOrd="0" presId="urn:microsoft.com/office/officeart/2008/layout/VerticalCurvedList"/>
    <dgm:cxn modelId="{F4604C06-4B13-413E-ACD5-44BD4C2B0AC8}" type="presOf" srcId="{D5342045-8CFF-4176-9C91-4109B43DED16}" destId="{142CF979-523A-4C0D-AA43-96313214721C}" srcOrd="0" destOrd="0" presId="urn:microsoft.com/office/officeart/2008/layout/VerticalCurvedList"/>
    <dgm:cxn modelId="{853BACC0-E8C4-49A5-8928-1D18084E6FE2}" srcId="{D5342045-8CFF-4176-9C91-4109B43DED16}" destId="{EB3E6A9F-0B03-44BA-BFAB-BE445FCF0BD8}" srcOrd="1" destOrd="0" parTransId="{9E1E15CC-9223-46CB-95FA-6D5C7E89BF63}" sibTransId="{DDDBF87A-86E6-4732-9254-1CF2DECCE5BA}"/>
    <dgm:cxn modelId="{6C8608FD-C27E-48AB-AB1C-FE0C8FB07EFC}" type="presOf" srcId="{30C1F5B8-A07A-4E16-9BEE-2B73074C812A}" destId="{18D807BA-8E3F-4EAD-99BB-7D2D7E4D2DEE}" srcOrd="0" destOrd="0" presId="urn:microsoft.com/office/officeart/2008/layout/VerticalCurvedList"/>
    <dgm:cxn modelId="{1FC30858-CE68-419D-A54A-C1896B422AC2}" type="presOf" srcId="{5D8972A6-6A35-4DB3-815E-2AA54CAE3270}" destId="{01B5D8BC-8AEE-40CA-997C-CDF8AF6FCEFA}" srcOrd="0" destOrd="0" presId="urn:microsoft.com/office/officeart/2008/layout/VerticalCurvedList"/>
    <dgm:cxn modelId="{A874F134-7135-474C-9B10-D9AA0C14A259}" srcId="{D5342045-8CFF-4176-9C91-4109B43DED16}" destId="{30C1F5B8-A07A-4E16-9BEE-2B73074C812A}" srcOrd="3" destOrd="0" parTransId="{12ACEBB9-7222-4A45-BAA8-9CBF72304647}" sibTransId="{B59C2201-1BBC-4CF8-9280-849169044079}"/>
    <dgm:cxn modelId="{828E00AA-E1AB-4A54-8525-A27FEE985FCB}" srcId="{D5342045-8CFF-4176-9C91-4109B43DED16}" destId="{00767E40-EBC1-4BD3-AFA5-A79FD2096C96}" srcOrd="6" destOrd="0" parTransId="{FAA3DFEB-7FAF-453B-B277-ABFB362252F6}" sibTransId="{9208CFCA-A19F-45EE-97FF-3D24AB74D4B7}"/>
    <dgm:cxn modelId="{76AF86E4-9A26-43E1-AC19-609DFD1B504B}" type="presOf" srcId="{00767E40-EBC1-4BD3-AFA5-A79FD2096C96}" destId="{CB8247D9-79C6-4A9B-BB5B-A98129F07F02}" srcOrd="0" destOrd="0" presId="urn:microsoft.com/office/officeart/2008/layout/VerticalCurvedList"/>
    <dgm:cxn modelId="{BA3B9068-79A0-4968-BAC5-6325869D0DE4}" type="presOf" srcId="{A1D46AA2-1A34-4F44-A6F3-F0B47591698F}" destId="{82439DD6-35DE-49E9-9FA6-DDC4E398612A}" srcOrd="0" destOrd="0" presId="urn:microsoft.com/office/officeart/2008/layout/VerticalCurvedList"/>
    <dgm:cxn modelId="{ED3760AB-ADB4-4461-9BD8-C16AC2E198BE}" srcId="{D5342045-8CFF-4176-9C91-4109B43DED16}" destId="{43E9E2B2-9743-4745-BCE0-BC70FC10BA1A}" srcOrd="5" destOrd="0" parTransId="{E71C5610-C2F9-49B3-A21F-4E63496055B0}" sibTransId="{8BF41D1F-6446-4CD4-B7D0-DE2495758AC1}"/>
    <dgm:cxn modelId="{5F26C152-AB15-4AB6-BB97-C79E867790DB}" type="presParOf" srcId="{142CF979-523A-4C0D-AA43-96313214721C}" destId="{689C1958-8E49-4FD2-B7C3-841B52595F90}" srcOrd="0" destOrd="0" presId="urn:microsoft.com/office/officeart/2008/layout/VerticalCurvedList"/>
    <dgm:cxn modelId="{7525B784-CE1F-4769-8349-6B20FC6B1166}" type="presParOf" srcId="{689C1958-8E49-4FD2-B7C3-841B52595F90}" destId="{7722B405-AADC-4C60-9045-8AC43CF9DAFF}" srcOrd="0" destOrd="0" presId="urn:microsoft.com/office/officeart/2008/layout/VerticalCurvedList"/>
    <dgm:cxn modelId="{27A5AD50-8331-4036-9BF9-5C4BAD5A97F0}" type="presParOf" srcId="{7722B405-AADC-4C60-9045-8AC43CF9DAFF}" destId="{10A050F8-10DF-4317-B49A-CB05EC6D3CE1}" srcOrd="0" destOrd="0" presId="urn:microsoft.com/office/officeart/2008/layout/VerticalCurvedList"/>
    <dgm:cxn modelId="{DD00F809-D586-458C-8E85-622ACCD78AC2}" type="presParOf" srcId="{7722B405-AADC-4C60-9045-8AC43CF9DAFF}" destId="{82439DD6-35DE-49E9-9FA6-DDC4E398612A}" srcOrd="1" destOrd="0" presId="urn:microsoft.com/office/officeart/2008/layout/VerticalCurvedList"/>
    <dgm:cxn modelId="{3A6B802F-E4C8-427C-8985-69E5AF12267F}" type="presParOf" srcId="{7722B405-AADC-4C60-9045-8AC43CF9DAFF}" destId="{165E256D-B9E7-4ABD-987D-44EB98BC252F}" srcOrd="2" destOrd="0" presId="urn:microsoft.com/office/officeart/2008/layout/VerticalCurvedList"/>
    <dgm:cxn modelId="{209AE60C-3E07-411F-B92E-D7A8E8FCA554}" type="presParOf" srcId="{7722B405-AADC-4C60-9045-8AC43CF9DAFF}" destId="{F42DD0D4-8A42-4AB5-96BC-ECD7A7295700}" srcOrd="3" destOrd="0" presId="urn:microsoft.com/office/officeart/2008/layout/VerticalCurvedList"/>
    <dgm:cxn modelId="{8BB80CBD-1807-41C6-8576-F858FD66B03B}" type="presParOf" srcId="{689C1958-8E49-4FD2-B7C3-841B52595F90}" destId="{4DD12604-0A79-4A56-85D4-72DB3A597B1B}" srcOrd="1" destOrd="0" presId="urn:microsoft.com/office/officeart/2008/layout/VerticalCurvedList"/>
    <dgm:cxn modelId="{DF43A82F-E574-4A9B-B831-424E324DE90D}" type="presParOf" srcId="{689C1958-8E49-4FD2-B7C3-841B52595F90}" destId="{BFB97E47-8ACA-492A-B4B2-A7744C64AE59}" srcOrd="2" destOrd="0" presId="urn:microsoft.com/office/officeart/2008/layout/VerticalCurvedList"/>
    <dgm:cxn modelId="{7A16E631-104D-43D6-B4A6-CB5AB30995A0}" type="presParOf" srcId="{BFB97E47-8ACA-492A-B4B2-A7744C64AE59}" destId="{DD842213-7CAB-4919-A303-B8CFD19E8A77}" srcOrd="0" destOrd="0" presId="urn:microsoft.com/office/officeart/2008/layout/VerticalCurvedList"/>
    <dgm:cxn modelId="{EA413CB8-BB1D-41A6-8714-36D43DE0EBCB}" type="presParOf" srcId="{689C1958-8E49-4FD2-B7C3-841B52595F90}" destId="{E342B8CA-B64F-4B8C-8E1E-7DD644E5699E}" srcOrd="3" destOrd="0" presId="urn:microsoft.com/office/officeart/2008/layout/VerticalCurvedList"/>
    <dgm:cxn modelId="{D605E33D-3634-4FFA-83FF-6B979AC4EA29}" type="presParOf" srcId="{689C1958-8E49-4FD2-B7C3-841B52595F90}" destId="{DF3BEF7F-69E5-4D91-9B42-0E605B87D204}" srcOrd="4" destOrd="0" presId="urn:microsoft.com/office/officeart/2008/layout/VerticalCurvedList"/>
    <dgm:cxn modelId="{348DD76F-35B1-4E57-9073-A95458E773F2}" type="presParOf" srcId="{DF3BEF7F-69E5-4D91-9B42-0E605B87D204}" destId="{7F3C66B3-8B7D-4469-BFAF-EB427EA1AF51}" srcOrd="0" destOrd="0" presId="urn:microsoft.com/office/officeart/2008/layout/VerticalCurvedList"/>
    <dgm:cxn modelId="{A136EC8F-85D9-48DA-A503-9000DB4F0922}" type="presParOf" srcId="{689C1958-8E49-4FD2-B7C3-841B52595F90}" destId="{BFD0D6FC-97CA-41DA-9805-FFE5CD08BC3C}" srcOrd="5" destOrd="0" presId="urn:microsoft.com/office/officeart/2008/layout/VerticalCurvedList"/>
    <dgm:cxn modelId="{DC71310C-F794-4439-93E6-0BA93FE3A542}" type="presParOf" srcId="{689C1958-8E49-4FD2-B7C3-841B52595F90}" destId="{BDC14EA3-1D3C-4C76-B120-E530939F0671}" srcOrd="6" destOrd="0" presId="urn:microsoft.com/office/officeart/2008/layout/VerticalCurvedList"/>
    <dgm:cxn modelId="{01F07565-D37F-476A-A586-5B5F5E26EBE1}" type="presParOf" srcId="{BDC14EA3-1D3C-4C76-B120-E530939F0671}" destId="{42753047-C7E9-4A75-8B7F-0F2F0A009994}" srcOrd="0" destOrd="0" presId="urn:microsoft.com/office/officeart/2008/layout/VerticalCurvedList"/>
    <dgm:cxn modelId="{6563CB76-6472-4BB1-B287-985F1C9138DC}" type="presParOf" srcId="{689C1958-8E49-4FD2-B7C3-841B52595F90}" destId="{18D807BA-8E3F-4EAD-99BB-7D2D7E4D2DEE}" srcOrd="7" destOrd="0" presId="urn:microsoft.com/office/officeart/2008/layout/VerticalCurvedList"/>
    <dgm:cxn modelId="{6068BDC0-9FE9-4397-95CA-F5C93A44B6B5}" type="presParOf" srcId="{689C1958-8E49-4FD2-B7C3-841B52595F90}" destId="{FF04B056-57B7-4680-A0DC-AE3D0334885A}" srcOrd="8" destOrd="0" presId="urn:microsoft.com/office/officeart/2008/layout/VerticalCurvedList"/>
    <dgm:cxn modelId="{3DAD5500-54DC-4E6A-B00B-A49639BC8D7F}" type="presParOf" srcId="{FF04B056-57B7-4680-A0DC-AE3D0334885A}" destId="{60E6386F-277A-49CA-A8EF-EEA58CDEAEB6}" srcOrd="0" destOrd="0" presId="urn:microsoft.com/office/officeart/2008/layout/VerticalCurvedList"/>
    <dgm:cxn modelId="{68BF551A-42A4-4707-9E8F-54436B3AF587}" type="presParOf" srcId="{689C1958-8E49-4FD2-B7C3-841B52595F90}" destId="{01B5D8BC-8AEE-40CA-997C-CDF8AF6FCEFA}" srcOrd="9" destOrd="0" presId="urn:microsoft.com/office/officeart/2008/layout/VerticalCurvedList"/>
    <dgm:cxn modelId="{659FFE08-DEE2-4CAF-A9E2-04D6614A6CBD}" type="presParOf" srcId="{689C1958-8E49-4FD2-B7C3-841B52595F90}" destId="{D1305620-5BFF-4E63-8E64-0C4967B23365}" srcOrd="10" destOrd="0" presId="urn:microsoft.com/office/officeart/2008/layout/VerticalCurvedList"/>
    <dgm:cxn modelId="{EA6A95BB-1FE5-4A7F-A261-022BC0F87679}" type="presParOf" srcId="{D1305620-5BFF-4E63-8E64-0C4967B23365}" destId="{A0D46DE9-37FB-42A3-84A9-75108F83D17B}" srcOrd="0" destOrd="0" presId="urn:microsoft.com/office/officeart/2008/layout/VerticalCurvedList"/>
    <dgm:cxn modelId="{AC0BB69F-03B1-47D0-9336-966C1917C755}" type="presParOf" srcId="{689C1958-8E49-4FD2-B7C3-841B52595F90}" destId="{160A6F3F-E36E-42BB-9899-1610BB0B929F}" srcOrd="11" destOrd="0" presId="urn:microsoft.com/office/officeart/2008/layout/VerticalCurvedList"/>
    <dgm:cxn modelId="{C2D39F68-8D2B-45B2-B34F-75B222B9D861}" type="presParOf" srcId="{689C1958-8E49-4FD2-B7C3-841B52595F90}" destId="{778C9298-3D27-4204-B43B-4AA1B20CC521}" srcOrd="12" destOrd="0" presId="urn:microsoft.com/office/officeart/2008/layout/VerticalCurvedList"/>
    <dgm:cxn modelId="{337E2427-1B3F-4B28-8A5B-D1F7A9393F58}" type="presParOf" srcId="{778C9298-3D27-4204-B43B-4AA1B20CC521}" destId="{4E4370E5-A8D2-4C9A-B78C-CE068463DD6E}" srcOrd="0" destOrd="0" presId="urn:microsoft.com/office/officeart/2008/layout/VerticalCurvedList"/>
    <dgm:cxn modelId="{13EF5B78-0E7B-4117-958A-3CF2BF994F0E}" type="presParOf" srcId="{689C1958-8E49-4FD2-B7C3-841B52595F90}" destId="{CB8247D9-79C6-4A9B-BB5B-A98129F07F02}" srcOrd="13" destOrd="0" presId="urn:microsoft.com/office/officeart/2008/layout/VerticalCurvedList"/>
    <dgm:cxn modelId="{BCDC46BB-906D-4E41-864A-C4740FE719F4}" type="presParOf" srcId="{689C1958-8E49-4FD2-B7C3-841B52595F90}" destId="{7C4AD479-EC8E-44D1-B663-6060DD043828}" srcOrd="14" destOrd="0" presId="urn:microsoft.com/office/officeart/2008/layout/VerticalCurvedList"/>
    <dgm:cxn modelId="{38454C5F-CFCD-4F83-AA66-76BADFCF507B}" type="presParOf" srcId="{7C4AD479-EC8E-44D1-B663-6060DD043828}" destId="{FBAAB581-1DC0-4335-B842-4BB5C07A8770}" srcOrd="0" destOrd="0" presId="urn:microsoft.com/office/officeart/2008/layout/VerticalCurvedList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439DD6-35DE-49E9-9FA6-DDC4E398612A}">
      <dsp:nvSpPr>
        <dsp:cNvPr id="0" name=""/>
        <dsp:cNvSpPr/>
      </dsp:nvSpPr>
      <dsp:spPr>
        <a:xfrm>
          <a:off x="-5855104" y="-896635"/>
          <a:ext cx="6974870" cy="6974870"/>
        </a:xfrm>
        <a:prstGeom prst="blockArc">
          <a:avLst>
            <a:gd name="adj1" fmla="val 18900000"/>
            <a:gd name="adj2" fmla="val 2700000"/>
            <a:gd name="adj3" fmla="val 310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D12604-0A79-4A56-85D4-72DB3A597B1B}">
      <dsp:nvSpPr>
        <dsp:cNvPr id="0" name=""/>
        <dsp:cNvSpPr/>
      </dsp:nvSpPr>
      <dsp:spPr>
        <a:xfrm>
          <a:off x="363489" y="235555"/>
          <a:ext cx="8406536" cy="470903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378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High market demand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3489" y="235555"/>
        <a:ext cx="8406536" cy="470903"/>
      </dsp:txXfrm>
    </dsp:sp>
    <dsp:sp modelId="{DD842213-7CAB-4919-A303-B8CFD19E8A77}">
      <dsp:nvSpPr>
        <dsp:cNvPr id="0" name=""/>
        <dsp:cNvSpPr/>
      </dsp:nvSpPr>
      <dsp:spPr>
        <a:xfrm>
          <a:off x="69174" y="176692"/>
          <a:ext cx="588629" cy="588629"/>
        </a:xfrm>
        <a:prstGeom prst="ellipse">
          <a:avLst/>
        </a:prstGeom>
        <a:solidFill>
          <a:schemeClr val="accent4"/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342B8CA-B64F-4B8C-8E1E-7DD644E5699E}">
      <dsp:nvSpPr>
        <dsp:cNvPr id="0" name=""/>
        <dsp:cNvSpPr/>
      </dsp:nvSpPr>
      <dsp:spPr>
        <a:xfrm>
          <a:off x="789934" y="942325"/>
          <a:ext cx="7980090" cy="470903"/>
        </a:xfrm>
        <a:prstGeom prst="rect">
          <a:avLst/>
        </a:prstGeom>
        <a:solidFill>
          <a:srgbClr val="FFC0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378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Comparatively better service in the region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89934" y="942325"/>
        <a:ext cx="7980090" cy="470903"/>
      </dsp:txXfrm>
    </dsp:sp>
    <dsp:sp modelId="{7F3C66B3-8B7D-4469-BFAF-EB427EA1AF51}">
      <dsp:nvSpPr>
        <dsp:cNvPr id="0" name=""/>
        <dsp:cNvSpPr/>
      </dsp:nvSpPr>
      <dsp:spPr>
        <a:xfrm>
          <a:off x="495620" y="883462"/>
          <a:ext cx="588629" cy="588629"/>
        </a:xfrm>
        <a:prstGeom prst="ellipse">
          <a:avLst/>
        </a:prstGeom>
        <a:solidFill>
          <a:srgbClr val="FF0000"/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BFD0D6FC-97CA-41DA-9805-FFE5CD08BC3C}">
      <dsp:nvSpPr>
        <dsp:cNvPr id="0" name=""/>
        <dsp:cNvSpPr/>
      </dsp:nvSpPr>
      <dsp:spPr>
        <a:xfrm>
          <a:off x="1023625" y="1648577"/>
          <a:ext cx="7746400" cy="470903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378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Maximum utilization of resources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23625" y="1648577"/>
        <a:ext cx="7746400" cy="470903"/>
      </dsp:txXfrm>
    </dsp:sp>
    <dsp:sp modelId="{42753047-C7E9-4A75-8B7F-0F2F0A009994}">
      <dsp:nvSpPr>
        <dsp:cNvPr id="0" name=""/>
        <dsp:cNvSpPr/>
      </dsp:nvSpPr>
      <dsp:spPr>
        <a:xfrm>
          <a:off x="729310" y="1589714"/>
          <a:ext cx="588629" cy="588629"/>
        </a:xfrm>
        <a:prstGeom prst="ellipse">
          <a:avLst/>
        </a:prstGeom>
        <a:solidFill>
          <a:srgbClr val="92D050"/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8D807BA-8E3F-4EAD-99BB-7D2D7E4D2DEE}">
      <dsp:nvSpPr>
        <dsp:cNvPr id="0" name=""/>
        <dsp:cNvSpPr/>
      </dsp:nvSpPr>
      <dsp:spPr>
        <a:xfrm>
          <a:off x="1098240" y="2355348"/>
          <a:ext cx="7671785" cy="470903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378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Org profit since last 16 years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98240" y="2355348"/>
        <a:ext cx="7671785" cy="470903"/>
      </dsp:txXfrm>
    </dsp:sp>
    <dsp:sp modelId="{60E6386F-277A-49CA-A8EF-EEA58CDEAEB6}">
      <dsp:nvSpPr>
        <dsp:cNvPr id="0" name=""/>
        <dsp:cNvSpPr/>
      </dsp:nvSpPr>
      <dsp:spPr>
        <a:xfrm>
          <a:off x="803925" y="2296485"/>
          <a:ext cx="588629" cy="588629"/>
        </a:xfrm>
        <a:prstGeom prst="ellipse">
          <a:avLst/>
        </a:prstGeom>
        <a:solidFill>
          <a:srgbClr val="00B0F0"/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1B5D8BC-8AEE-40CA-997C-CDF8AF6FCEFA}">
      <dsp:nvSpPr>
        <dsp:cNvPr id="0" name=""/>
        <dsp:cNvSpPr/>
      </dsp:nvSpPr>
      <dsp:spPr>
        <a:xfrm>
          <a:off x="1023625" y="3062118"/>
          <a:ext cx="7746400" cy="470903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378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Progressive leadership/positive political leadership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23625" y="3062118"/>
        <a:ext cx="7746400" cy="470903"/>
      </dsp:txXfrm>
    </dsp:sp>
    <dsp:sp modelId="{A0D46DE9-37FB-42A3-84A9-75108F83D17B}">
      <dsp:nvSpPr>
        <dsp:cNvPr id="0" name=""/>
        <dsp:cNvSpPr/>
      </dsp:nvSpPr>
      <dsp:spPr>
        <a:xfrm>
          <a:off x="729310" y="3003255"/>
          <a:ext cx="588629" cy="588629"/>
        </a:xfrm>
        <a:prstGeom prst="ellipse">
          <a:avLst/>
        </a:prstGeom>
        <a:solidFill>
          <a:srgbClr val="17375E"/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60A6F3F-E36E-42BB-9899-1610BB0B929F}">
      <dsp:nvSpPr>
        <dsp:cNvPr id="0" name=""/>
        <dsp:cNvSpPr/>
      </dsp:nvSpPr>
      <dsp:spPr>
        <a:xfrm>
          <a:off x="789934" y="3768370"/>
          <a:ext cx="7980090" cy="47090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378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Potential removal of EU black listing in near future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89934" y="3768370"/>
        <a:ext cx="7980090" cy="470903"/>
      </dsp:txXfrm>
    </dsp:sp>
    <dsp:sp modelId="{4E4370E5-A8D2-4C9A-B78C-CE068463DD6E}">
      <dsp:nvSpPr>
        <dsp:cNvPr id="0" name=""/>
        <dsp:cNvSpPr/>
      </dsp:nvSpPr>
      <dsp:spPr>
        <a:xfrm>
          <a:off x="495620" y="3709507"/>
          <a:ext cx="588629" cy="588629"/>
        </a:xfrm>
        <a:prstGeom prst="ellipse">
          <a:avLst/>
        </a:prstGeom>
        <a:solidFill>
          <a:srgbClr val="FFFF00"/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B8247D9-79C6-4A9B-BB5B-A98129F07F02}">
      <dsp:nvSpPr>
        <dsp:cNvPr id="0" name=""/>
        <dsp:cNvSpPr/>
      </dsp:nvSpPr>
      <dsp:spPr>
        <a:xfrm>
          <a:off x="363489" y="4475140"/>
          <a:ext cx="8406536" cy="470903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378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National pride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3489" y="4475140"/>
        <a:ext cx="8406536" cy="470903"/>
      </dsp:txXfrm>
    </dsp:sp>
    <dsp:sp modelId="{FBAAB581-1DC0-4335-B842-4BB5C07A8770}">
      <dsp:nvSpPr>
        <dsp:cNvPr id="0" name=""/>
        <dsp:cNvSpPr/>
      </dsp:nvSpPr>
      <dsp:spPr>
        <a:xfrm>
          <a:off x="69174" y="4416277"/>
          <a:ext cx="588629" cy="588629"/>
        </a:xfrm>
        <a:prstGeom prst="ellipse">
          <a:avLst/>
        </a:prstGeom>
        <a:solidFill>
          <a:schemeClr val="accent6">
            <a:lumMod val="75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60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60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B2A7F72-4924-474B-AE17-9AD5D894CDE8}" type="datetimeFigureOut">
              <a:rPr lang="en-US"/>
              <a:pPr/>
              <a:t>12/11/2017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041"/>
            <a:ext cx="2971800" cy="49760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041"/>
            <a:ext cx="2971800" cy="49760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D36DD2-A3EB-4787-B871-23F501734C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228188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60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60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4D1BA8-D220-4228-B175-94279B8B5450}" type="datetimeFigureOut">
              <a:rPr lang="en-US"/>
              <a:pPr/>
              <a:t>12/11/2017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5646"/>
            <a:ext cx="5486400" cy="4475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041"/>
            <a:ext cx="2971800" cy="49760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041"/>
            <a:ext cx="2971800" cy="49760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8D7F09E-E57D-4703-BC29-4582C84BE3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354299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Mostly</a:t>
            </a:r>
            <a:r>
              <a:rPr lang="en-US" baseline="0" dirty="0" smtClean="0"/>
              <a:t> the Strategy has been changed with the change of presidents with some preferring for peaceful means and some for military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12C90-84FE-4A19-8E35-C5E22CB57C2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0008B8-CE3C-4166-BF98-8D062A0DDEA0}" type="datetimeFigureOut">
              <a:rPr lang="en-US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676CE-A088-44CE-8565-187EE7891D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F709D5-7312-4FE2-A6DE-5C669F9122DE}" type="datetimeFigureOut">
              <a:rPr lang="en-US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8B3386-BC3E-47A1-9091-76527C9D50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627792-183C-46D0-AD19-1F81FA987C6C}" type="datetimeFigureOut">
              <a:rPr lang="en-US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4B2F5-38B7-4D18-B4B6-08534BC447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684DBC-56FF-4CE0-BDC9-0F7F02ED2937}" type="datetimeFigureOut">
              <a:rPr lang="en-US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9F425-5A86-4988-B268-8B521C61F8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D5116B-816F-4901-AB2D-D6EB0535C332}" type="datetimeFigureOut">
              <a:rPr lang="en-US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5AC45-7866-460D-8560-C67F867FA8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A76D83-49DE-4A5B-AB64-A0BA511C858B}" type="datetimeFigureOut">
              <a:rPr lang="en-US"/>
              <a:pPr/>
              <a:t>12/11/2017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2F51E-4607-4884-865C-43501A9A0F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785F8B-66B9-4E46-9A13-960ACF056A13}" type="datetimeFigureOut">
              <a:rPr lang="en-US"/>
              <a:pPr/>
              <a:t>12/11/2017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A20C3-E3EB-49DC-8851-A7C89BEC6C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53285D-091D-4CE5-9C28-938720E0FA86}" type="datetimeFigureOut">
              <a:rPr lang="en-US"/>
              <a:pPr/>
              <a:t>12/11/2017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091B40-C36D-478D-9618-F53AD88E65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49251D-A57A-44C3-83C2-646E6E00B347}" type="datetimeFigureOut">
              <a:rPr lang="en-US"/>
              <a:pPr/>
              <a:t>12/11/2017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E8D2F-41F0-4008-ADA6-1DA7190D36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E5A1DA-471C-4916-93F0-90D28AE8776A}" type="datetimeFigureOut">
              <a:rPr lang="en-US"/>
              <a:pPr/>
              <a:t>12/11/2017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59F68-C1DE-421D-82AF-CA5790EC76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044E71-DA54-4924-ABF4-E996606490DE}" type="datetimeFigureOut">
              <a:rPr lang="en-US"/>
              <a:pPr/>
              <a:t>12/11/2017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56E08-8846-4CFB-884A-1BFF316CD2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t="-9000" b="7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918C2CB4-B2A9-4ED8-916C-387F839EBFEF}" type="datetimeFigureOut">
              <a:rPr lang="en-US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9F08CF98-B14C-46F2-9528-253D1E4152FE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499927416nepalairlines-m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0" y="2000250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24269" y="936224"/>
            <a:ext cx="646243" cy="186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497" b="1">
                <a:solidFill>
                  <a:prstClr val="white">
                    <a:lumMod val="65000"/>
                  </a:prstClr>
                </a:solidFill>
                <a:latin typeface="Arial" pitchFamily="34" charset="0"/>
                <a:cs typeface="Arial" pitchFamily="34" charset="0"/>
              </a:rPr>
              <a:t>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144590" y="953467"/>
            <a:ext cx="646243" cy="186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497" b="1">
                <a:solidFill>
                  <a:prstClr val="white">
                    <a:lumMod val="65000"/>
                  </a:prstClr>
                </a:solidFill>
                <a:latin typeface="Arial" pitchFamily="34" charset="0"/>
                <a:cs typeface="Arial" pitchFamily="34" charset="0"/>
              </a:rPr>
              <a:t>W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144590" y="3295616"/>
            <a:ext cx="646243" cy="186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497" b="1" dirty="0">
                <a:solidFill>
                  <a:prstClr val="white">
                    <a:lumMod val="65000"/>
                  </a:prstClr>
                </a:solidFill>
                <a:latin typeface="Arial" pitchFamily="34" charset="0"/>
                <a:cs typeface="Arial" pitchFamily="34" charset="0"/>
              </a:rPr>
              <a:t>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68616" y="3283041"/>
            <a:ext cx="646243" cy="186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497" b="1">
                <a:solidFill>
                  <a:prstClr val="white">
                    <a:lumMod val="65000"/>
                  </a:prstClr>
                </a:solidFill>
                <a:latin typeface="Arial" pitchFamily="34" charset="0"/>
                <a:cs typeface="Arial" pitchFamily="34" charset="0"/>
              </a:rPr>
              <a:t>O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4625992" y="152400"/>
            <a:ext cx="4397288" cy="2819872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5000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/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48"/>
          <p:cNvGrpSpPr/>
          <p:nvPr/>
        </p:nvGrpSpPr>
        <p:grpSpPr>
          <a:xfrm>
            <a:off x="107880" y="152400"/>
            <a:ext cx="4432114" cy="2845504"/>
            <a:chOff x="143838" y="965771"/>
            <a:chExt cx="5909485" cy="2845504"/>
          </a:xfrm>
        </p:grpSpPr>
        <p:sp>
          <p:nvSpPr>
            <p:cNvPr id="33" name="Rounded Rectangle 32"/>
            <p:cNvSpPr/>
            <p:nvPr/>
          </p:nvSpPr>
          <p:spPr>
            <a:xfrm>
              <a:off x="143838" y="965771"/>
              <a:ext cx="5909485" cy="2845504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2" tIns="91416" rIns="914162" bIns="91416" numCol="1" anchor="ctr" anchorCtr="1" compatLnSpc="1">
              <a:prstTxWarp prst="textNoShape">
                <a:avLst/>
              </a:prstTxWarp>
            </a:bodyPr>
            <a:lstStyle/>
            <a:p>
              <a:endParaRPr lang="en-US" sz="1799" ker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ounded Rectangle 29"/>
            <p:cNvSpPr/>
            <p:nvPr/>
          </p:nvSpPr>
          <p:spPr>
            <a:xfrm>
              <a:off x="431514" y="1428108"/>
              <a:ext cx="5517049" cy="2277424"/>
            </a:xfrm>
            <a:custGeom>
              <a:avLst/>
              <a:gdLst/>
              <a:ahLst/>
              <a:cxnLst/>
              <a:rect l="l" t="t" r="r" b="b"/>
              <a:pathLst>
                <a:path w="3957888" h="1542897">
                  <a:moveTo>
                    <a:pt x="0" y="0"/>
                  </a:moveTo>
                  <a:lnTo>
                    <a:pt x="3957888" y="0"/>
                  </a:lnTo>
                  <a:lnTo>
                    <a:pt x="3957888" y="1181487"/>
                  </a:lnTo>
                  <a:cubicBezTo>
                    <a:pt x="3957888" y="1381088"/>
                    <a:pt x="3796079" y="1542897"/>
                    <a:pt x="3596479" y="1542897"/>
                  </a:cubicBezTo>
                  <a:lnTo>
                    <a:pt x="361410" y="1542897"/>
                  </a:lnTo>
                  <a:cubicBezTo>
                    <a:pt x="161809" y="1542897"/>
                    <a:pt x="0" y="1381088"/>
                    <a:pt x="0" y="1181487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2032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914126"/>
              <a:endParaRPr lang="en-US" sz="1799" ker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62165" y="685800"/>
            <a:ext cx="4030039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ne-NP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National flag carrier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 Domestic &amp;international operation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 Strong brand name representing Nepal.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Value in the mind of customer</a:t>
            </a:r>
            <a:endParaRPr lang="en-US" sz="2000" b="1" dirty="0" smtClean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34725" y="152400"/>
            <a:ext cx="245053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Strengths</a:t>
            </a:r>
          </a:p>
        </p:txBody>
      </p:sp>
      <p:sp>
        <p:nvSpPr>
          <p:cNvPr id="40" name="Rounded Rectangle 37"/>
          <p:cNvSpPr/>
          <p:nvPr/>
        </p:nvSpPr>
        <p:spPr>
          <a:xfrm>
            <a:off x="4735891" y="685800"/>
            <a:ext cx="4194920" cy="2255931"/>
          </a:xfrm>
          <a:custGeom>
            <a:avLst/>
            <a:gdLst/>
            <a:ahLst/>
            <a:cxnLst/>
            <a:rect l="l" t="t" r="r" b="b"/>
            <a:pathLst>
              <a:path w="3957889" h="1562506">
                <a:moveTo>
                  <a:pt x="0" y="0"/>
                </a:moveTo>
                <a:lnTo>
                  <a:pt x="3957889" y="0"/>
                </a:lnTo>
                <a:lnTo>
                  <a:pt x="3957889" y="1201096"/>
                </a:lnTo>
                <a:cubicBezTo>
                  <a:pt x="3957888" y="1400697"/>
                  <a:pt x="3796079" y="1562506"/>
                  <a:pt x="3596478" y="1562506"/>
                </a:cubicBezTo>
                <a:lnTo>
                  <a:pt x="361411" y="1562506"/>
                </a:lnTo>
                <a:cubicBezTo>
                  <a:pt x="161809" y="1562506"/>
                  <a:pt x="0" y="1400697"/>
                  <a:pt x="0" y="1201096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126"/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08651" y="855431"/>
            <a:ext cx="3860516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ne-NP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Weak financial condition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  Complain on inconsistent service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 Lack of its own maintenance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 HR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 Mismanagement.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093263" y="228600"/>
            <a:ext cx="245053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Weaknesses</a:t>
            </a:r>
          </a:p>
        </p:txBody>
      </p:sp>
      <p:grpSp>
        <p:nvGrpSpPr>
          <p:cNvPr id="3" name="Group 54"/>
          <p:cNvGrpSpPr/>
          <p:nvPr/>
        </p:nvGrpSpPr>
        <p:grpSpPr>
          <a:xfrm>
            <a:off x="92468" y="3048000"/>
            <a:ext cx="4448126" cy="3810000"/>
            <a:chOff x="123290" y="3932925"/>
            <a:chExt cx="5930835" cy="2925075"/>
          </a:xfrm>
        </p:grpSpPr>
        <p:sp>
          <p:nvSpPr>
            <p:cNvPr id="36" name="Rounded Rectangle 35"/>
            <p:cNvSpPr/>
            <p:nvPr/>
          </p:nvSpPr>
          <p:spPr>
            <a:xfrm>
              <a:off x="123290" y="3932925"/>
              <a:ext cx="5930835" cy="2925075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50000">
                  <a:schemeClr val="accent2">
                    <a:lumMod val="75000"/>
                  </a:schemeClr>
                </a:gs>
                <a:gs pos="99000">
                  <a:schemeClr val="accent2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26"/>
              <a:endParaRPr lang="en-US" sz="1799" ker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ounded Rectangle 53"/>
            <p:cNvSpPr/>
            <p:nvPr/>
          </p:nvSpPr>
          <p:spPr>
            <a:xfrm>
              <a:off x="493160" y="4428162"/>
              <a:ext cx="5424581" cy="2280863"/>
            </a:xfrm>
            <a:custGeom>
              <a:avLst/>
              <a:gdLst/>
              <a:ahLst/>
              <a:cxnLst/>
              <a:rect l="l" t="t" r="r" b="b"/>
              <a:pathLst>
                <a:path w="3957888" h="1499610">
                  <a:moveTo>
                    <a:pt x="0" y="0"/>
                  </a:moveTo>
                  <a:lnTo>
                    <a:pt x="3957888" y="0"/>
                  </a:lnTo>
                  <a:lnTo>
                    <a:pt x="3957888" y="1138199"/>
                  </a:lnTo>
                  <a:cubicBezTo>
                    <a:pt x="3957888" y="1337800"/>
                    <a:pt x="3796079" y="1499609"/>
                    <a:pt x="3596479" y="1499610"/>
                  </a:cubicBezTo>
                  <a:lnTo>
                    <a:pt x="361410" y="1499610"/>
                  </a:lnTo>
                  <a:cubicBezTo>
                    <a:pt x="161809" y="1499609"/>
                    <a:pt x="0" y="1337800"/>
                    <a:pt x="0" y="1138199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2032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914126"/>
              <a:endParaRPr lang="en-US" sz="1799" ker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354458" y="4085272"/>
            <a:ext cx="4099389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Large International market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 smtClean="0">
                <a:solidFill>
                  <a:schemeClr val="bg1"/>
                </a:solidFill>
              </a:rPr>
              <a:t> Demand 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Tourism sector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Link up with other major Asian Airline companies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Domestic market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080795" y="3124200"/>
            <a:ext cx="245053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Opportunities</a:t>
            </a:r>
          </a:p>
        </p:txBody>
      </p:sp>
      <p:grpSp>
        <p:nvGrpSpPr>
          <p:cNvPr id="4" name="Group 57"/>
          <p:cNvGrpSpPr/>
          <p:nvPr/>
        </p:nvGrpSpPr>
        <p:grpSpPr>
          <a:xfrm>
            <a:off x="4625992" y="3048000"/>
            <a:ext cx="4397288" cy="3810000"/>
            <a:chOff x="6167989" y="3926321"/>
            <a:chExt cx="5863050" cy="2782704"/>
          </a:xfrm>
        </p:grpSpPr>
        <p:sp>
          <p:nvSpPr>
            <p:cNvPr id="35" name="Rounded Rectangle 34"/>
            <p:cNvSpPr/>
            <p:nvPr/>
          </p:nvSpPr>
          <p:spPr>
            <a:xfrm>
              <a:off x="6167989" y="3926321"/>
              <a:ext cx="5863050" cy="2782704"/>
            </a:xfrm>
            <a:prstGeom prst="roundRect">
              <a:avLst/>
            </a:prstGeom>
            <a:gradFill flip="none" rotWithShape="1">
              <a:gsLst>
                <a:gs pos="0">
                  <a:schemeClr val="accent4">
                    <a:lumMod val="50000"/>
                  </a:schemeClr>
                </a:gs>
                <a:gs pos="5000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26"/>
              <a:endParaRPr lang="en-US" sz="1799" ker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ounded Rectangle 56"/>
            <p:cNvSpPr/>
            <p:nvPr/>
          </p:nvSpPr>
          <p:spPr>
            <a:xfrm>
              <a:off x="6359525" y="4387065"/>
              <a:ext cx="5466029" cy="2137025"/>
            </a:xfrm>
            <a:custGeom>
              <a:avLst/>
              <a:gdLst/>
              <a:ahLst/>
              <a:cxnLst/>
              <a:rect l="l" t="t" r="r" b="b"/>
              <a:pathLst>
                <a:path w="3957889" h="1509136">
                  <a:moveTo>
                    <a:pt x="0" y="0"/>
                  </a:moveTo>
                  <a:lnTo>
                    <a:pt x="3957889" y="0"/>
                  </a:lnTo>
                  <a:lnTo>
                    <a:pt x="3957889" y="1147725"/>
                  </a:lnTo>
                  <a:cubicBezTo>
                    <a:pt x="3957888" y="1347326"/>
                    <a:pt x="3796079" y="1509135"/>
                    <a:pt x="3596478" y="1509136"/>
                  </a:cubicBezTo>
                  <a:lnTo>
                    <a:pt x="361411" y="1509136"/>
                  </a:lnTo>
                  <a:cubicBezTo>
                    <a:pt x="161809" y="1509135"/>
                    <a:pt x="0" y="1347326"/>
                    <a:pt x="0" y="1147725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2032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914126"/>
              <a:endParaRPr lang="en-US" sz="1799" ker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4800601" y="4105870"/>
            <a:ext cx="4238090" cy="16312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Political Instability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Poor safety condition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Competitors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Fuel price hike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Low worker commitment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017063" y="3124200"/>
            <a:ext cx="245053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Threats</a:t>
            </a:r>
          </a:p>
        </p:txBody>
      </p:sp>
      <p:grpSp>
        <p:nvGrpSpPr>
          <p:cNvPr id="5" name="Group 48"/>
          <p:cNvGrpSpPr/>
          <p:nvPr/>
        </p:nvGrpSpPr>
        <p:grpSpPr>
          <a:xfrm>
            <a:off x="3886200" y="2514599"/>
            <a:ext cx="1214918" cy="1533097"/>
            <a:chOff x="3389437" y="2730853"/>
            <a:chExt cx="1892316" cy="2335943"/>
          </a:xfrm>
        </p:grpSpPr>
        <p:sp>
          <p:nvSpPr>
            <p:cNvPr id="50" name="Oval 49"/>
            <p:cNvSpPr/>
            <p:nvPr/>
          </p:nvSpPr>
          <p:spPr>
            <a:xfrm>
              <a:off x="3389437" y="2730853"/>
              <a:ext cx="1892316" cy="2335943"/>
            </a:xfrm>
            <a:prstGeom prst="ellipse">
              <a:avLst/>
            </a:prstGeom>
            <a:gradFill>
              <a:gsLst>
                <a:gs pos="9000">
                  <a:sysClr val="windowText" lastClr="000000">
                    <a:lumMod val="85000"/>
                    <a:lumOff val="15000"/>
                  </a:sysClr>
                </a:gs>
                <a:gs pos="43800">
                  <a:srgbClr val="FFFFFF"/>
                </a:gs>
                <a:gs pos="100000">
                  <a:sysClr val="windowText" lastClr="000000"/>
                </a:gs>
                <a:gs pos="60000">
                  <a:sysClr val="window" lastClr="FFFFFF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26"/>
              <a:endParaRPr lang="en-US" sz="1799" ker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" name="Group 50"/>
            <p:cNvGrpSpPr/>
            <p:nvPr/>
          </p:nvGrpSpPr>
          <p:grpSpPr>
            <a:xfrm>
              <a:off x="3582479" y="2923887"/>
              <a:ext cx="1500858" cy="1977793"/>
              <a:chOff x="6019800" y="3276599"/>
              <a:chExt cx="404773" cy="533400"/>
            </a:xfrm>
            <a:effectLst/>
          </p:grpSpPr>
          <p:sp>
            <p:nvSpPr>
              <p:cNvPr id="53" name="Oval 52"/>
              <p:cNvSpPr/>
              <p:nvPr/>
            </p:nvSpPr>
            <p:spPr>
              <a:xfrm>
                <a:off x="6019800" y="3276599"/>
                <a:ext cx="404773" cy="533400"/>
              </a:xfrm>
              <a:prstGeom prst="ellipse">
                <a:avLst/>
              </a:prstGeom>
              <a:gradFill>
                <a:gsLst>
                  <a:gs pos="35000">
                    <a:schemeClr val="tx2">
                      <a:lumMod val="50000"/>
                    </a:schemeClr>
                  </a:gs>
                  <a:gs pos="70000">
                    <a:schemeClr val="tx2">
                      <a:lumMod val="75000"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en-US" sz="1799" kern="0">
                  <a:solidFill>
                    <a:sysClr val="window" lastClr="FFFF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6032369" y="3296068"/>
                <a:ext cx="354433" cy="44690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65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en-US" sz="1799" kern="0">
                  <a:solidFill>
                    <a:sysClr val="window" lastClr="FFFF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pic>
        <p:nvPicPr>
          <p:cNvPr id="49" name="Picture 48" descr="banner_15001833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2667000"/>
            <a:ext cx="1024629" cy="1295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6055398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4"/>
          <p:cNvSpPr txBox="1">
            <a:spLocks noChangeArrowheads="1"/>
          </p:cNvSpPr>
          <p:nvPr/>
        </p:nvSpPr>
        <p:spPr bwMode="auto">
          <a:xfrm>
            <a:off x="0" y="2590800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WAY FORWARD</a:t>
            </a:r>
            <a:endParaRPr lang="en-US" sz="6600" b="1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28600" y="1295400"/>
            <a:ext cx="8915400" cy="5334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Amendment of procurement system as per the newly modified bill 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</a:pPr>
            <a:endParaRPr lang="en-US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Procurement of new aircrafts( 2x 330-200 A/C by June 2018)</a:t>
            </a:r>
          </a:p>
          <a:p>
            <a:pPr marL="342900" indent="-342900" eaLnBrk="0" hangingPunct="0">
              <a:spcBef>
                <a:spcPct val="20000"/>
              </a:spcBef>
            </a:pPr>
            <a:endParaRPr lang="en-US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Expansion of services and flights in other destinations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</a:pP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>
          <a:xfrm>
            <a:off x="0" y="-152400"/>
            <a:ext cx="9144000" cy="99059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INCREAMENT OF CAPACITY</a:t>
            </a:r>
            <a:endParaRPr lang="en-US" sz="3600" b="1" dirty="0">
              <a:solidFill>
                <a:schemeClr val="bg1"/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 txBox="1">
            <a:spLocks/>
          </p:cNvSpPr>
          <p:nvPr/>
        </p:nvSpPr>
        <p:spPr>
          <a:xfrm>
            <a:off x="0" y="-152400"/>
            <a:ext cx="9144000" cy="99059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HR MANAGEMENT</a:t>
            </a:r>
            <a:endParaRPr lang="en-US" sz="3600" b="1" dirty="0">
              <a:solidFill>
                <a:schemeClr val="bg1"/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4864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Long process of Public Service Commission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Retaining the quality manpower by negotiable salary system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Contract basis exception to the govt rule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Continuous monitoring and surprise visit or check by leadership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Effective management / Issues of Unions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Mitigating complacency</a:t>
            </a:r>
          </a:p>
          <a:p>
            <a:pPr>
              <a:buFont typeface="Wingdings" pitchFamily="2" charset="2"/>
              <a:buChar char="Ø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 txBox="1">
            <a:spLocks/>
          </p:cNvSpPr>
          <p:nvPr/>
        </p:nvSpPr>
        <p:spPr>
          <a:xfrm>
            <a:off x="0" y="-152400"/>
            <a:ext cx="9144000" cy="99059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LEADERSHIP VISION</a:t>
            </a:r>
            <a:endParaRPr lang="en-US" sz="3600" b="1" dirty="0">
              <a:solidFill>
                <a:schemeClr val="bg1"/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54864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Leadership focus on  Macro Management Issues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Micro Management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No blame game but taking responsibility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Overall development of the organization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Use of emotional intelligence</a:t>
            </a:r>
            <a:endParaRPr lang="en-US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sz="11500" b="1" dirty="0" smtClean="0">
                <a:solidFill>
                  <a:schemeClr val="bg1"/>
                </a:solidFill>
              </a:rPr>
              <a:t>THANK YOU !!!!!!!</a:t>
            </a:r>
            <a:endParaRPr lang="en-US" sz="115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76200" y="0"/>
          <a:ext cx="89916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28530F1-B1AE-4AB1-9107-3AADA000E7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24EAB78-D540-4383-83DD-FE2EA2B9C2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62882DC-AD83-4942-86B3-B53B2340D0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0AE73A2-B45E-4642-B3E2-7155214CFC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249031C-FCBD-48AB-B419-D0D7B80FBB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CB92A86-7208-4642-A1BD-8544694A49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694B5B1-8CE6-4CCF-AC07-741D69A9E9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2449860-8185-4C6A-B8A4-D94E0DD0DE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C340B71-62F0-4346-A366-7FADB9ABF3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4454EF3-99CD-4C24-8CC1-E0806870D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663DC4C-77B0-40DA-8F69-39CC22FE1C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863B96D-09BF-42C5-9CC8-BBA3A8AA9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E69B48D-2A8F-43E9-868D-ED8630AB9F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76200" y="0"/>
          <a:ext cx="89916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5300955-6399-4134-9567-7C517DBD5B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98ED739-3696-4FBA-9DF1-4E9E12DF62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BDAD201-EECD-4D3D-BDB6-457BADD6BB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BB12A47-AB70-40AF-AB37-A1B9453EB1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87B2628-6BB0-43CD-8466-9C48669B3D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0"/>
          <a:ext cx="86868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502D55-1D51-46BA-8F34-CE527DD9CE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69A69E-A0DB-4F6D-A4C2-2E62AB0F8B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2590BC-EC4F-42C0-AF04-F231906623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242605-B93E-4389-8C22-6C2EB139A8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8062C9-7809-461A-AF04-8344B0796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22E207-AB57-4289-AAF7-7E45586F95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ORGANISATION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1143000"/>
          <a:ext cx="9010650" cy="7239000"/>
        </p:xfrm>
        <a:graphic>
          <a:graphicData uri="http://schemas.openxmlformats.org/presentationml/2006/ole">
            <p:oleObj spid="_x0000_s1027" name="Document" r:id="rId3" imgW="10501921" imgH="841732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oller coaste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82" y="2590800"/>
            <a:ext cx="9073718" cy="4191000"/>
          </a:xfrm>
          <a:prstGeom prst="rect">
            <a:avLst/>
          </a:prstGeom>
        </p:spPr>
      </p:pic>
      <p:sp>
        <p:nvSpPr>
          <p:cNvPr id="10" name="Rounded Rectangular Callout 9"/>
          <p:cNvSpPr/>
          <p:nvPr/>
        </p:nvSpPr>
        <p:spPr>
          <a:xfrm>
            <a:off x="1828800" y="1219200"/>
            <a:ext cx="1752600" cy="1524000"/>
          </a:xfrm>
          <a:prstGeom prst="wedgeRoundRectCallout">
            <a:avLst>
              <a:gd name="adj1" fmla="val -68983"/>
              <a:gd name="adj2" fmla="val 6104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Before Democracy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4191000" y="2514600"/>
            <a:ext cx="1752600" cy="1524000"/>
          </a:xfrm>
          <a:prstGeom prst="wedgeRoundRectCallout">
            <a:avLst>
              <a:gd name="adj1" fmla="val -52479"/>
              <a:gd name="adj2" fmla="val 17856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10-15 years after Democracy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6781800" y="1676400"/>
            <a:ext cx="2362200" cy="1524000"/>
          </a:xfrm>
          <a:prstGeom prst="wedgeRoundRectCallout">
            <a:avLst>
              <a:gd name="adj1" fmla="val -54921"/>
              <a:gd name="adj2" fmla="val 14053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At Present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 at loss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Low profit margin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195935"/>
            <a:ext cx="24384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BEST YEARS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76400" y="5181600"/>
            <a:ext cx="25146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DARK YEARS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0200" y="5024735"/>
            <a:ext cx="28956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PROGRESSIVE PD 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24000" y="0"/>
            <a:ext cx="5562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PROBLEMS FACED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762000" y="838200"/>
          <a:ext cx="73914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136267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IGNORED BY POL LEADERSHIP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LACK OF KNOWLEDGE</a:t>
            </a: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72200" y="19812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SELECTION PROCEDURE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RETENTION PROBLEMS</a:t>
            </a: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72200" y="57150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SLOW PROCUREMENT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ALLOCATION OF BUDGET </a:t>
            </a: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47244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ICAO &amp; EU BLACK LISTING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LIMITED RESOURCES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EMPLOYEE ATTITUDE</a:t>
            </a: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4"/>
          <p:cNvSpPr txBox="1">
            <a:spLocks noChangeArrowheads="1"/>
          </p:cNvSpPr>
          <p:nvPr/>
        </p:nvSpPr>
        <p:spPr bwMode="auto">
          <a:xfrm>
            <a:off x="0" y="2590800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GOOD ASPECTS</a:t>
            </a:r>
            <a:endParaRPr lang="en-US" sz="6600" b="1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="" xmlns:p14="http://schemas.microsoft.com/office/powerpoint/2010/main" val="3263914407"/>
              </p:ext>
            </p:extLst>
          </p:nvPr>
        </p:nvGraphicFramePr>
        <p:xfrm>
          <a:off x="152400" y="1219200"/>
          <a:ext cx="88392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6"/>
          <p:cNvSpPr txBox="1">
            <a:spLocks/>
          </p:cNvSpPr>
          <p:nvPr/>
        </p:nvSpPr>
        <p:spPr>
          <a:xfrm>
            <a:off x="0" y="-152400"/>
            <a:ext cx="9144000" cy="99059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GOOD ASPECTS</a:t>
            </a:r>
            <a:endParaRPr lang="en-US" sz="3600" b="1" dirty="0">
              <a:solidFill>
                <a:schemeClr val="bg1"/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538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2439DD6-35DE-49E9-9FA6-DDC4E39861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11">
                                            <p:graphicEl>
                                              <a:dgm id="{82439DD6-35DE-49E9-9FA6-DDC4E39861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D842213-7CAB-4919-A303-B8CFD19E8A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1000"/>
                                        <p:tgtEl>
                                          <p:spTgt spid="11">
                                            <p:graphicEl>
                                              <a:dgm id="{DD842213-7CAB-4919-A303-B8CFD19E8A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DD12604-0A79-4A56-85D4-72DB3A597B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1000"/>
                                        <p:tgtEl>
                                          <p:spTgt spid="11">
                                            <p:graphicEl>
                                              <a:dgm id="{4DD12604-0A79-4A56-85D4-72DB3A597B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3C66B3-8B7D-4469-BFAF-EB427EA1AF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1000"/>
                                        <p:tgtEl>
                                          <p:spTgt spid="11">
                                            <p:graphicEl>
                                              <a:dgm id="{7F3C66B3-8B7D-4469-BFAF-EB427EA1AF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342B8CA-B64F-4B8C-8E1E-7DD644E569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0" dur="1000"/>
                                        <p:tgtEl>
                                          <p:spTgt spid="11">
                                            <p:graphicEl>
                                              <a:dgm id="{E342B8CA-B64F-4B8C-8E1E-7DD644E569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2753047-C7E9-4A75-8B7F-0F2F0A0099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4" dur="1000"/>
                                        <p:tgtEl>
                                          <p:spTgt spid="11">
                                            <p:graphicEl>
                                              <a:dgm id="{42753047-C7E9-4A75-8B7F-0F2F0A0099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FD0D6FC-97CA-41DA-9805-FFE5CD08BC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7" dur="1000"/>
                                        <p:tgtEl>
                                          <p:spTgt spid="11">
                                            <p:graphicEl>
                                              <a:dgm id="{BFD0D6FC-97CA-41DA-9805-FFE5CD08BC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0E6386F-277A-49CA-A8EF-EEA58CDEAE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1" dur="1000"/>
                                        <p:tgtEl>
                                          <p:spTgt spid="11">
                                            <p:graphicEl>
                                              <a:dgm id="{60E6386F-277A-49CA-A8EF-EEA58CDEAE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8D807BA-8E3F-4EAD-99BB-7D2D7E4D2D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4" dur="1000"/>
                                        <p:tgtEl>
                                          <p:spTgt spid="11">
                                            <p:graphicEl>
                                              <a:dgm id="{18D807BA-8E3F-4EAD-99BB-7D2D7E4D2D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0D46DE9-37FB-42A3-84A9-75108F83D1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8" dur="1000"/>
                                        <p:tgtEl>
                                          <p:spTgt spid="11">
                                            <p:graphicEl>
                                              <a:dgm id="{A0D46DE9-37FB-42A3-84A9-75108F83D1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01B5D8BC-8AEE-40CA-997C-CDF8AF6FCE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1" dur="1000"/>
                                        <p:tgtEl>
                                          <p:spTgt spid="11">
                                            <p:graphicEl>
                                              <a:dgm id="{01B5D8BC-8AEE-40CA-997C-CDF8AF6FCE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E4370E5-A8D2-4C9A-B78C-CE068463DD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5" dur="1000"/>
                                        <p:tgtEl>
                                          <p:spTgt spid="11">
                                            <p:graphicEl>
                                              <a:dgm id="{4E4370E5-A8D2-4C9A-B78C-CE068463DD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60A6F3F-E36E-42BB-9899-1610BB0B92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8" dur="1000"/>
                                        <p:tgtEl>
                                          <p:spTgt spid="11">
                                            <p:graphicEl>
                                              <a:dgm id="{160A6F3F-E36E-42BB-9899-1610BB0B92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BAAB581-1DC0-4335-B842-4BB5C07A87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2" dur="1000"/>
                                        <p:tgtEl>
                                          <p:spTgt spid="11">
                                            <p:graphicEl>
                                              <a:dgm id="{FBAAB581-1DC0-4335-B842-4BB5C07A87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B8247D9-79C6-4A9B-BB5B-A98129F07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5" dur="1000"/>
                                        <p:tgtEl>
                                          <p:spTgt spid="11">
                                            <p:graphicEl>
                                              <a:dgm id="{CB8247D9-79C6-4A9B-BB5B-A98129F07F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4118</TotalTime>
  <Words>357</Words>
  <Application>Microsoft Office PowerPoint</Application>
  <PresentationFormat>On-screen Show (4:3)</PresentationFormat>
  <Paragraphs>101</Paragraphs>
  <Slides>15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1_Office Theme</vt:lpstr>
      <vt:lpstr>Document</vt:lpstr>
      <vt:lpstr>Slide 1</vt:lpstr>
      <vt:lpstr>Slide 2</vt:lpstr>
      <vt:lpstr>Slide 3</vt:lpstr>
      <vt:lpstr>Slide 4</vt:lpstr>
      <vt:lpstr>ORGANISATION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Milan Tulachan</dc:creator>
  <cp:lastModifiedBy>Bishwo</cp:lastModifiedBy>
  <cp:revision>267</cp:revision>
  <dcterms:created xsi:type="dcterms:W3CDTF">2008-09-27T16:15:03Z</dcterms:created>
  <dcterms:modified xsi:type="dcterms:W3CDTF">2017-12-11T07:40:52Z</dcterms:modified>
</cp:coreProperties>
</file>