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18" autoAdjust="0"/>
    <p:restoredTop sz="94660"/>
  </p:normalViewPr>
  <p:slideViewPr>
    <p:cSldViewPr>
      <p:cViewPr varScale="1">
        <p:scale>
          <a:sx n="68" d="100"/>
          <a:sy n="68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CCD5127-05FD-4F69-8597-4FE6219E9175}" type="datetimeFigureOut">
              <a:rPr lang="en-US" smtClean="0"/>
              <a:pPr/>
              <a:t>7/18/2017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87BCE18-01FA-420A-AD2B-B1159DAE0FE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edg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MANAGING  GOVERNMENT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The government as machine model –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dominated by rules,</a:t>
            </a:r>
          </a:p>
          <a:p>
            <a:pPr>
              <a:buNone/>
            </a:pPr>
            <a:r>
              <a:rPr lang="en-US" dirty="0" smtClean="0"/>
              <a:t>         control !  control !!   control !!! 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The government as network model –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opposite of machine model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connect, communicate and collaborate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Models for  Managing Government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performance model –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- make accountable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- measure performance</a:t>
            </a:r>
          </a:p>
          <a:p>
            <a:endParaRPr lang="en-US" dirty="0"/>
          </a:p>
          <a:p>
            <a:r>
              <a:rPr lang="en-US" dirty="0" smtClean="0"/>
              <a:t>Virtual government model –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- privatize, contract and negotiate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- from concern to do towards concern to</a:t>
            </a:r>
          </a:p>
          <a:p>
            <a:pPr>
              <a:buNone/>
            </a:pPr>
            <a:r>
              <a:rPr lang="en-US" dirty="0" smtClean="0"/>
              <a:t>                                     ensure things are done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Condt..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Contracting out</a:t>
            </a:r>
          </a:p>
          <a:p>
            <a:endParaRPr lang="en-US" dirty="0"/>
          </a:p>
          <a:p>
            <a:r>
              <a:rPr lang="en-US" dirty="0" smtClean="0"/>
              <a:t>Lease – BOT –  highway, water supply</a:t>
            </a:r>
          </a:p>
          <a:p>
            <a:endParaRPr lang="en-US" dirty="0"/>
          </a:p>
          <a:p>
            <a:r>
              <a:rPr lang="en-US" dirty="0" smtClean="0"/>
              <a:t>License – transport, education, health</a:t>
            </a:r>
          </a:p>
          <a:p>
            <a:endParaRPr lang="en-US" dirty="0"/>
          </a:p>
          <a:p>
            <a:r>
              <a:rPr lang="en-US" dirty="0" smtClean="0"/>
              <a:t>Joint venture/ Partnership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Contd.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Governance is the exercise of economic, political, administrative authority to manage a country’s affairs at all levels. ( UNDP 1997 )</a:t>
            </a:r>
          </a:p>
          <a:p>
            <a:pPr>
              <a:buNone/>
            </a:pP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smtClean="0"/>
              <a:t>Governance comprises the mechanisms, processes, and institutions through which citizens and groups articulate their interest, exercise their legal rights.</a:t>
            </a:r>
            <a:r>
              <a:rPr lang="en-US" dirty="0"/>
              <a:t> </a:t>
            </a:r>
            <a:endParaRPr lang="en-US" dirty="0" smtClean="0"/>
          </a:p>
          <a:p>
            <a:endParaRPr lang="en-US" u="sng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Governance is a manner in which power is exercised in the management of a country’s economic and social resources for development (World Bank)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Contd.</a:t>
            </a:r>
            <a:endParaRPr lang="en-US" dirty="0"/>
          </a:p>
        </p:txBody>
      </p:sp>
    </p:spTree>
  </p:cSld>
  <p:clrMapOvr>
    <a:masterClrMapping/>
  </p:clrMapOvr>
  <p:transition spd="med"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Promoted by UN agency</a:t>
            </a:r>
          </a:p>
          <a:p>
            <a:pPr>
              <a:buNone/>
            </a:pPr>
            <a:r>
              <a:rPr lang="en-US" dirty="0" smtClean="0"/>
              <a:t>  </a:t>
            </a:r>
            <a:r>
              <a:rPr lang="en-US" u="sng" dirty="0" smtClean="0"/>
              <a:t>Characteristics</a:t>
            </a:r>
          </a:p>
          <a:p>
            <a:r>
              <a:rPr lang="en-US" dirty="0" smtClean="0"/>
              <a:t>Participation</a:t>
            </a:r>
          </a:p>
          <a:p>
            <a:r>
              <a:rPr lang="en-US" dirty="0" smtClean="0"/>
              <a:t>Rule of law</a:t>
            </a:r>
          </a:p>
          <a:p>
            <a:r>
              <a:rPr lang="en-US" dirty="0" smtClean="0"/>
              <a:t>Transparency</a:t>
            </a:r>
          </a:p>
          <a:p>
            <a:r>
              <a:rPr lang="en-US" dirty="0" smtClean="0"/>
              <a:t>Accountability</a:t>
            </a:r>
          </a:p>
          <a:p>
            <a:r>
              <a:rPr lang="en-US" dirty="0" smtClean="0"/>
              <a:t>Responsiveness</a:t>
            </a:r>
          </a:p>
          <a:p>
            <a:r>
              <a:rPr lang="en-US" dirty="0" smtClean="0"/>
              <a:t>Effectiveness and efficiency</a:t>
            </a:r>
          </a:p>
          <a:p>
            <a:r>
              <a:rPr lang="en-US" dirty="0" smtClean="0"/>
              <a:t>Equity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Governance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Doing the right thing and doing the thing right</a:t>
            </a:r>
          </a:p>
          <a:p>
            <a:endParaRPr lang="en-US" dirty="0" smtClean="0"/>
          </a:p>
          <a:p>
            <a:r>
              <a:rPr lang="en-US" dirty="0" smtClean="0"/>
              <a:t>Determines ‘What’ and ‘ How’</a:t>
            </a:r>
          </a:p>
          <a:p>
            <a:endParaRPr lang="en-US" dirty="0" smtClean="0"/>
          </a:p>
          <a:p>
            <a:r>
              <a:rPr lang="en-US" dirty="0" smtClean="0"/>
              <a:t>Macro and micro level</a:t>
            </a:r>
          </a:p>
          <a:p>
            <a:endParaRPr lang="en-US" dirty="0" smtClean="0"/>
          </a:p>
          <a:p>
            <a:r>
              <a:rPr lang="en-US" dirty="0" smtClean="0"/>
              <a:t>Both are important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Governance and Management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One of the principle function of the government  is to retain in power</a:t>
            </a:r>
          </a:p>
          <a:p>
            <a:endParaRPr lang="en-US" dirty="0" smtClean="0"/>
          </a:p>
          <a:p>
            <a:r>
              <a:rPr lang="en-US" dirty="0" smtClean="0"/>
              <a:t>There  is no best way to manage everything</a:t>
            </a:r>
          </a:p>
          <a:p>
            <a:endParaRPr lang="en-US" dirty="0" smtClean="0"/>
          </a:p>
          <a:p>
            <a:r>
              <a:rPr lang="en-US" dirty="0" smtClean="0"/>
              <a:t>Government intervention can slow growth</a:t>
            </a:r>
          </a:p>
          <a:p>
            <a:endParaRPr lang="en-US" dirty="0" smtClean="0"/>
          </a:p>
          <a:p>
            <a:r>
              <a:rPr lang="en-US" dirty="0" smtClean="0"/>
              <a:t>Downsize the government and contracting out the </a:t>
            </a:r>
            <a:r>
              <a:rPr lang="en-US" dirty="0" smtClean="0"/>
              <a:t>functions</a:t>
            </a:r>
          </a:p>
          <a:p>
            <a:endParaRPr lang="en-US" dirty="0" smtClean="0"/>
          </a:p>
          <a:p>
            <a:r>
              <a:rPr lang="en-US" dirty="0" smtClean="0"/>
              <a:t>Government needs to be managed and management  needs to be governed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best government is less governance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you agree ?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you suggest on managing the  government in Nepal ?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Government 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A group of people that governs people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A government is the system by which a state and community is controlled and managed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government formulate policy, exercises executive, political power through different institutions like legislation, executive and judiciary.</a:t>
            </a:r>
          </a:p>
          <a:p>
            <a:endParaRPr lang="en-US" dirty="0"/>
          </a:p>
          <a:p>
            <a:r>
              <a:rPr lang="en-US" dirty="0" smtClean="0"/>
              <a:t>A government control economic, political, social  and other systems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Aristocracy and Dictatorship </a:t>
            </a:r>
          </a:p>
          <a:p>
            <a:endParaRPr lang="en-US" dirty="0" smtClean="0"/>
          </a:p>
          <a:p>
            <a:r>
              <a:rPr lang="en-US" dirty="0" smtClean="0"/>
              <a:t>Monarchy</a:t>
            </a:r>
          </a:p>
          <a:p>
            <a:endParaRPr lang="en-US" dirty="0" smtClean="0"/>
          </a:p>
          <a:p>
            <a:r>
              <a:rPr lang="en-US" dirty="0" smtClean="0"/>
              <a:t>Democracy</a:t>
            </a:r>
          </a:p>
          <a:p>
            <a:endParaRPr lang="en-US" dirty="0" smtClean="0"/>
          </a:p>
          <a:p>
            <a:r>
              <a:rPr lang="en-US" dirty="0" smtClean="0"/>
              <a:t>Republic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Forms of Government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few and limited role in the beginning of state</a:t>
            </a:r>
          </a:p>
          <a:p>
            <a:r>
              <a:rPr lang="en-US" dirty="0" smtClean="0"/>
              <a:t>As citizens’ need changed, role of government expanded</a:t>
            </a:r>
          </a:p>
          <a:p>
            <a:r>
              <a:rPr lang="en-US" dirty="0" smtClean="0"/>
              <a:t>Laissez-faire economy and great depression</a:t>
            </a:r>
          </a:p>
          <a:p>
            <a:r>
              <a:rPr lang="en-US" dirty="0" smtClean="0"/>
              <a:t>Role depends on economic system – capitalist, socialist and mixed</a:t>
            </a:r>
          </a:p>
          <a:p>
            <a:r>
              <a:rPr lang="en-US" dirty="0" smtClean="0"/>
              <a:t>Policy of economic liberalization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Government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Role has been changing rapidly due to –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</a:t>
            </a:r>
          </a:p>
          <a:p>
            <a:pPr>
              <a:buNone/>
            </a:pPr>
            <a:r>
              <a:rPr lang="en-US" dirty="0" smtClean="0"/>
              <a:t>           Globalization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</a:t>
            </a:r>
          </a:p>
          <a:p>
            <a:pPr>
              <a:buNone/>
            </a:pPr>
            <a:r>
              <a:rPr lang="en-US" dirty="0" smtClean="0"/>
              <a:t>           Technological innovations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   </a:t>
            </a:r>
          </a:p>
          <a:p>
            <a:pPr>
              <a:buNone/>
            </a:pPr>
            <a:r>
              <a:rPr lang="en-US" dirty="0" smtClean="0"/>
              <a:t>           Trans – national crimes</a:t>
            </a:r>
          </a:p>
          <a:p>
            <a:pPr>
              <a:buNone/>
            </a:pPr>
            <a:r>
              <a:rPr lang="en-US" dirty="0" smtClean="0"/>
              <a:t>          </a:t>
            </a:r>
          </a:p>
          <a:p>
            <a:pPr>
              <a:buNone/>
            </a:pPr>
            <a:r>
              <a:rPr lang="en-US" dirty="0" smtClean="0"/>
              <a:t>           Environment change, etc.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Role of Government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Government -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- focus on policy formulation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</a:p>
          <a:p>
            <a:pPr>
              <a:buNone/>
            </a:pPr>
            <a:r>
              <a:rPr lang="en-US" dirty="0" smtClean="0"/>
              <a:t>       - act as a regulator/ facilitator/evaluator                                  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 </a:t>
            </a:r>
          </a:p>
          <a:p>
            <a:pPr>
              <a:buNone/>
            </a:pPr>
            <a:r>
              <a:rPr lang="en-US" dirty="0" smtClean="0"/>
              <a:t>       - perform promotional activities</a:t>
            </a:r>
          </a:p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</a:p>
          <a:p>
            <a:pPr>
              <a:buNone/>
            </a:pPr>
            <a:r>
              <a:rPr lang="en-US" dirty="0" smtClean="0"/>
              <a:t>       - attract PPP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Contd.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External Security</a:t>
            </a:r>
          </a:p>
          <a:p>
            <a:endParaRPr lang="en-US" dirty="0" smtClean="0"/>
          </a:p>
          <a:p>
            <a:r>
              <a:rPr lang="en-US" dirty="0" smtClean="0"/>
              <a:t>Domestic law and order, justice</a:t>
            </a:r>
          </a:p>
          <a:p>
            <a:endParaRPr lang="en-US" dirty="0" smtClean="0"/>
          </a:p>
          <a:p>
            <a:r>
              <a:rPr lang="en-US" dirty="0" smtClean="0"/>
              <a:t>Foreign policy/ diplomacy</a:t>
            </a:r>
          </a:p>
          <a:p>
            <a:endParaRPr lang="en-US" dirty="0" smtClean="0"/>
          </a:p>
          <a:p>
            <a:r>
              <a:rPr lang="en-US" dirty="0" smtClean="0"/>
              <a:t>Public goods and services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Functions of Modern Government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Economic development policy</a:t>
            </a:r>
          </a:p>
          <a:p>
            <a:endParaRPr lang="en-US" dirty="0" smtClean="0"/>
          </a:p>
          <a:p>
            <a:r>
              <a:rPr lang="en-US" dirty="0" smtClean="0"/>
              <a:t>Social welfare policy</a:t>
            </a:r>
          </a:p>
          <a:p>
            <a:endParaRPr lang="en-US" dirty="0" smtClean="0"/>
          </a:p>
          <a:p>
            <a:r>
              <a:rPr lang="en-US" dirty="0" smtClean="0"/>
              <a:t>Periodic elections in democratic nations</a:t>
            </a:r>
          </a:p>
          <a:p>
            <a:endParaRPr lang="en-US" dirty="0" smtClean="0"/>
          </a:p>
          <a:p>
            <a:r>
              <a:rPr lang="en-US" dirty="0" smtClean="0"/>
              <a:t>Natural disaster management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Contd.</a:t>
            </a:r>
            <a:endParaRPr lang="en-US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314</TotalTime>
  <Words>495</Words>
  <Application>Microsoft Office PowerPoint</Application>
  <PresentationFormat>On-screen Show (4:3)</PresentationFormat>
  <Paragraphs>126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Concourse</vt:lpstr>
      <vt:lpstr>MANAGING  GOVERNMENT</vt:lpstr>
      <vt:lpstr>What is Government ?</vt:lpstr>
      <vt:lpstr>Slide 3</vt:lpstr>
      <vt:lpstr>Forms of Government</vt:lpstr>
      <vt:lpstr>Role of Government</vt:lpstr>
      <vt:lpstr>Changing Role of Government</vt:lpstr>
      <vt:lpstr>Contd.</vt:lpstr>
      <vt:lpstr> Functions of Modern Government</vt:lpstr>
      <vt:lpstr>Contd.</vt:lpstr>
      <vt:lpstr>Models for  Managing Government</vt:lpstr>
      <vt:lpstr>Condt..</vt:lpstr>
      <vt:lpstr>Contd.</vt:lpstr>
      <vt:lpstr>GOVERNANCE</vt:lpstr>
      <vt:lpstr>Contd.</vt:lpstr>
      <vt:lpstr>Good Governance</vt:lpstr>
      <vt:lpstr>Governance and Management</vt:lpstr>
      <vt:lpstr>Do you agree ?</vt:lpstr>
      <vt:lpstr>Slide 18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 GOVERNMENT</dc:title>
  <dc:creator>Admin</dc:creator>
  <cp:lastModifiedBy>Vpn</cp:lastModifiedBy>
  <cp:revision>33</cp:revision>
  <dcterms:created xsi:type="dcterms:W3CDTF">2017-07-17T13:23:54Z</dcterms:created>
  <dcterms:modified xsi:type="dcterms:W3CDTF">2017-07-18T06:24:55Z</dcterms:modified>
</cp:coreProperties>
</file>