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68" r:id="rId4"/>
    <p:sldId id="257" r:id="rId5"/>
    <p:sldId id="258" r:id="rId6"/>
    <p:sldId id="265" r:id="rId7"/>
    <p:sldId id="260" r:id="rId8"/>
    <p:sldId id="262" r:id="rId9"/>
    <p:sldId id="270" r:id="rId10"/>
    <p:sldId id="263" r:id="rId11"/>
    <p:sldId id="261" r:id="rId12"/>
    <p:sldId id="266" r:id="rId13"/>
    <p:sldId id="259" r:id="rId14"/>
    <p:sldId id="274" r:id="rId15"/>
    <p:sldId id="273" r:id="rId16"/>
    <p:sldId id="272" r:id="rId17"/>
    <p:sldId id="271" r:id="rId18"/>
    <p:sldId id="275" r:id="rId19"/>
    <p:sldId id="276" r:id="rId20"/>
    <p:sldId id="264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smtClean="0">
                <a:solidFill>
                  <a:srgbClr val="FFFF00"/>
                </a:solidFill>
              </a:rPr>
              <a:t>MARKET SHARE</a:t>
            </a:r>
            <a:endParaRPr lang="en-US" sz="2800" b="1" dirty="0">
              <a:solidFill>
                <a:srgbClr val="FFFF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A6-468A-9FAE-D1891C3914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A6-468A-9FAE-D1891C3914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A6-468A-9FAE-D1891C3914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A6-468A-9FAE-D1891C39149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2A6-468A-9FAE-D1891C391495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C329DE5A-AA8C-4334-B99F-1D834E01EDC9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C35CBEDA-8542-4DF0-BC32-666E138E5DC1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2A6-468A-9FAE-D1891C39149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D4373DD8-C9C2-4F9F-A5D7-723AE9E5DFE5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5A7324C1-3F14-4F2B-BC99-14AF16F714A8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510457968062274E-2"/>
                      <c:h val="8.214757895364671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2A6-468A-9FAE-D1891C39149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16263A0B-CD4C-4F72-9929-2B57D4F1B57C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F2BA3A8D-4783-4117-8A1A-EF0C2F1CE83B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2A6-468A-9FAE-D1891C391495}"/>
                </c:ext>
              </c:extLst>
            </c:dLbl>
            <c:dLbl>
              <c:idx val="4"/>
              <c:layout>
                <c:manualLayout>
                  <c:x val="4.6196937179440477E-2"/>
                  <c:y val="-5.049852381283747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2A6-468A-9FAE-D1891C391495}"/>
                </c:ext>
              </c:extLst>
            </c:dLbl>
            <c:spPr>
              <a:solidFill>
                <a:prstClr val="black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BUDDHA</c:v>
                </c:pt>
                <c:pt idx="1">
                  <c:v>YETI</c:v>
                </c:pt>
                <c:pt idx="2">
                  <c:v>SAURYA</c:v>
                </c:pt>
                <c:pt idx="3">
                  <c:v>SIMRIK</c:v>
                </c:pt>
                <c:pt idx="4">
                  <c:v>NAC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63.27</c:v>
                </c:pt>
                <c:pt idx="1">
                  <c:v>25.48</c:v>
                </c:pt>
                <c:pt idx="2">
                  <c:v>6.92</c:v>
                </c:pt>
                <c:pt idx="3">
                  <c:v>2.81</c:v>
                </c:pt>
                <c:pt idx="4">
                  <c:v>1.52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DE-4E4C-8DBA-DA991BC36F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936514979455053E-2"/>
          <c:y val="0.8187444953626849"/>
          <c:w val="0.88372302394351743"/>
          <c:h val="0.156156059466951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FFFF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D642C5-68FF-48D8-AC52-1958A921376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E83854-E525-4144-A18C-1B058AED5E07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Buddha Air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0BA781-1806-418E-A3EF-832E54608BFC}" type="parTrans" cxnId="{EDF70FE7-20DE-4AD3-BCC4-7B50850259BB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F67AF6-7760-42F8-A905-ED01CD371D50}" type="sibTrans" cxnId="{EDF70FE7-20DE-4AD3-BCC4-7B50850259BB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8289F3-0652-46DF-B645-B36BCEB94C67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Technical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360AD3-12EF-4842-A0F0-EE76DA641C43}" type="parTrans" cxnId="{A1117234-76A4-4A63-9981-451D6E9E0A9F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380FB6-BC77-4DC2-A893-3E880030083E}" type="sibTrans" cxnId="{A1117234-76A4-4A63-9981-451D6E9E0A9F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EC42C1-A93E-4CF0-87D5-72D56C7BF095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Operations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17AF9A-06FF-4267-88D6-DC47041F3458}" type="parTrans" cxnId="{9F1AB61C-C885-4AE8-85D8-085D84DEEC5F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36B4D9-6535-4152-8091-6E654901C68B}" type="sibTrans" cxnId="{9F1AB61C-C885-4AE8-85D8-085D84DEEC5F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4BBDE4-613A-4F1F-9261-0C47B07AA40C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D02FFB-E8AB-4785-B071-1626696CCD4A}" type="parTrans" cxnId="{D8D31A12-8E62-47FD-969B-B359B2548444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253D37-7824-4E2F-A999-7B09BAE98111}" type="sibTrans" cxnId="{D8D31A12-8E62-47FD-969B-B359B2548444}">
      <dgm:prSet/>
      <dgm:spPr/>
      <dgm:t>
        <a:bodyPr/>
        <a:lstStyle/>
        <a:p>
          <a:endParaRPr lang="en-US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85DE03-7E2B-4598-B701-61BCDC63F42A}" type="pres">
      <dgm:prSet presAssocID="{2ED642C5-68FF-48D8-AC52-1958A921376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A6AE56C-1B85-4AE2-BA2D-CD672DE2B085}" type="pres">
      <dgm:prSet presAssocID="{E7E83854-E525-4144-A18C-1B058AED5E07}" presName="hierRoot1" presStyleCnt="0">
        <dgm:presLayoutVars>
          <dgm:hierBranch val="init"/>
        </dgm:presLayoutVars>
      </dgm:prSet>
      <dgm:spPr/>
    </dgm:pt>
    <dgm:pt modelId="{BC3FDA26-C5B4-46FE-9F2E-1AA6741BFF18}" type="pres">
      <dgm:prSet presAssocID="{E7E83854-E525-4144-A18C-1B058AED5E07}" presName="rootComposite1" presStyleCnt="0"/>
      <dgm:spPr/>
    </dgm:pt>
    <dgm:pt modelId="{495863DD-90DF-496E-B9A3-CC7E2BD368C6}" type="pres">
      <dgm:prSet presAssocID="{E7E83854-E525-4144-A18C-1B058AED5E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CD2F06-AA9C-4B90-B10F-1DF8267AD082}" type="pres">
      <dgm:prSet presAssocID="{E7E83854-E525-4144-A18C-1B058AED5E0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27A5A07-FE37-4762-AB26-5C4C2F3BD491}" type="pres">
      <dgm:prSet presAssocID="{E7E83854-E525-4144-A18C-1B058AED5E07}" presName="hierChild2" presStyleCnt="0"/>
      <dgm:spPr/>
    </dgm:pt>
    <dgm:pt modelId="{820DCC9B-C557-4843-AA34-510EE339C183}" type="pres">
      <dgm:prSet presAssocID="{65360AD3-12EF-4842-A0F0-EE76DA641C4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8BDF0E90-3B67-4278-A003-DFEA77F18ED0}" type="pres">
      <dgm:prSet presAssocID="{0D8289F3-0652-46DF-B645-B36BCEB94C67}" presName="hierRoot2" presStyleCnt="0">
        <dgm:presLayoutVars>
          <dgm:hierBranch val="init"/>
        </dgm:presLayoutVars>
      </dgm:prSet>
      <dgm:spPr/>
    </dgm:pt>
    <dgm:pt modelId="{44B2D165-4A3D-4722-B184-17FE5F2CB957}" type="pres">
      <dgm:prSet presAssocID="{0D8289F3-0652-46DF-B645-B36BCEB94C67}" presName="rootComposite" presStyleCnt="0"/>
      <dgm:spPr/>
    </dgm:pt>
    <dgm:pt modelId="{464EB22B-F139-4468-ADEE-9BABC8E552E7}" type="pres">
      <dgm:prSet presAssocID="{0D8289F3-0652-46DF-B645-B36BCEB94C6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7642EE-7D23-4991-8A1A-D7CB86CD053E}" type="pres">
      <dgm:prSet presAssocID="{0D8289F3-0652-46DF-B645-B36BCEB94C67}" presName="rootConnector" presStyleLbl="node2" presStyleIdx="0" presStyleCnt="3"/>
      <dgm:spPr/>
      <dgm:t>
        <a:bodyPr/>
        <a:lstStyle/>
        <a:p>
          <a:endParaRPr lang="en-US"/>
        </a:p>
      </dgm:t>
    </dgm:pt>
    <dgm:pt modelId="{8D816097-D3F9-4AE8-BB9B-3A64C55F445A}" type="pres">
      <dgm:prSet presAssocID="{0D8289F3-0652-46DF-B645-B36BCEB94C67}" presName="hierChild4" presStyleCnt="0"/>
      <dgm:spPr/>
    </dgm:pt>
    <dgm:pt modelId="{7287170F-3A59-4A9D-98AF-B8920101C887}" type="pres">
      <dgm:prSet presAssocID="{0D8289F3-0652-46DF-B645-B36BCEB94C67}" presName="hierChild5" presStyleCnt="0"/>
      <dgm:spPr/>
    </dgm:pt>
    <dgm:pt modelId="{B82F5F58-CACB-4B27-9F6C-82B37F26F33B}" type="pres">
      <dgm:prSet presAssocID="{9917AF9A-06FF-4267-88D6-DC47041F3458}" presName="Name37" presStyleLbl="parChTrans1D2" presStyleIdx="1" presStyleCnt="3"/>
      <dgm:spPr/>
      <dgm:t>
        <a:bodyPr/>
        <a:lstStyle/>
        <a:p>
          <a:endParaRPr lang="en-US"/>
        </a:p>
      </dgm:t>
    </dgm:pt>
    <dgm:pt modelId="{CE43751A-422E-4E5A-B64C-A5DC1F4E8C7F}" type="pres">
      <dgm:prSet presAssocID="{2FEC42C1-A93E-4CF0-87D5-72D56C7BF095}" presName="hierRoot2" presStyleCnt="0">
        <dgm:presLayoutVars>
          <dgm:hierBranch val="init"/>
        </dgm:presLayoutVars>
      </dgm:prSet>
      <dgm:spPr/>
    </dgm:pt>
    <dgm:pt modelId="{1AE5712C-B206-43FC-A8FF-CC82C19DC724}" type="pres">
      <dgm:prSet presAssocID="{2FEC42C1-A93E-4CF0-87D5-72D56C7BF095}" presName="rootComposite" presStyleCnt="0"/>
      <dgm:spPr/>
    </dgm:pt>
    <dgm:pt modelId="{85F6037D-6B24-42C6-9EF8-5EF603C2DF9C}" type="pres">
      <dgm:prSet presAssocID="{2FEC42C1-A93E-4CF0-87D5-72D56C7BF09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FAE8CC-A2C4-4224-AABD-7FECABBFC700}" type="pres">
      <dgm:prSet presAssocID="{2FEC42C1-A93E-4CF0-87D5-72D56C7BF095}" presName="rootConnector" presStyleLbl="node2" presStyleIdx="1" presStyleCnt="3"/>
      <dgm:spPr/>
      <dgm:t>
        <a:bodyPr/>
        <a:lstStyle/>
        <a:p>
          <a:endParaRPr lang="en-US"/>
        </a:p>
      </dgm:t>
    </dgm:pt>
    <dgm:pt modelId="{21BED424-B521-410B-9C5A-F5392EAFE25B}" type="pres">
      <dgm:prSet presAssocID="{2FEC42C1-A93E-4CF0-87D5-72D56C7BF095}" presName="hierChild4" presStyleCnt="0"/>
      <dgm:spPr/>
    </dgm:pt>
    <dgm:pt modelId="{EB7FBD15-C9C8-476A-8005-C04366F72DA1}" type="pres">
      <dgm:prSet presAssocID="{2FEC42C1-A93E-4CF0-87D5-72D56C7BF095}" presName="hierChild5" presStyleCnt="0"/>
      <dgm:spPr/>
    </dgm:pt>
    <dgm:pt modelId="{C75390E9-EF39-4169-AA2C-74B839F826B6}" type="pres">
      <dgm:prSet presAssocID="{0DD02FFB-E8AB-4785-B071-1626696CCD4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44670F0-054E-45C1-903A-8AE525ECCFBB}" type="pres">
      <dgm:prSet presAssocID="{124BBDE4-613A-4F1F-9261-0C47B07AA40C}" presName="hierRoot2" presStyleCnt="0">
        <dgm:presLayoutVars>
          <dgm:hierBranch val="init"/>
        </dgm:presLayoutVars>
      </dgm:prSet>
      <dgm:spPr/>
    </dgm:pt>
    <dgm:pt modelId="{90274CA0-BAEF-4F82-A6C4-04F578DC9328}" type="pres">
      <dgm:prSet presAssocID="{124BBDE4-613A-4F1F-9261-0C47B07AA40C}" presName="rootComposite" presStyleCnt="0"/>
      <dgm:spPr/>
    </dgm:pt>
    <dgm:pt modelId="{35054EEC-BE51-412F-9EFB-9947DDC28632}" type="pres">
      <dgm:prSet presAssocID="{124BBDE4-613A-4F1F-9261-0C47B07AA40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706036-8191-4329-AFD1-A2DF9C1572FE}" type="pres">
      <dgm:prSet presAssocID="{124BBDE4-613A-4F1F-9261-0C47B07AA40C}" presName="rootConnector" presStyleLbl="node2" presStyleIdx="2" presStyleCnt="3"/>
      <dgm:spPr/>
      <dgm:t>
        <a:bodyPr/>
        <a:lstStyle/>
        <a:p>
          <a:endParaRPr lang="en-US"/>
        </a:p>
      </dgm:t>
    </dgm:pt>
    <dgm:pt modelId="{A7589B36-3CB9-4BBE-B3B9-A2F5F1275270}" type="pres">
      <dgm:prSet presAssocID="{124BBDE4-613A-4F1F-9261-0C47B07AA40C}" presName="hierChild4" presStyleCnt="0"/>
      <dgm:spPr/>
    </dgm:pt>
    <dgm:pt modelId="{A33A5E21-A209-4B58-A03C-ADA3154D5619}" type="pres">
      <dgm:prSet presAssocID="{124BBDE4-613A-4F1F-9261-0C47B07AA40C}" presName="hierChild5" presStyleCnt="0"/>
      <dgm:spPr/>
    </dgm:pt>
    <dgm:pt modelId="{5256A054-12B4-434C-ADD1-7B675CF11995}" type="pres">
      <dgm:prSet presAssocID="{E7E83854-E525-4144-A18C-1B058AED5E07}" presName="hierChild3" presStyleCnt="0"/>
      <dgm:spPr/>
    </dgm:pt>
  </dgm:ptLst>
  <dgm:cxnLst>
    <dgm:cxn modelId="{9F1AB61C-C885-4AE8-85D8-085D84DEEC5F}" srcId="{E7E83854-E525-4144-A18C-1B058AED5E07}" destId="{2FEC42C1-A93E-4CF0-87D5-72D56C7BF095}" srcOrd="1" destOrd="0" parTransId="{9917AF9A-06FF-4267-88D6-DC47041F3458}" sibTransId="{0F36B4D9-6535-4152-8091-6E654901C68B}"/>
    <dgm:cxn modelId="{68682BA0-3376-420E-A7C0-CE6A21BA45EC}" type="presOf" srcId="{0DD02FFB-E8AB-4785-B071-1626696CCD4A}" destId="{C75390E9-EF39-4169-AA2C-74B839F826B6}" srcOrd="0" destOrd="0" presId="urn:microsoft.com/office/officeart/2005/8/layout/orgChart1"/>
    <dgm:cxn modelId="{87F394C2-48BB-460A-8F3D-A5BDD0B77759}" type="presOf" srcId="{124BBDE4-613A-4F1F-9261-0C47B07AA40C}" destId="{47706036-8191-4329-AFD1-A2DF9C1572FE}" srcOrd="1" destOrd="0" presId="urn:microsoft.com/office/officeart/2005/8/layout/orgChart1"/>
    <dgm:cxn modelId="{CA338BC3-640E-4445-8E62-B1C6A0906C14}" type="presOf" srcId="{65360AD3-12EF-4842-A0F0-EE76DA641C43}" destId="{820DCC9B-C557-4843-AA34-510EE339C183}" srcOrd="0" destOrd="0" presId="urn:microsoft.com/office/officeart/2005/8/layout/orgChart1"/>
    <dgm:cxn modelId="{DA58AF76-ADC7-4996-9788-3E0279108DF6}" type="presOf" srcId="{9917AF9A-06FF-4267-88D6-DC47041F3458}" destId="{B82F5F58-CACB-4B27-9F6C-82B37F26F33B}" srcOrd="0" destOrd="0" presId="urn:microsoft.com/office/officeart/2005/8/layout/orgChart1"/>
    <dgm:cxn modelId="{77C40B9F-AE9F-44C5-83C3-161DBB20E68F}" type="presOf" srcId="{2FEC42C1-A93E-4CF0-87D5-72D56C7BF095}" destId="{23FAE8CC-A2C4-4224-AABD-7FECABBFC700}" srcOrd="1" destOrd="0" presId="urn:microsoft.com/office/officeart/2005/8/layout/orgChart1"/>
    <dgm:cxn modelId="{95474AA6-C606-4FE6-B71B-FB3990A6AB57}" type="presOf" srcId="{0D8289F3-0652-46DF-B645-B36BCEB94C67}" destId="{464EB22B-F139-4468-ADEE-9BABC8E552E7}" srcOrd="0" destOrd="0" presId="urn:microsoft.com/office/officeart/2005/8/layout/orgChart1"/>
    <dgm:cxn modelId="{85885006-D1D3-4CA3-A0B2-FEB88E3C6734}" type="presOf" srcId="{2FEC42C1-A93E-4CF0-87D5-72D56C7BF095}" destId="{85F6037D-6B24-42C6-9EF8-5EF603C2DF9C}" srcOrd="0" destOrd="0" presId="urn:microsoft.com/office/officeart/2005/8/layout/orgChart1"/>
    <dgm:cxn modelId="{07FC77CF-1497-4679-9A37-6A5C61B487C4}" type="presOf" srcId="{124BBDE4-613A-4F1F-9261-0C47B07AA40C}" destId="{35054EEC-BE51-412F-9EFB-9947DDC28632}" srcOrd="0" destOrd="0" presId="urn:microsoft.com/office/officeart/2005/8/layout/orgChart1"/>
    <dgm:cxn modelId="{A1117234-76A4-4A63-9981-451D6E9E0A9F}" srcId="{E7E83854-E525-4144-A18C-1B058AED5E07}" destId="{0D8289F3-0652-46DF-B645-B36BCEB94C67}" srcOrd="0" destOrd="0" parTransId="{65360AD3-12EF-4842-A0F0-EE76DA641C43}" sibTransId="{A9380FB6-BC77-4DC2-A893-3E880030083E}"/>
    <dgm:cxn modelId="{EDF70FE7-20DE-4AD3-BCC4-7B50850259BB}" srcId="{2ED642C5-68FF-48D8-AC52-1958A9213765}" destId="{E7E83854-E525-4144-A18C-1B058AED5E07}" srcOrd="0" destOrd="0" parTransId="{860BA781-1806-418E-A3EF-832E54608BFC}" sibTransId="{80F67AF6-7760-42F8-A905-ED01CD371D50}"/>
    <dgm:cxn modelId="{2E38822C-EDE8-4226-B23C-1D719B767C5C}" type="presOf" srcId="{E7E83854-E525-4144-A18C-1B058AED5E07}" destId="{495863DD-90DF-496E-B9A3-CC7E2BD368C6}" srcOrd="0" destOrd="0" presId="urn:microsoft.com/office/officeart/2005/8/layout/orgChart1"/>
    <dgm:cxn modelId="{D8D31A12-8E62-47FD-969B-B359B2548444}" srcId="{E7E83854-E525-4144-A18C-1B058AED5E07}" destId="{124BBDE4-613A-4F1F-9261-0C47B07AA40C}" srcOrd="2" destOrd="0" parTransId="{0DD02FFB-E8AB-4785-B071-1626696CCD4A}" sibTransId="{D5253D37-7824-4E2F-A999-7B09BAE98111}"/>
    <dgm:cxn modelId="{8DFE6C0F-A79C-4942-A9E4-7C1FFA45D5DC}" type="presOf" srcId="{2ED642C5-68FF-48D8-AC52-1958A9213765}" destId="{7D85DE03-7E2B-4598-B701-61BCDC63F42A}" srcOrd="0" destOrd="0" presId="urn:microsoft.com/office/officeart/2005/8/layout/orgChart1"/>
    <dgm:cxn modelId="{BFFCA7F3-74F0-43EB-8F8D-89FE5663EE6F}" type="presOf" srcId="{E7E83854-E525-4144-A18C-1B058AED5E07}" destId="{BECD2F06-AA9C-4B90-B10F-1DF8267AD082}" srcOrd="1" destOrd="0" presId="urn:microsoft.com/office/officeart/2005/8/layout/orgChart1"/>
    <dgm:cxn modelId="{9499458E-86AB-4F9B-9003-05B8CF0AC819}" type="presOf" srcId="{0D8289F3-0652-46DF-B645-B36BCEB94C67}" destId="{CF7642EE-7D23-4991-8A1A-D7CB86CD053E}" srcOrd="1" destOrd="0" presId="urn:microsoft.com/office/officeart/2005/8/layout/orgChart1"/>
    <dgm:cxn modelId="{87541C68-ED86-4C19-A74A-2D0DCF66C374}" type="presParOf" srcId="{7D85DE03-7E2B-4598-B701-61BCDC63F42A}" destId="{3A6AE56C-1B85-4AE2-BA2D-CD672DE2B085}" srcOrd="0" destOrd="0" presId="urn:microsoft.com/office/officeart/2005/8/layout/orgChart1"/>
    <dgm:cxn modelId="{AC5804E3-E3E5-4C5D-8537-F122DF0CE2C1}" type="presParOf" srcId="{3A6AE56C-1B85-4AE2-BA2D-CD672DE2B085}" destId="{BC3FDA26-C5B4-46FE-9F2E-1AA6741BFF18}" srcOrd="0" destOrd="0" presId="urn:microsoft.com/office/officeart/2005/8/layout/orgChart1"/>
    <dgm:cxn modelId="{F66DAB3C-712E-4BD7-9EB9-F3D8C2D2B1BB}" type="presParOf" srcId="{BC3FDA26-C5B4-46FE-9F2E-1AA6741BFF18}" destId="{495863DD-90DF-496E-B9A3-CC7E2BD368C6}" srcOrd="0" destOrd="0" presId="urn:microsoft.com/office/officeart/2005/8/layout/orgChart1"/>
    <dgm:cxn modelId="{BFDCEC27-F83C-445D-829E-48E79254E95B}" type="presParOf" srcId="{BC3FDA26-C5B4-46FE-9F2E-1AA6741BFF18}" destId="{BECD2F06-AA9C-4B90-B10F-1DF8267AD082}" srcOrd="1" destOrd="0" presId="urn:microsoft.com/office/officeart/2005/8/layout/orgChart1"/>
    <dgm:cxn modelId="{01D42DC0-6A20-4D0B-96D0-5E98D4F52A0F}" type="presParOf" srcId="{3A6AE56C-1B85-4AE2-BA2D-CD672DE2B085}" destId="{727A5A07-FE37-4762-AB26-5C4C2F3BD491}" srcOrd="1" destOrd="0" presId="urn:microsoft.com/office/officeart/2005/8/layout/orgChart1"/>
    <dgm:cxn modelId="{7D1C0FDA-9B1F-4CF2-A4CC-C751E71F25D0}" type="presParOf" srcId="{727A5A07-FE37-4762-AB26-5C4C2F3BD491}" destId="{820DCC9B-C557-4843-AA34-510EE339C183}" srcOrd="0" destOrd="0" presId="urn:microsoft.com/office/officeart/2005/8/layout/orgChart1"/>
    <dgm:cxn modelId="{FE7F2295-B75F-496E-B519-EC5A3B831A73}" type="presParOf" srcId="{727A5A07-FE37-4762-AB26-5C4C2F3BD491}" destId="{8BDF0E90-3B67-4278-A003-DFEA77F18ED0}" srcOrd="1" destOrd="0" presId="urn:microsoft.com/office/officeart/2005/8/layout/orgChart1"/>
    <dgm:cxn modelId="{9C8F6908-153A-4E29-85B4-9C471125C745}" type="presParOf" srcId="{8BDF0E90-3B67-4278-A003-DFEA77F18ED0}" destId="{44B2D165-4A3D-4722-B184-17FE5F2CB957}" srcOrd="0" destOrd="0" presId="urn:microsoft.com/office/officeart/2005/8/layout/orgChart1"/>
    <dgm:cxn modelId="{3E30CFE5-3465-41CB-9272-C805EFDA0A44}" type="presParOf" srcId="{44B2D165-4A3D-4722-B184-17FE5F2CB957}" destId="{464EB22B-F139-4468-ADEE-9BABC8E552E7}" srcOrd="0" destOrd="0" presId="urn:microsoft.com/office/officeart/2005/8/layout/orgChart1"/>
    <dgm:cxn modelId="{EBE4EF84-5B5A-4B07-A92C-4ABFD4CDEBC3}" type="presParOf" srcId="{44B2D165-4A3D-4722-B184-17FE5F2CB957}" destId="{CF7642EE-7D23-4991-8A1A-D7CB86CD053E}" srcOrd="1" destOrd="0" presId="urn:microsoft.com/office/officeart/2005/8/layout/orgChart1"/>
    <dgm:cxn modelId="{6229F3E2-E753-49C1-86F9-B7875D97C8E0}" type="presParOf" srcId="{8BDF0E90-3B67-4278-A003-DFEA77F18ED0}" destId="{8D816097-D3F9-4AE8-BB9B-3A64C55F445A}" srcOrd="1" destOrd="0" presId="urn:microsoft.com/office/officeart/2005/8/layout/orgChart1"/>
    <dgm:cxn modelId="{785D54F3-7D3C-4946-B8A8-17AA33B8231A}" type="presParOf" srcId="{8BDF0E90-3B67-4278-A003-DFEA77F18ED0}" destId="{7287170F-3A59-4A9D-98AF-B8920101C887}" srcOrd="2" destOrd="0" presId="urn:microsoft.com/office/officeart/2005/8/layout/orgChart1"/>
    <dgm:cxn modelId="{AAB0B855-3897-4C9C-9239-606EB7BAF1A2}" type="presParOf" srcId="{727A5A07-FE37-4762-AB26-5C4C2F3BD491}" destId="{B82F5F58-CACB-4B27-9F6C-82B37F26F33B}" srcOrd="2" destOrd="0" presId="urn:microsoft.com/office/officeart/2005/8/layout/orgChart1"/>
    <dgm:cxn modelId="{D1466845-78F5-44A6-B8C0-FC9258A526C1}" type="presParOf" srcId="{727A5A07-FE37-4762-AB26-5C4C2F3BD491}" destId="{CE43751A-422E-4E5A-B64C-A5DC1F4E8C7F}" srcOrd="3" destOrd="0" presId="urn:microsoft.com/office/officeart/2005/8/layout/orgChart1"/>
    <dgm:cxn modelId="{2B6112A8-1EED-4613-A800-DE47C40240F7}" type="presParOf" srcId="{CE43751A-422E-4E5A-B64C-A5DC1F4E8C7F}" destId="{1AE5712C-B206-43FC-A8FF-CC82C19DC724}" srcOrd="0" destOrd="0" presId="urn:microsoft.com/office/officeart/2005/8/layout/orgChart1"/>
    <dgm:cxn modelId="{6727C417-2964-48DF-937B-403BCAAE9AFD}" type="presParOf" srcId="{1AE5712C-B206-43FC-A8FF-CC82C19DC724}" destId="{85F6037D-6B24-42C6-9EF8-5EF603C2DF9C}" srcOrd="0" destOrd="0" presId="urn:microsoft.com/office/officeart/2005/8/layout/orgChart1"/>
    <dgm:cxn modelId="{0013D091-37FE-46E8-960D-3D800574D2A8}" type="presParOf" srcId="{1AE5712C-B206-43FC-A8FF-CC82C19DC724}" destId="{23FAE8CC-A2C4-4224-AABD-7FECABBFC700}" srcOrd="1" destOrd="0" presId="urn:microsoft.com/office/officeart/2005/8/layout/orgChart1"/>
    <dgm:cxn modelId="{408FE3BC-831D-4FA3-9B50-A8C637849E7A}" type="presParOf" srcId="{CE43751A-422E-4E5A-B64C-A5DC1F4E8C7F}" destId="{21BED424-B521-410B-9C5A-F5392EAFE25B}" srcOrd="1" destOrd="0" presId="urn:microsoft.com/office/officeart/2005/8/layout/orgChart1"/>
    <dgm:cxn modelId="{4D33F85C-45A8-4FCB-9030-EB9CD174B150}" type="presParOf" srcId="{CE43751A-422E-4E5A-B64C-A5DC1F4E8C7F}" destId="{EB7FBD15-C9C8-476A-8005-C04366F72DA1}" srcOrd="2" destOrd="0" presId="urn:microsoft.com/office/officeart/2005/8/layout/orgChart1"/>
    <dgm:cxn modelId="{5C53F7AC-0AFE-48CF-961D-AEF35A2927F0}" type="presParOf" srcId="{727A5A07-FE37-4762-AB26-5C4C2F3BD491}" destId="{C75390E9-EF39-4169-AA2C-74B839F826B6}" srcOrd="4" destOrd="0" presId="urn:microsoft.com/office/officeart/2005/8/layout/orgChart1"/>
    <dgm:cxn modelId="{DB869797-E545-4D3D-9BD0-C772B1C68266}" type="presParOf" srcId="{727A5A07-FE37-4762-AB26-5C4C2F3BD491}" destId="{E44670F0-054E-45C1-903A-8AE525ECCFBB}" srcOrd="5" destOrd="0" presId="urn:microsoft.com/office/officeart/2005/8/layout/orgChart1"/>
    <dgm:cxn modelId="{189C5A13-3B98-4E82-9817-C11F88382092}" type="presParOf" srcId="{E44670F0-054E-45C1-903A-8AE525ECCFBB}" destId="{90274CA0-BAEF-4F82-A6C4-04F578DC9328}" srcOrd="0" destOrd="0" presId="urn:microsoft.com/office/officeart/2005/8/layout/orgChart1"/>
    <dgm:cxn modelId="{C95F907E-0755-4E43-942B-2208A399FC16}" type="presParOf" srcId="{90274CA0-BAEF-4F82-A6C4-04F578DC9328}" destId="{35054EEC-BE51-412F-9EFB-9947DDC28632}" srcOrd="0" destOrd="0" presId="urn:microsoft.com/office/officeart/2005/8/layout/orgChart1"/>
    <dgm:cxn modelId="{442174A3-D66F-4276-AC99-7527117D86CE}" type="presParOf" srcId="{90274CA0-BAEF-4F82-A6C4-04F578DC9328}" destId="{47706036-8191-4329-AFD1-A2DF9C1572FE}" srcOrd="1" destOrd="0" presId="urn:microsoft.com/office/officeart/2005/8/layout/orgChart1"/>
    <dgm:cxn modelId="{F3FC1ACC-3C93-4CF4-8D13-A9B76B5A0D1F}" type="presParOf" srcId="{E44670F0-054E-45C1-903A-8AE525ECCFBB}" destId="{A7589B36-3CB9-4BBE-B3B9-A2F5F1275270}" srcOrd="1" destOrd="0" presId="urn:microsoft.com/office/officeart/2005/8/layout/orgChart1"/>
    <dgm:cxn modelId="{99123C34-85F2-4F1F-BD87-952AAD79AE51}" type="presParOf" srcId="{E44670F0-054E-45C1-903A-8AE525ECCFBB}" destId="{A33A5E21-A209-4B58-A03C-ADA3154D5619}" srcOrd="2" destOrd="0" presId="urn:microsoft.com/office/officeart/2005/8/layout/orgChart1"/>
    <dgm:cxn modelId="{43D544E4-182D-4834-9332-F7AE074E8E44}" type="presParOf" srcId="{3A6AE56C-1B85-4AE2-BA2D-CD672DE2B085}" destId="{5256A054-12B4-434C-ADD1-7B675CF1199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4494F9-4976-4B36-9DEE-0F73AC8D2CF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C88345A-28DB-4DC4-AD41-3998EE142289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Vision</a:t>
          </a:r>
          <a:endParaRPr lang="en-US">
            <a:solidFill>
              <a:schemeClr val="tx1"/>
            </a:solidFill>
          </a:endParaRPr>
        </a:p>
      </dgm:t>
    </dgm:pt>
    <dgm:pt modelId="{4B5803A5-5DF5-48C8-B8C9-BD55CAC39941}" type="parTrans" cxnId="{87926BB9-6E54-4BFB-BD4E-C3158DA9A3B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FA7E22F-D6D3-41F9-89ED-A1D4580F7D85}" type="sibTrans" cxnId="{87926BB9-6E54-4BFB-BD4E-C3158DA9A3B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F248D99-F473-4CEA-B38C-BE6CF2E51A5F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Mission </a:t>
          </a:r>
          <a:endParaRPr lang="en-US">
            <a:solidFill>
              <a:schemeClr val="tx1"/>
            </a:solidFill>
          </a:endParaRPr>
        </a:p>
      </dgm:t>
    </dgm:pt>
    <dgm:pt modelId="{B7016E96-C728-4F10-BAAD-60A2F05386FA}" type="parTrans" cxnId="{C5C97D30-374A-48E8-A9EA-3D368494A9F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66E24B3-DC33-43EE-9FD8-D28147D8E23F}" type="sibTrans" cxnId="{C5C97D30-374A-48E8-A9EA-3D368494A9F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DDC2A59-E297-4658-B887-2D5AC44A4F5D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Action</a:t>
          </a:r>
          <a:endParaRPr lang="en-US">
            <a:solidFill>
              <a:schemeClr val="tx1"/>
            </a:solidFill>
          </a:endParaRPr>
        </a:p>
      </dgm:t>
    </dgm:pt>
    <dgm:pt modelId="{D3C4280D-D9ED-461D-8ADE-746E0A7D5FB1}" type="parTrans" cxnId="{CC4CB17F-247F-4386-8574-761716A5947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73139F3-A84F-465B-A347-D524CED77074}" type="sibTrans" cxnId="{CC4CB17F-247F-4386-8574-761716A5947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09B5FC-87BA-4E07-89AB-5F11F18787A8}" type="pres">
      <dgm:prSet presAssocID="{934494F9-4976-4B36-9DEE-0F73AC8D2CF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5D3A8F-787B-46EF-95D8-39E7D24471C2}" type="pres">
      <dgm:prSet presAssocID="{934494F9-4976-4B36-9DEE-0F73AC8D2CFF}" presName="arrow" presStyleLbl="bgShp" presStyleIdx="0" presStyleCnt="1"/>
      <dgm:spPr/>
    </dgm:pt>
    <dgm:pt modelId="{5C2ED9E2-31F7-4BA6-BB8D-85BFE1F0FE72}" type="pres">
      <dgm:prSet presAssocID="{934494F9-4976-4B36-9DEE-0F73AC8D2CFF}" presName="linearProcess" presStyleCnt="0"/>
      <dgm:spPr/>
    </dgm:pt>
    <dgm:pt modelId="{43F20C3F-C7F6-4EAC-90F5-385E62A00823}" type="pres">
      <dgm:prSet presAssocID="{4C88345A-28DB-4DC4-AD41-3998EE14228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87215E-5801-46C9-92C0-E9A0F2163306}" type="pres">
      <dgm:prSet presAssocID="{7FA7E22F-D6D3-41F9-89ED-A1D4580F7D85}" presName="sibTrans" presStyleCnt="0"/>
      <dgm:spPr/>
    </dgm:pt>
    <dgm:pt modelId="{7EAE7192-FCB6-4F1C-A4B4-1481299706CB}" type="pres">
      <dgm:prSet presAssocID="{BF248D99-F473-4CEA-B38C-BE6CF2E51A5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DDDE6-6758-42D2-B0D6-F1B98F679270}" type="pres">
      <dgm:prSet presAssocID="{A66E24B3-DC33-43EE-9FD8-D28147D8E23F}" presName="sibTrans" presStyleCnt="0"/>
      <dgm:spPr/>
    </dgm:pt>
    <dgm:pt modelId="{6A87AAE8-27AC-4FDE-B1E3-8A9329BA0720}" type="pres">
      <dgm:prSet presAssocID="{EDDC2A59-E297-4658-B887-2D5AC44A4F5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4CB17F-247F-4386-8574-761716A5947B}" srcId="{934494F9-4976-4B36-9DEE-0F73AC8D2CFF}" destId="{EDDC2A59-E297-4658-B887-2D5AC44A4F5D}" srcOrd="2" destOrd="0" parTransId="{D3C4280D-D9ED-461D-8ADE-746E0A7D5FB1}" sibTransId="{973139F3-A84F-465B-A347-D524CED77074}"/>
    <dgm:cxn modelId="{C5C97D30-374A-48E8-A9EA-3D368494A9F9}" srcId="{934494F9-4976-4B36-9DEE-0F73AC8D2CFF}" destId="{BF248D99-F473-4CEA-B38C-BE6CF2E51A5F}" srcOrd="1" destOrd="0" parTransId="{B7016E96-C728-4F10-BAAD-60A2F05386FA}" sibTransId="{A66E24B3-DC33-43EE-9FD8-D28147D8E23F}"/>
    <dgm:cxn modelId="{7952C4CB-3679-43BA-BF01-5671A838CF5B}" type="presOf" srcId="{BF248D99-F473-4CEA-B38C-BE6CF2E51A5F}" destId="{7EAE7192-FCB6-4F1C-A4B4-1481299706CB}" srcOrd="0" destOrd="0" presId="urn:microsoft.com/office/officeart/2005/8/layout/hProcess9"/>
    <dgm:cxn modelId="{F6210BBC-9D20-416B-B53E-349E32EEA48E}" type="presOf" srcId="{934494F9-4976-4B36-9DEE-0F73AC8D2CFF}" destId="{4609B5FC-87BA-4E07-89AB-5F11F18787A8}" srcOrd="0" destOrd="0" presId="urn:microsoft.com/office/officeart/2005/8/layout/hProcess9"/>
    <dgm:cxn modelId="{B9C5C2E3-F9B6-4805-8DE9-47672F3DC6D5}" type="presOf" srcId="{EDDC2A59-E297-4658-B887-2D5AC44A4F5D}" destId="{6A87AAE8-27AC-4FDE-B1E3-8A9329BA0720}" srcOrd="0" destOrd="0" presId="urn:microsoft.com/office/officeart/2005/8/layout/hProcess9"/>
    <dgm:cxn modelId="{87926BB9-6E54-4BFB-BD4E-C3158DA9A3B6}" srcId="{934494F9-4976-4B36-9DEE-0F73AC8D2CFF}" destId="{4C88345A-28DB-4DC4-AD41-3998EE142289}" srcOrd="0" destOrd="0" parTransId="{4B5803A5-5DF5-48C8-B8C9-BD55CAC39941}" sibTransId="{7FA7E22F-D6D3-41F9-89ED-A1D4580F7D85}"/>
    <dgm:cxn modelId="{4C322A4E-EAFD-485C-944C-4C379CB5269D}" type="presOf" srcId="{4C88345A-28DB-4DC4-AD41-3998EE142289}" destId="{43F20C3F-C7F6-4EAC-90F5-385E62A00823}" srcOrd="0" destOrd="0" presId="urn:microsoft.com/office/officeart/2005/8/layout/hProcess9"/>
    <dgm:cxn modelId="{3E67E379-128F-43D6-8A2D-8952CD39EB10}" type="presParOf" srcId="{4609B5FC-87BA-4E07-89AB-5F11F18787A8}" destId="{A75D3A8F-787B-46EF-95D8-39E7D24471C2}" srcOrd="0" destOrd="0" presId="urn:microsoft.com/office/officeart/2005/8/layout/hProcess9"/>
    <dgm:cxn modelId="{CECC5F03-300A-429A-BDBF-D363F6133578}" type="presParOf" srcId="{4609B5FC-87BA-4E07-89AB-5F11F18787A8}" destId="{5C2ED9E2-31F7-4BA6-BB8D-85BFE1F0FE72}" srcOrd="1" destOrd="0" presId="urn:microsoft.com/office/officeart/2005/8/layout/hProcess9"/>
    <dgm:cxn modelId="{DE6C791A-624A-4F5F-8C18-569A8B5D16A8}" type="presParOf" srcId="{5C2ED9E2-31F7-4BA6-BB8D-85BFE1F0FE72}" destId="{43F20C3F-C7F6-4EAC-90F5-385E62A00823}" srcOrd="0" destOrd="0" presId="urn:microsoft.com/office/officeart/2005/8/layout/hProcess9"/>
    <dgm:cxn modelId="{89447FFD-8FA8-4A96-86A1-F78330E3D017}" type="presParOf" srcId="{5C2ED9E2-31F7-4BA6-BB8D-85BFE1F0FE72}" destId="{6787215E-5801-46C9-92C0-E9A0F2163306}" srcOrd="1" destOrd="0" presId="urn:microsoft.com/office/officeart/2005/8/layout/hProcess9"/>
    <dgm:cxn modelId="{DAB2915D-3A4A-4DB4-B5AE-7836ED910296}" type="presParOf" srcId="{5C2ED9E2-31F7-4BA6-BB8D-85BFE1F0FE72}" destId="{7EAE7192-FCB6-4F1C-A4B4-1481299706CB}" srcOrd="2" destOrd="0" presId="urn:microsoft.com/office/officeart/2005/8/layout/hProcess9"/>
    <dgm:cxn modelId="{0A46FC53-6FA4-4F55-8E49-CD2D31C7A4C6}" type="presParOf" srcId="{5C2ED9E2-31F7-4BA6-BB8D-85BFE1F0FE72}" destId="{695DDDE6-6758-42D2-B0D6-F1B98F679270}" srcOrd="3" destOrd="0" presId="urn:microsoft.com/office/officeart/2005/8/layout/hProcess9"/>
    <dgm:cxn modelId="{C2616167-2AA8-4304-9658-F4218562CE22}" type="presParOf" srcId="{5C2ED9E2-31F7-4BA6-BB8D-85BFE1F0FE72}" destId="{6A87AAE8-27AC-4FDE-B1E3-8A9329BA072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390E9-EF39-4169-AA2C-74B839F826B6}">
      <dsp:nvSpPr>
        <dsp:cNvPr id="0" name=""/>
        <dsp:cNvSpPr/>
      </dsp:nvSpPr>
      <dsp:spPr>
        <a:xfrm>
          <a:off x="5257800" y="1852864"/>
          <a:ext cx="3719932" cy="645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804"/>
              </a:lnTo>
              <a:lnTo>
                <a:pt x="3719932" y="322804"/>
              </a:lnTo>
              <a:lnTo>
                <a:pt x="3719932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2F5F58-CACB-4B27-9F6C-82B37F26F33B}">
      <dsp:nvSpPr>
        <dsp:cNvPr id="0" name=""/>
        <dsp:cNvSpPr/>
      </dsp:nvSpPr>
      <dsp:spPr>
        <a:xfrm>
          <a:off x="5212080" y="1852864"/>
          <a:ext cx="91440" cy="6456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0DCC9B-C557-4843-AA34-510EE339C183}">
      <dsp:nvSpPr>
        <dsp:cNvPr id="0" name=""/>
        <dsp:cNvSpPr/>
      </dsp:nvSpPr>
      <dsp:spPr>
        <a:xfrm>
          <a:off x="1537867" y="1852864"/>
          <a:ext cx="3719932" cy="645608"/>
        </a:xfrm>
        <a:custGeom>
          <a:avLst/>
          <a:gdLst/>
          <a:ahLst/>
          <a:cxnLst/>
          <a:rect l="0" t="0" r="0" b="0"/>
          <a:pathLst>
            <a:path>
              <a:moveTo>
                <a:pt x="3719932" y="0"/>
              </a:moveTo>
              <a:lnTo>
                <a:pt x="3719932" y="322804"/>
              </a:lnTo>
              <a:lnTo>
                <a:pt x="0" y="322804"/>
              </a:lnTo>
              <a:lnTo>
                <a:pt x="0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863DD-90DF-496E-B9A3-CC7E2BD368C6}">
      <dsp:nvSpPr>
        <dsp:cNvPr id="0" name=""/>
        <dsp:cNvSpPr/>
      </dsp:nvSpPr>
      <dsp:spPr>
        <a:xfrm>
          <a:off x="3720638" y="315702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Buddha Air</a:t>
          </a:r>
          <a:endParaRPr lang="en-US" sz="53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20638" y="315702"/>
        <a:ext cx="3074323" cy="1537161"/>
      </dsp:txXfrm>
    </dsp:sp>
    <dsp:sp modelId="{464EB22B-F139-4468-ADEE-9BABC8E552E7}">
      <dsp:nvSpPr>
        <dsp:cNvPr id="0" name=""/>
        <dsp:cNvSpPr/>
      </dsp:nvSpPr>
      <dsp:spPr>
        <a:xfrm>
          <a:off x="706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Technical</a:t>
          </a:r>
          <a:endParaRPr lang="en-US" sz="53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6" y="2498473"/>
        <a:ext cx="3074323" cy="1537161"/>
      </dsp:txXfrm>
    </dsp:sp>
    <dsp:sp modelId="{85F6037D-6B24-42C6-9EF8-5EF603C2DF9C}">
      <dsp:nvSpPr>
        <dsp:cNvPr id="0" name=""/>
        <dsp:cNvSpPr/>
      </dsp:nvSpPr>
      <dsp:spPr>
        <a:xfrm>
          <a:off x="3720638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Operations</a:t>
          </a:r>
          <a:endParaRPr lang="en-US" sz="53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20638" y="2498473"/>
        <a:ext cx="3074323" cy="1537161"/>
      </dsp:txXfrm>
    </dsp:sp>
    <dsp:sp modelId="{35054EEC-BE51-412F-9EFB-9947DDC28632}">
      <dsp:nvSpPr>
        <dsp:cNvPr id="0" name=""/>
        <dsp:cNvSpPr/>
      </dsp:nvSpPr>
      <dsp:spPr>
        <a:xfrm>
          <a:off x="7440570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endParaRPr lang="en-US" sz="53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40570" y="2498473"/>
        <a:ext cx="3074323" cy="153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D3A8F-787B-46EF-95D8-39E7D24471C2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20C3F-C7F6-4EAC-90F5-385E62A00823}">
      <dsp:nvSpPr>
        <dsp:cNvPr id="0" name=""/>
        <dsp:cNvSpPr/>
      </dsp:nvSpPr>
      <dsp:spPr>
        <a:xfrm>
          <a:off x="5134" y="1305401"/>
          <a:ext cx="3173164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smtClean="0">
              <a:solidFill>
                <a:schemeClr val="tx1"/>
              </a:solidFill>
            </a:rPr>
            <a:t>Vision</a:t>
          </a:r>
          <a:endParaRPr lang="en-US" sz="6300" kern="1200">
            <a:solidFill>
              <a:schemeClr val="tx1"/>
            </a:solidFill>
          </a:endParaRPr>
        </a:p>
      </dsp:txBody>
      <dsp:txXfrm>
        <a:off x="90100" y="1390367"/>
        <a:ext cx="3003232" cy="1570603"/>
      </dsp:txXfrm>
    </dsp:sp>
    <dsp:sp modelId="{7EAE7192-FCB6-4F1C-A4B4-1481299706CB}">
      <dsp:nvSpPr>
        <dsp:cNvPr id="0" name=""/>
        <dsp:cNvSpPr/>
      </dsp:nvSpPr>
      <dsp:spPr>
        <a:xfrm>
          <a:off x="3671217" y="1305401"/>
          <a:ext cx="3173164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smtClean="0">
              <a:solidFill>
                <a:schemeClr val="tx1"/>
              </a:solidFill>
            </a:rPr>
            <a:t>Mission </a:t>
          </a:r>
          <a:endParaRPr lang="en-US" sz="6300" kern="1200">
            <a:solidFill>
              <a:schemeClr val="tx1"/>
            </a:solidFill>
          </a:endParaRPr>
        </a:p>
      </dsp:txBody>
      <dsp:txXfrm>
        <a:off x="3756183" y="1390367"/>
        <a:ext cx="3003232" cy="1570603"/>
      </dsp:txXfrm>
    </dsp:sp>
    <dsp:sp modelId="{6A87AAE8-27AC-4FDE-B1E3-8A9329BA0720}">
      <dsp:nvSpPr>
        <dsp:cNvPr id="0" name=""/>
        <dsp:cNvSpPr/>
      </dsp:nvSpPr>
      <dsp:spPr>
        <a:xfrm>
          <a:off x="7337300" y="1305401"/>
          <a:ext cx="3173164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smtClean="0">
              <a:solidFill>
                <a:schemeClr val="tx1"/>
              </a:solidFill>
            </a:rPr>
            <a:t>Action</a:t>
          </a:r>
          <a:endParaRPr lang="en-US" sz="6300" kern="1200">
            <a:solidFill>
              <a:schemeClr val="tx1"/>
            </a:solidFill>
          </a:endParaRPr>
        </a:p>
      </dsp:txBody>
      <dsp:txXfrm>
        <a:off x="7422266" y="1390367"/>
        <a:ext cx="3003232" cy="157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3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4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3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4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3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2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2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3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7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9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4ED0-DDA7-406C-B885-15B498E85BFB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A2A25-227E-4641-8A81-1D0C2808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0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FFFF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BUDDHA AIR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106" y="1652588"/>
            <a:ext cx="4668857" cy="2419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3105" y="4805363"/>
            <a:ext cx="108354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Estb</a:t>
            </a:r>
            <a:r>
              <a:rPr 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1997</a:t>
            </a:r>
          </a:p>
          <a:p>
            <a:r>
              <a:rPr 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of Aircrafts : 2 Beechcraft 1900 ‘D’</a:t>
            </a:r>
          </a:p>
          <a:p>
            <a:r>
              <a:rPr 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 :-  Domestic and International Market leader</a:t>
            </a:r>
          </a:p>
          <a:p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6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23" y="114362"/>
            <a:ext cx="10515600" cy="1027011"/>
          </a:xfrm>
        </p:spPr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683" y="5456903"/>
            <a:ext cx="10515600" cy="1401097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Training is the best welfare</a:t>
            </a:r>
          </a:p>
          <a:p>
            <a:pPr marL="0" indent="0">
              <a:buNone/>
            </a:pPr>
            <a:r>
              <a:rPr lang="en-US" sz="3600" dirty="0" smtClean="0"/>
              <a:t>Work related training to all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22" y="960695"/>
            <a:ext cx="10869561" cy="429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10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219" y="5667374"/>
            <a:ext cx="10515600" cy="6154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 restriction as long as people perform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25217"/>
            <a:ext cx="600075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SOCIAL RESPONSIBILITY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048" y="1587449"/>
            <a:ext cx="9647903" cy="431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Shared vision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Co-ordination between all sectors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Trust in Leadership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Collaboration with all stakeholders</a:t>
            </a:r>
          </a:p>
        </p:txBody>
      </p:sp>
    </p:spTree>
    <p:extLst>
      <p:ext uri="{BB962C8B-B14F-4D97-AF65-F5344CB8AC3E}">
        <p14:creationId xmlns:p14="http://schemas.microsoft.com/office/powerpoint/2010/main" val="34769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Shared vision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Co-ordination between all sectors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Trust in Leadership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Collaboration with all stakeholders</a:t>
            </a:r>
          </a:p>
        </p:txBody>
      </p:sp>
    </p:spTree>
    <p:extLst>
      <p:ext uri="{BB962C8B-B14F-4D97-AF65-F5344CB8AC3E}">
        <p14:creationId xmlns:p14="http://schemas.microsoft.com/office/powerpoint/2010/main" val="21826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Shared vision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Co-ordination between all sectors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Trust in Leadership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Collaboration with all stakeholders</a:t>
            </a:r>
          </a:p>
        </p:txBody>
      </p:sp>
    </p:spTree>
    <p:extLst>
      <p:ext uri="{BB962C8B-B14F-4D97-AF65-F5344CB8AC3E}">
        <p14:creationId xmlns:p14="http://schemas.microsoft.com/office/powerpoint/2010/main" val="20430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Shared vision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Co-ordination between all sectors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Trust in Leadership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Collaboration with all stakeholders</a:t>
            </a:r>
          </a:p>
        </p:txBody>
      </p:sp>
    </p:spTree>
    <p:extLst>
      <p:ext uri="{BB962C8B-B14F-4D97-AF65-F5344CB8AC3E}">
        <p14:creationId xmlns:p14="http://schemas.microsoft.com/office/powerpoint/2010/main" val="395535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Organizational culture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Assets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Investment for safety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65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Organizational culture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Assets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Investment for safety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Organizational culture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Assets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Investment for safety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810"/>
          <a:stretch/>
        </p:blipFill>
        <p:spPr>
          <a:xfrm>
            <a:off x="619432" y="1452661"/>
            <a:ext cx="10967300" cy="42953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432" y="5748008"/>
            <a:ext cx="7771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13 DESTINATIONS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45 DAILY FLIGHTS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9432" y="501445"/>
            <a:ext cx="5722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DESTINATIONS</a:t>
            </a:r>
            <a:endParaRPr lang="en-US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91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1570"/>
            <a:ext cx="10515600" cy="476690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200" dirty="0" smtClean="0"/>
              <a:t>E</a:t>
            </a:r>
            <a:r>
              <a:rPr lang="en-US" dirty="0" smtClean="0"/>
              <a:t>very follower is a leader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Defined roles and responsibility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Employee satisfaction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Interdependency and change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Long term goals vs short term benefits</a:t>
            </a:r>
          </a:p>
        </p:txBody>
      </p:sp>
    </p:spTree>
    <p:extLst>
      <p:ext uri="{BB962C8B-B14F-4D97-AF65-F5344CB8AC3E}">
        <p14:creationId xmlns:p14="http://schemas.microsoft.com/office/powerpoint/2010/main" val="121112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9111" y="2866030"/>
            <a:ext cx="59461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8000" b="1" cap="none" spc="0" dirty="0" smtClean="0">
                <a:ln/>
                <a:solidFill>
                  <a:schemeClr val="accent4"/>
                </a:solidFill>
                <a:effectLst/>
              </a:rPr>
              <a:t>Thank you</a:t>
            </a:r>
            <a:endParaRPr lang="en-US" sz="8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828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648"/>
            <a:ext cx="10515600" cy="1168708"/>
          </a:xfrm>
        </p:spPr>
        <p:txBody>
          <a:bodyPr/>
          <a:lstStyle/>
          <a:p>
            <a:r>
              <a:rPr lang="en-US" dirty="0" smtClean="0"/>
              <a:t>PRESENT SITUATION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773186"/>
              </p:ext>
            </p:extLst>
          </p:nvPr>
        </p:nvGraphicFramePr>
        <p:xfrm>
          <a:off x="-176982" y="1061884"/>
          <a:ext cx="6872750" cy="5515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09362" y="1690688"/>
            <a:ext cx="45444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NUMBER OF PLANES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BEECHCRAFT 1900D -  2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ATR 42 -320 – 3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ATR 72 -500 – 4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FLEW 1.2 MILLION PASSENGERS IN 2016-17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8847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35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0090"/>
            <a:ext cx="10515600" cy="471687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Autocratic</a:t>
            </a:r>
          </a:p>
          <a:p>
            <a:pPr lvl="1"/>
            <a:r>
              <a:rPr lang="en-US" sz="3600" dirty="0" smtClean="0"/>
              <a:t>Safety issues</a:t>
            </a:r>
          </a:p>
          <a:p>
            <a:pPr lvl="1"/>
            <a:r>
              <a:rPr lang="en-US" sz="3600" dirty="0" smtClean="0"/>
              <a:t>Strict adherence to SOPs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Democratic</a:t>
            </a:r>
          </a:p>
          <a:p>
            <a:pPr lvl="1"/>
            <a:r>
              <a:rPr lang="en-US" sz="3600" dirty="0" smtClean="0"/>
              <a:t>Opinions / Inputs encouraged</a:t>
            </a:r>
          </a:p>
          <a:p>
            <a:pPr lvl="1"/>
            <a:r>
              <a:rPr lang="en-US" sz="3600" dirty="0" smtClean="0"/>
              <a:t>Access to senior leaders</a:t>
            </a:r>
          </a:p>
          <a:p>
            <a:pPr lvl="1"/>
            <a:r>
              <a:rPr lang="en-US" sz="3600" dirty="0" smtClean="0"/>
              <a:t>Mutual Co-ordination between sectors.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Free Regime</a:t>
            </a:r>
          </a:p>
          <a:p>
            <a:pPr lvl="1"/>
            <a:r>
              <a:rPr lang="en-US" sz="3600" dirty="0" smtClean="0"/>
              <a:t>Initiative to one responsible</a:t>
            </a:r>
          </a:p>
        </p:txBody>
      </p:sp>
    </p:spTree>
    <p:extLst>
      <p:ext uri="{BB962C8B-B14F-4D97-AF65-F5344CB8AC3E}">
        <p14:creationId xmlns:p14="http://schemas.microsoft.com/office/powerpoint/2010/main" val="285613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9136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06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EMPLOYEE MOTIVATION/ SATISFACTION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1097"/>
            <a:ext cx="10515600" cy="4775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Strong HR</a:t>
            </a:r>
          </a:p>
          <a:p>
            <a:r>
              <a:rPr lang="en-US" sz="3200" dirty="0" smtClean="0"/>
              <a:t>Decision making</a:t>
            </a:r>
          </a:p>
          <a:p>
            <a:r>
              <a:rPr lang="en-US" sz="3200" dirty="0" smtClean="0"/>
              <a:t>Communication</a:t>
            </a:r>
          </a:p>
          <a:p>
            <a:r>
              <a:rPr lang="en-US" sz="3200" dirty="0" smtClean="0"/>
              <a:t>Benefits</a:t>
            </a:r>
          </a:p>
          <a:p>
            <a:r>
              <a:rPr lang="en-US" sz="3200" dirty="0" smtClean="0"/>
              <a:t>Informal approach to leadership</a:t>
            </a:r>
          </a:p>
          <a:p>
            <a:r>
              <a:rPr lang="en-US" sz="3200" dirty="0" smtClean="0"/>
              <a:t>Career opportunities for all employees</a:t>
            </a:r>
          </a:p>
          <a:p>
            <a:r>
              <a:rPr lang="en-US" sz="3200" dirty="0" smtClean="0"/>
              <a:t>Trust in organization</a:t>
            </a:r>
          </a:p>
          <a:p>
            <a:r>
              <a:rPr lang="en-US" sz="3200" dirty="0" smtClean="0"/>
              <a:t>Professional Training – home and abroad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61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TURNOVER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Bonds </a:t>
            </a:r>
          </a:p>
          <a:p>
            <a:r>
              <a:rPr lang="en-US" sz="3600" dirty="0" smtClean="0"/>
              <a:t>Training</a:t>
            </a:r>
          </a:p>
          <a:p>
            <a:r>
              <a:rPr lang="en-US" sz="3600" dirty="0" smtClean="0"/>
              <a:t>Natural phenomenon</a:t>
            </a:r>
          </a:p>
          <a:p>
            <a:r>
              <a:rPr lang="en-US" sz="3600" dirty="0" smtClean="0"/>
              <a:t>Benefits</a:t>
            </a:r>
          </a:p>
          <a:p>
            <a:r>
              <a:rPr lang="en-US" sz="3600" dirty="0" smtClean="0"/>
              <a:t>Time to prepare new employees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33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80" y="368710"/>
            <a:ext cx="10949817" cy="60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5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280</Words>
  <Application>Microsoft Office PowerPoint</Application>
  <PresentationFormat>Widescreen</PresentationFormat>
  <Paragraphs>99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Office Theme</vt:lpstr>
      <vt:lpstr>BUDDHA AIR</vt:lpstr>
      <vt:lpstr>PowerPoint Presentation</vt:lpstr>
      <vt:lpstr>PRESENT SITUATION</vt:lpstr>
      <vt:lpstr>ORG STRUCTURE</vt:lpstr>
      <vt:lpstr>TYPES OF LEADERSHIP</vt:lpstr>
      <vt:lpstr>LEADERSHIP</vt:lpstr>
      <vt:lpstr>EMPLOYEE MOTIVATION/ SATISFACTION</vt:lpstr>
      <vt:lpstr>EMPLOYEE TURNOVER</vt:lpstr>
      <vt:lpstr>PowerPoint Presentation</vt:lpstr>
      <vt:lpstr>TRAINING</vt:lpstr>
      <vt:lpstr>INTERNET POLICY</vt:lpstr>
      <vt:lpstr>CORPORATE SOCIAL RESPONSIBILITY</vt:lpstr>
      <vt:lpstr>Keys to Success</vt:lpstr>
      <vt:lpstr>Keys to Success</vt:lpstr>
      <vt:lpstr>Keys to Success</vt:lpstr>
      <vt:lpstr>Keys to Success</vt:lpstr>
      <vt:lpstr>Keys to Success</vt:lpstr>
      <vt:lpstr>Keys to Success</vt:lpstr>
      <vt:lpstr>Keys to Success</vt:lpstr>
      <vt:lpstr>Takeaways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</dc:title>
  <dc:creator>deepak tandan</dc:creator>
  <cp:lastModifiedBy>deepak tandan</cp:lastModifiedBy>
  <cp:revision>17</cp:revision>
  <dcterms:created xsi:type="dcterms:W3CDTF">2017-12-10T01:33:47Z</dcterms:created>
  <dcterms:modified xsi:type="dcterms:W3CDTF">2017-12-10T20:12:03Z</dcterms:modified>
</cp:coreProperties>
</file>