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47"/>
  </p:notesMasterIdLst>
  <p:handoutMasterIdLst>
    <p:handoutMasterId r:id="rId48"/>
  </p:handoutMasterIdLst>
  <p:sldIdLst>
    <p:sldId id="256" r:id="rId2"/>
    <p:sldId id="257" r:id="rId3"/>
    <p:sldId id="258" r:id="rId4"/>
    <p:sldId id="280" r:id="rId5"/>
    <p:sldId id="259" r:id="rId6"/>
    <p:sldId id="260" r:id="rId7"/>
    <p:sldId id="261" r:id="rId8"/>
    <p:sldId id="279" r:id="rId9"/>
    <p:sldId id="278" r:id="rId10"/>
    <p:sldId id="262" r:id="rId11"/>
    <p:sldId id="277" r:id="rId12"/>
    <p:sldId id="276" r:id="rId13"/>
    <p:sldId id="263" r:id="rId14"/>
    <p:sldId id="264" r:id="rId15"/>
    <p:sldId id="265" r:id="rId16"/>
    <p:sldId id="282" r:id="rId17"/>
    <p:sldId id="283" r:id="rId18"/>
    <p:sldId id="284" r:id="rId19"/>
    <p:sldId id="285" r:id="rId20"/>
    <p:sldId id="286" r:id="rId21"/>
    <p:sldId id="287" r:id="rId22"/>
    <p:sldId id="288" r:id="rId23"/>
    <p:sldId id="289" r:id="rId24"/>
    <p:sldId id="290" r:id="rId25"/>
    <p:sldId id="291" r:id="rId26"/>
    <p:sldId id="292" r:id="rId27"/>
    <p:sldId id="295" r:id="rId28"/>
    <p:sldId id="296" r:id="rId29"/>
    <p:sldId id="297" r:id="rId30"/>
    <p:sldId id="298" r:id="rId31"/>
    <p:sldId id="299" r:id="rId32"/>
    <p:sldId id="300" r:id="rId33"/>
    <p:sldId id="293" r:id="rId34"/>
    <p:sldId id="294" r:id="rId35"/>
    <p:sldId id="301" r:id="rId36"/>
    <p:sldId id="302" r:id="rId37"/>
    <p:sldId id="303" r:id="rId38"/>
    <p:sldId id="304" r:id="rId39"/>
    <p:sldId id="307" r:id="rId40"/>
    <p:sldId id="308" r:id="rId41"/>
    <p:sldId id="309" r:id="rId42"/>
    <p:sldId id="310" r:id="rId43"/>
    <p:sldId id="311" r:id="rId44"/>
    <p:sldId id="305" r:id="rId45"/>
    <p:sldId id="312" r:id="rId46"/>
  </p:sldIdLst>
  <p:sldSz cx="9144000" cy="6858000" type="screen4x3"/>
  <p:notesSz cx="9236075"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97ED33-D593-439C-AF04-27382EF1B1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EFD6DC8-2C7A-4157-9AD1-3524980D92B6}">
      <dgm:prSet phldrT="[Text]" phldr="1"/>
      <dgm:spPr/>
      <dgm:t>
        <a:bodyPr/>
        <a:lstStyle/>
        <a:p>
          <a:endParaRPr lang="en-US" dirty="0"/>
        </a:p>
      </dgm:t>
    </dgm:pt>
    <dgm:pt modelId="{28D56B71-3F12-49F1-BB80-490537349C33}" type="parTrans" cxnId="{6E7859DB-86F1-4E48-8E93-AECEA541C5BB}">
      <dgm:prSet/>
      <dgm:spPr/>
      <dgm:t>
        <a:bodyPr/>
        <a:lstStyle/>
        <a:p>
          <a:endParaRPr lang="en-US"/>
        </a:p>
      </dgm:t>
    </dgm:pt>
    <dgm:pt modelId="{5E81F3CA-62F3-4F1E-88B3-54635BB26FC5}" type="sibTrans" cxnId="{6E7859DB-86F1-4E48-8E93-AECEA541C5BB}">
      <dgm:prSet/>
      <dgm:spPr/>
      <dgm:t>
        <a:bodyPr/>
        <a:lstStyle/>
        <a:p>
          <a:endParaRPr lang="en-US"/>
        </a:p>
      </dgm:t>
    </dgm:pt>
    <dgm:pt modelId="{E63B6050-45B8-4E48-9829-734C69F78376}" type="asst">
      <dgm:prSet phldrT="[Text]" phldr="1"/>
      <dgm:spPr/>
      <dgm:t>
        <a:bodyPr/>
        <a:lstStyle/>
        <a:p>
          <a:endParaRPr lang="en-US" dirty="0"/>
        </a:p>
      </dgm:t>
    </dgm:pt>
    <dgm:pt modelId="{8A20E241-1008-43FE-921C-0687787885AA}" type="parTrans" cxnId="{0827C713-2A7F-423C-A3BC-DBAB4584E407}">
      <dgm:prSet/>
      <dgm:spPr/>
      <dgm:t>
        <a:bodyPr/>
        <a:lstStyle/>
        <a:p>
          <a:endParaRPr lang="en-US"/>
        </a:p>
      </dgm:t>
    </dgm:pt>
    <dgm:pt modelId="{5D3B14B8-C992-4AAD-A16E-8B8059CC364B}" type="sibTrans" cxnId="{0827C713-2A7F-423C-A3BC-DBAB4584E407}">
      <dgm:prSet/>
      <dgm:spPr/>
      <dgm:t>
        <a:bodyPr/>
        <a:lstStyle/>
        <a:p>
          <a:endParaRPr lang="en-US"/>
        </a:p>
      </dgm:t>
    </dgm:pt>
    <dgm:pt modelId="{DB1CEF19-0BC3-4736-A1A8-6ACD02738E3C}">
      <dgm:prSet phldrT="[Text]" phldr="1"/>
      <dgm:spPr/>
      <dgm:t>
        <a:bodyPr/>
        <a:lstStyle/>
        <a:p>
          <a:endParaRPr lang="en-US" dirty="0"/>
        </a:p>
      </dgm:t>
    </dgm:pt>
    <dgm:pt modelId="{3D3077C1-FF8C-40FC-8B5A-BC7BB8EA3D45}" type="parTrans" cxnId="{E0C784BA-C358-400D-99FC-272D03081E4D}">
      <dgm:prSet/>
      <dgm:spPr/>
      <dgm:t>
        <a:bodyPr/>
        <a:lstStyle/>
        <a:p>
          <a:endParaRPr lang="en-US"/>
        </a:p>
      </dgm:t>
    </dgm:pt>
    <dgm:pt modelId="{033793D7-D257-4F4D-ADCD-C16B2ADCA964}" type="sibTrans" cxnId="{E0C784BA-C358-400D-99FC-272D03081E4D}">
      <dgm:prSet/>
      <dgm:spPr/>
      <dgm:t>
        <a:bodyPr/>
        <a:lstStyle/>
        <a:p>
          <a:endParaRPr lang="en-US"/>
        </a:p>
      </dgm:t>
    </dgm:pt>
    <dgm:pt modelId="{0B37A57E-07D5-425A-8BE2-B42A4C653D1D}">
      <dgm:prSet phldrT="[Text]" phldr="1"/>
      <dgm:spPr/>
      <dgm:t>
        <a:bodyPr/>
        <a:lstStyle/>
        <a:p>
          <a:endParaRPr lang="en-US" dirty="0"/>
        </a:p>
      </dgm:t>
    </dgm:pt>
    <dgm:pt modelId="{9D26CDA7-2DE8-4808-B107-8C36EF24A683}" type="parTrans" cxnId="{75808C4A-63C9-4751-AED9-1FA3FDC7E33C}">
      <dgm:prSet/>
      <dgm:spPr/>
      <dgm:t>
        <a:bodyPr/>
        <a:lstStyle/>
        <a:p>
          <a:endParaRPr lang="en-US"/>
        </a:p>
      </dgm:t>
    </dgm:pt>
    <dgm:pt modelId="{5A2870AE-9EC4-4852-8C5D-2AC1D0E3923F}" type="sibTrans" cxnId="{75808C4A-63C9-4751-AED9-1FA3FDC7E33C}">
      <dgm:prSet/>
      <dgm:spPr/>
      <dgm:t>
        <a:bodyPr/>
        <a:lstStyle/>
        <a:p>
          <a:endParaRPr lang="en-US"/>
        </a:p>
      </dgm:t>
    </dgm:pt>
    <dgm:pt modelId="{4551AA30-DF00-4D93-B068-60B3585850D0}">
      <dgm:prSet phldrT="[Text]" phldr="1"/>
      <dgm:spPr/>
      <dgm:t>
        <a:bodyPr/>
        <a:lstStyle/>
        <a:p>
          <a:endParaRPr lang="en-US" dirty="0"/>
        </a:p>
      </dgm:t>
    </dgm:pt>
    <dgm:pt modelId="{6CBB865F-907A-419B-9000-0DD19E47516F}" type="parTrans" cxnId="{F8ECC454-E658-49EF-A9A8-44AD31F50DD3}">
      <dgm:prSet/>
      <dgm:spPr/>
      <dgm:t>
        <a:bodyPr/>
        <a:lstStyle/>
        <a:p>
          <a:endParaRPr lang="en-US"/>
        </a:p>
      </dgm:t>
    </dgm:pt>
    <dgm:pt modelId="{F0716737-F92C-4E17-98B1-F9B252B1690B}" type="sibTrans" cxnId="{F8ECC454-E658-49EF-A9A8-44AD31F50DD3}">
      <dgm:prSet/>
      <dgm:spPr/>
      <dgm:t>
        <a:bodyPr/>
        <a:lstStyle/>
        <a:p>
          <a:endParaRPr lang="en-US"/>
        </a:p>
      </dgm:t>
    </dgm:pt>
    <dgm:pt modelId="{10A178CC-AD06-4C4A-B518-C17BEBA28A5D}" type="pres">
      <dgm:prSet presAssocID="{B697ED33-D593-439C-AF04-27382EF1B189}" presName="hierChild1" presStyleCnt="0">
        <dgm:presLayoutVars>
          <dgm:orgChart val="1"/>
          <dgm:chPref val="1"/>
          <dgm:dir/>
          <dgm:animOne val="branch"/>
          <dgm:animLvl val="lvl"/>
          <dgm:resizeHandles/>
        </dgm:presLayoutVars>
      </dgm:prSet>
      <dgm:spPr/>
      <dgm:t>
        <a:bodyPr/>
        <a:lstStyle/>
        <a:p>
          <a:endParaRPr lang="en-US"/>
        </a:p>
      </dgm:t>
    </dgm:pt>
    <dgm:pt modelId="{4D491D29-59C3-49E9-9D71-E1CA839658B2}" type="pres">
      <dgm:prSet presAssocID="{5EFD6DC8-2C7A-4157-9AD1-3524980D92B6}" presName="hierRoot1" presStyleCnt="0">
        <dgm:presLayoutVars>
          <dgm:hierBranch val="init"/>
        </dgm:presLayoutVars>
      </dgm:prSet>
      <dgm:spPr/>
    </dgm:pt>
    <dgm:pt modelId="{638324C0-29BE-443B-8B7D-B72B7423024B}" type="pres">
      <dgm:prSet presAssocID="{5EFD6DC8-2C7A-4157-9AD1-3524980D92B6}" presName="rootComposite1" presStyleCnt="0"/>
      <dgm:spPr/>
    </dgm:pt>
    <dgm:pt modelId="{B87C621E-5855-4E6E-B51B-24421883BF89}" type="pres">
      <dgm:prSet presAssocID="{5EFD6DC8-2C7A-4157-9AD1-3524980D92B6}" presName="rootText1" presStyleLbl="node0" presStyleIdx="0" presStyleCnt="1">
        <dgm:presLayoutVars>
          <dgm:chPref val="3"/>
        </dgm:presLayoutVars>
      </dgm:prSet>
      <dgm:spPr/>
      <dgm:t>
        <a:bodyPr/>
        <a:lstStyle/>
        <a:p>
          <a:endParaRPr lang="en-US"/>
        </a:p>
      </dgm:t>
    </dgm:pt>
    <dgm:pt modelId="{AFE2AC6B-B063-4601-866D-E6CE2896BDA9}" type="pres">
      <dgm:prSet presAssocID="{5EFD6DC8-2C7A-4157-9AD1-3524980D92B6}" presName="rootConnector1" presStyleLbl="node1" presStyleIdx="0" presStyleCnt="0"/>
      <dgm:spPr/>
      <dgm:t>
        <a:bodyPr/>
        <a:lstStyle/>
        <a:p>
          <a:endParaRPr lang="en-US"/>
        </a:p>
      </dgm:t>
    </dgm:pt>
    <dgm:pt modelId="{343FF2D0-1180-4217-9F17-B0135CF3DB0E}" type="pres">
      <dgm:prSet presAssocID="{5EFD6DC8-2C7A-4157-9AD1-3524980D92B6}" presName="hierChild2" presStyleCnt="0"/>
      <dgm:spPr/>
    </dgm:pt>
    <dgm:pt modelId="{766E674D-987C-4F91-89C5-D8C27AA396CB}" type="pres">
      <dgm:prSet presAssocID="{3D3077C1-FF8C-40FC-8B5A-BC7BB8EA3D45}" presName="Name37" presStyleLbl="parChTrans1D2" presStyleIdx="0" presStyleCnt="4"/>
      <dgm:spPr/>
      <dgm:t>
        <a:bodyPr/>
        <a:lstStyle/>
        <a:p>
          <a:endParaRPr lang="en-US"/>
        </a:p>
      </dgm:t>
    </dgm:pt>
    <dgm:pt modelId="{8060AB0F-7298-44AC-89FA-063E53A36C7E}" type="pres">
      <dgm:prSet presAssocID="{DB1CEF19-0BC3-4736-A1A8-6ACD02738E3C}" presName="hierRoot2" presStyleCnt="0">
        <dgm:presLayoutVars>
          <dgm:hierBranch val="init"/>
        </dgm:presLayoutVars>
      </dgm:prSet>
      <dgm:spPr/>
    </dgm:pt>
    <dgm:pt modelId="{26BCECED-712D-4B5C-87E8-409ED202C50E}" type="pres">
      <dgm:prSet presAssocID="{DB1CEF19-0BC3-4736-A1A8-6ACD02738E3C}" presName="rootComposite" presStyleCnt="0"/>
      <dgm:spPr/>
    </dgm:pt>
    <dgm:pt modelId="{2BCFA295-DEA3-4501-8539-5F0629691AFE}" type="pres">
      <dgm:prSet presAssocID="{DB1CEF19-0BC3-4736-A1A8-6ACD02738E3C}" presName="rootText" presStyleLbl="node2" presStyleIdx="0" presStyleCnt="3">
        <dgm:presLayoutVars>
          <dgm:chPref val="3"/>
        </dgm:presLayoutVars>
      </dgm:prSet>
      <dgm:spPr/>
      <dgm:t>
        <a:bodyPr/>
        <a:lstStyle/>
        <a:p>
          <a:endParaRPr lang="en-US"/>
        </a:p>
      </dgm:t>
    </dgm:pt>
    <dgm:pt modelId="{D41C6F7B-6BC5-480A-9698-B03093336341}" type="pres">
      <dgm:prSet presAssocID="{DB1CEF19-0BC3-4736-A1A8-6ACD02738E3C}" presName="rootConnector" presStyleLbl="node2" presStyleIdx="0" presStyleCnt="3"/>
      <dgm:spPr/>
      <dgm:t>
        <a:bodyPr/>
        <a:lstStyle/>
        <a:p>
          <a:endParaRPr lang="en-US"/>
        </a:p>
      </dgm:t>
    </dgm:pt>
    <dgm:pt modelId="{EA880059-9402-4E9E-86C2-61F31AE30579}" type="pres">
      <dgm:prSet presAssocID="{DB1CEF19-0BC3-4736-A1A8-6ACD02738E3C}" presName="hierChild4" presStyleCnt="0"/>
      <dgm:spPr/>
    </dgm:pt>
    <dgm:pt modelId="{A5132510-A35F-431F-A0CF-8A079557D8C3}" type="pres">
      <dgm:prSet presAssocID="{DB1CEF19-0BC3-4736-A1A8-6ACD02738E3C}" presName="hierChild5" presStyleCnt="0"/>
      <dgm:spPr/>
    </dgm:pt>
    <dgm:pt modelId="{B0395BEC-1A21-4AF3-AC4C-1FDF90B2D581}" type="pres">
      <dgm:prSet presAssocID="{9D26CDA7-2DE8-4808-B107-8C36EF24A683}" presName="Name37" presStyleLbl="parChTrans1D2" presStyleIdx="1" presStyleCnt="4"/>
      <dgm:spPr/>
      <dgm:t>
        <a:bodyPr/>
        <a:lstStyle/>
        <a:p>
          <a:endParaRPr lang="en-US"/>
        </a:p>
      </dgm:t>
    </dgm:pt>
    <dgm:pt modelId="{79FF73E4-D183-43F0-B2C7-F06E17AE89DC}" type="pres">
      <dgm:prSet presAssocID="{0B37A57E-07D5-425A-8BE2-B42A4C653D1D}" presName="hierRoot2" presStyleCnt="0">
        <dgm:presLayoutVars>
          <dgm:hierBranch val="init"/>
        </dgm:presLayoutVars>
      </dgm:prSet>
      <dgm:spPr/>
    </dgm:pt>
    <dgm:pt modelId="{6DA92063-2226-415F-94CF-10A0B38BE54E}" type="pres">
      <dgm:prSet presAssocID="{0B37A57E-07D5-425A-8BE2-B42A4C653D1D}" presName="rootComposite" presStyleCnt="0"/>
      <dgm:spPr/>
    </dgm:pt>
    <dgm:pt modelId="{20A91DA4-6C94-4817-8DE2-79D6674AA172}" type="pres">
      <dgm:prSet presAssocID="{0B37A57E-07D5-425A-8BE2-B42A4C653D1D}" presName="rootText" presStyleLbl="node2" presStyleIdx="1" presStyleCnt="3">
        <dgm:presLayoutVars>
          <dgm:chPref val="3"/>
        </dgm:presLayoutVars>
      </dgm:prSet>
      <dgm:spPr/>
      <dgm:t>
        <a:bodyPr/>
        <a:lstStyle/>
        <a:p>
          <a:endParaRPr lang="en-US"/>
        </a:p>
      </dgm:t>
    </dgm:pt>
    <dgm:pt modelId="{6D9654FD-75D3-448B-805D-E1F5238FF14E}" type="pres">
      <dgm:prSet presAssocID="{0B37A57E-07D5-425A-8BE2-B42A4C653D1D}" presName="rootConnector" presStyleLbl="node2" presStyleIdx="1" presStyleCnt="3"/>
      <dgm:spPr/>
      <dgm:t>
        <a:bodyPr/>
        <a:lstStyle/>
        <a:p>
          <a:endParaRPr lang="en-US"/>
        </a:p>
      </dgm:t>
    </dgm:pt>
    <dgm:pt modelId="{0D5D58C2-4A6F-445D-A2DB-B26A32C3F8E6}" type="pres">
      <dgm:prSet presAssocID="{0B37A57E-07D5-425A-8BE2-B42A4C653D1D}" presName="hierChild4" presStyleCnt="0"/>
      <dgm:spPr/>
    </dgm:pt>
    <dgm:pt modelId="{E530E29C-62EB-41BC-A4B0-62843D6D6EA2}" type="pres">
      <dgm:prSet presAssocID="{0B37A57E-07D5-425A-8BE2-B42A4C653D1D}" presName="hierChild5" presStyleCnt="0"/>
      <dgm:spPr/>
    </dgm:pt>
    <dgm:pt modelId="{11A3ACE5-A93F-4D4B-BC9D-064F02155230}" type="pres">
      <dgm:prSet presAssocID="{6CBB865F-907A-419B-9000-0DD19E47516F}" presName="Name37" presStyleLbl="parChTrans1D2" presStyleIdx="2" presStyleCnt="4"/>
      <dgm:spPr/>
      <dgm:t>
        <a:bodyPr/>
        <a:lstStyle/>
        <a:p>
          <a:endParaRPr lang="en-US"/>
        </a:p>
      </dgm:t>
    </dgm:pt>
    <dgm:pt modelId="{64C6E60B-AB34-42B3-A5AB-FBB010477352}" type="pres">
      <dgm:prSet presAssocID="{4551AA30-DF00-4D93-B068-60B3585850D0}" presName="hierRoot2" presStyleCnt="0">
        <dgm:presLayoutVars>
          <dgm:hierBranch val="init"/>
        </dgm:presLayoutVars>
      </dgm:prSet>
      <dgm:spPr/>
    </dgm:pt>
    <dgm:pt modelId="{DF63D432-35BB-4EE5-A3C7-362A33E92DD9}" type="pres">
      <dgm:prSet presAssocID="{4551AA30-DF00-4D93-B068-60B3585850D0}" presName="rootComposite" presStyleCnt="0"/>
      <dgm:spPr/>
    </dgm:pt>
    <dgm:pt modelId="{43F58F19-E20A-457C-824D-6BD2D5D7E1E0}" type="pres">
      <dgm:prSet presAssocID="{4551AA30-DF00-4D93-B068-60B3585850D0}" presName="rootText" presStyleLbl="node2" presStyleIdx="2" presStyleCnt="3">
        <dgm:presLayoutVars>
          <dgm:chPref val="3"/>
        </dgm:presLayoutVars>
      </dgm:prSet>
      <dgm:spPr/>
      <dgm:t>
        <a:bodyPr/>
        <a:lstStyle/>
        <a:p>
          <a:endParaRPr lang="en-US"/>
        </a:p>
      </dgm:t>
    </dgm:pt>
    <dgm:pt modelId="{4D8F28D1-E8CE-4AEE-807B-8D2369C57980}" type="pres">
      <dgm:prSet presAssocID="{4551AA30-DF00-4D93-B068-60B3585850D0}" presName="rootConnector" presStyleLbl="node2" presStyleIdx="2" presStyleCnt="3"/>
      <dgm:spPr/>
      <dgm:t>
        <a:bodyPr/>
        <a:lstStyle/>
        <a:p>
          <a:endParaRPr lang="en-US"/>
        </a:p>
      </dgm:t>
    </dgm:pt>
    <dgm:pt modelId="{D6C8DC4D-6B31-42B1-8E10-9C5E22D64B1B}" type="pres">
      <dgm:prSet presAssocID="{4551AA30-DF00-4D93-B068-60B3585850D0}" presName="hierChild4" presStyleCnt="0"/>
      <dgm:spPr/>
    </dgm:pt>
    <dgm:pt modelId="{54AB6A9D-CC37-4E52-929C-0506E402850E}" type="pres">
      <dgm:prSet presAssocID="{4551AA30-DF00-4D93-B068-60B3585850D0}" presName="hierChild5" presStyleCnt="0"/>
      <dgm:spPr/>
    </dgm:pt>
    <dgm:pt modelId="{398147CD-F702-4EB9-9156-3071815A8352}" type="pres">
      <dgm:prSet presAssocID="{5EFD6DC8-2C7A-4157-9AD1-3524980D92B6}" presName="hierChild3" presStyleCnt="0"/>
      <dgm:spPr/>
    </dgm:pt>
    <dgm:pt modelId="{2455C129-E9C5-4D01-8F11-FAD8354CE43E}" type="pres">
      <dgm:prSet presAssocID="{8A20E241-1008-43FE-921C-0687787885AA}" presName="Name111" presStyleLbl="parChTrans1D2" presStyleIdx="3" presStyleCnt="4"/>
      <dgm:spPr/>
      <dgm:t>
        <a:bodyPr/>
        <a:lstStyle/>
        <a:p>
          <a:endParaRPr lang="en-US"/>
        </a:p>
      </dgm:t>
    </dgm:pt>
    <dgm:pt modelId="{B67855E7-B798-4619-901A-543B67185961}" type="pres">
      <dgm:prSet presAssocID="{E63B6050-45B8-4E48-9829-734C69F78376}" presName="hierRoot3" presStyleCnt="0">
        <dgm:presLayoutVars>
          <dgm:hierBranch val="init"/>
        </dgm:presLayoutVars>
      </dgm:prSet>
      <dgm:spPr/>
    </dgm:pt>
    <dgm:pt modelId="{13A64E06-F7B8-464D-A851-AF5619CAB0F1}" type="pres">
      <dgm:prSet presAssocID="{E63B6050-45B8-4E48-9829-734C69F78376}" presName="rootComposite3" presStyleCnt="0"/>
      <dgm:spPr/>
    </dgm:pt>
    <dgm:pt modelId="{8D54903D-E150-409E-A847-9AD982DE11B4}" type="pres">
      <dgm:prSet presAssocID="{E63B6050-45B8-4E48-9829-734C69F78376}" presName="rootText3" presStyleLbl="asst1" presStyleIdx="0" presStyleCnt="1" custFlipHor="1" custScaleX="2565">
        <dgm:presLayoutVars>
          <dgm:chPref val="3"/>
        </dgm:presLayoutVars>
      </dgm:prSet>
      <dgm:spPr/>
      <dgm:t>
        <a:bodyPr/>
        <a:lstStyle/>
        <a:p>
          <a:endParaRPr lang="en-US"/>
        </a:p>
      </dgm:t>
    </dgm:pt>
    <dgm:pt modelId="{51CAB2DE-AE6D-40D1-B434-038395EEA52A}" type="pres">
      <dgm:prSet presAssocID="{E63B6050-45B8-4E48-9829-734C69F78376}" presName="rootConnector3" presStyleLbl="asst1" presStyleIdx="0" presStyleCnt="1"/>
      <dgm:spPr/>
      <dgm:t>
        <a:bodyPr/>
        <a:lstStyle/>
        <a:p>
          <a:endParaRPr lang="en-US"/>
        </a:p>
      </dgm:t>
    </dgm:pt>
    <dgm:pt modelId="{0EBA5EBA-AB13-4BC5-8331-83FCF9AE29DF}" type="pres">
      <dgm:prSet presAssocID="{E63B6050-45B8-4E48-9829-734C69F78376}" presName="hierChild6" presStyleCnt="0"/>
      <dgm:spPr/>
    </dgm:pt>
    <dgm:pt modelId="{D66DCD55-407A-44CC-B39C-C9AA8990678E}" type="pres">
      <dgm:prSet presAssocID="{E63B6050-45B8-4E48-9829-734C69F78376}" presName="hierChild7" presStyleCnt="0"/>
      <dgm:spPr/>
    </dgm:pt>
  </dgm:ptLst>
  <dgm:cxnLst>
    <dgm:cxn modelId="{FB777017-307C-4C3D-B8FD-8E6A7C6B8519}" type="presOf" srcId="{B697ED33-D593-439C-AF04-27382EF1B189}" destId="{10A178CC-AD06-4C4A-B518-C17BEBA28A5D}" srcOrd="0" destOrd="0" presId="urn:microsoft.com/office/officeart/2005/8/layout/orgChart1"/>
    <dgm:cxn modelId="{574A79A1-71AD-48C4-96F6-7BB10EDA5F3D}" type="presOf" srcId="{8A20E241-1008-43FE-921C-0687787885AA}" destId="{2455C129-E9C5-4D01-8F11-FAD8354CE43E}" srcOrd="0" destOrd="0" presId="urn:microsoft.com/office/officeart/2005/8/layout/orgChart1"/>
    <dgm:cxn modelId="{49FEC488-D688-47D9-98FE-FE186C19F69A}" type="presOf" srcId="{4551AA30-DF00-4D93-B068-60B3585850D0}" destId="{43F58F19-E20A-457C-824D-6BD2D5D7E1E0}" srcOrd="0" destOrd="0" presId="urn:microsoft.com/office/officeart/2005/8/layout/orgChart1"/>
    <dgm:cxn modelId="{ADD86BE0-AFB4-45E2-9CFE-37311BB5C9CE}" type="presOf" srcId="{5EFD6DC8-2C7A-4157-9AD1-3524980D92B6}" destId="{AFE2AC6B-B063-4601-866D-E6CE2896BDA9}" srcOrd="1" destOrd="0" presId="urn:microsoft.com/office/officeart/2005/8/layout/orgChart1"/>
    <dgm:cxn modelId="{37360A15-3F6F-4144-B2D4-1AD107897D94}" type="presOf" srcId="{4551AA30-DF00-4D93-B068-60B3585850D0}" destId="{4D8F28D1-E8CE-4AEE-807B-8D2369C57980}" srcOrd="1" destOrd="0" presId="urn:microsoft.com/office/officeart/2005/8/layout/orgChart1"/>
    <dgm:cxn modelId="{5E116849-661F-4474-8AEE-09904C6E2AE4}" type="presOf" srcId="{0B37A57E-07D5-425A-8BE2-B42A4C653D1D}" destId="{20A91DA4-6C94-4817-8DE2-79D6674AA172}" srcOrd="0" destOrd="0" presId="urn:microsoft.com/office/officeart/2005/8/layout/orgChart1"/>
    <dgm:cxn modelId="{1A551B9E-3E1B-452B-BF67-C1D4713D4B66}" type="presOf" srcId="{DB1CEF19-0BC3-4736-A1A8-6ACD02738E3C}" destId="{2BCFA295-DEA3-4501-8539-5F0629691AFE}" srcOrd="0" destOrd="0" presId="urn:microsoft.com/office/officeart/2005/8/layout/orgChart1"/>
    <dgm:cxn modelId="{FD21E454-1FAB-415F-B09D-188155FC117E}" type="presOf" srcId="{E63B6050-45B8-4E48-9829-734C69F78376}" destId="{8D54903D-E150-409E-A847-9AD982DE11B4}" srcOrd="0" destOrd="0" presId="urn:microsoft.com/office/officeart/2005/8/layout/orgChart1"/>
    <dgm:cxn modelId="{DDF6D58F-523B-4F8D-BEAA-4D2D06B716D4}" type="presOf" srcId="{3D3077C1-FF8C-40FC-8B5A-BC7BB8EA3D45}" destId="{766E674D-987C-4F91-89C5-D8C27AA396CB}" srcOrd="0" destOrd="0" presId="urn:microsoft.com/office/officeart/2005/8/layout/orgChart1"/>
    <dgm:cxn modelId="{F40FA1D2-436A-428B-916C-2F080E4E9835}" type="presOf" srcId="{E63B6050-45B8-4E48-9829-734C69F78376}" destId="{51CAB2DE-AE6D-40D1-B434-038395EEA52A}" srcOrd="1" destOrd="0" presId="urn:microsoft.com/office/officeart/2005/8/layout/orgChart1"/>
    <dgm:cxn modelId="{67991B3E-DE86-46B8-94FB-652085FCA87D}" type="presOf" srcId="{5EFD6DC8-2C7A-4157-9AD1-3524980D92B6}" destId="{B87C621E-5855-4E6E-B51B-24421883BF89}" srcOrd="0" destOrd="0" presId="urn:microsoft.com/office/officeart/2005/8/layout/orgChart1"/>
    <dgm:cxn modelId="{6E7859DB-86F1-4E48-8E93-AECEA541C5BB}" srcId="{B697ED33-D593-439C-AF04-27382EF1B189}" destId="{5EFD6DC8-2C7A-4157-9AD1-3524980D92B6}" srcOrd="0" destOrd="0" parTransId="{28D56B71-3F12-49F1-BB80-490537349C33}" sibTransId="{5E81F3CA-62F3-4F1E-88B3-54635BB26FC5}"/>
    <dgm:cxn modelId="{57AAEC60-5515-40E7-AA79-2115FF98078B}" type="presOf" srcId="{0B37A57E-07D5-425A-8BE2-B42A4C653D1D}" destId="{6D9654FD-75D3-448B-805D-E1F5238FF14E}" srcOrd="1" destOrd="0" presId="urn:microsoft.com/office/officeart/2005/8/layout/orgChart1"/>
    <dgm:cxn modelId="{EDE917E2-A1EA-4C1F-9249-431B003AB118}" type="presOf" srcId="{6CBB865F-907A-419B-9000-0DD19E47516F}" destId="{11A3ACE5-A93F-4D4B-BC9D-064F02155230}" srcOrd="0" destOrd="0" presId="urn:microsoft.com/office/officeart/2005/8/layout/orgChart1"/>
    <dgm:cxn modelId="{87BBC422-776E-4EAF-B761-9F8E327971FC}" type="presOf" srcId="{9D26CDA7-2DE8-4808-B107-8C36EF24A683}" destId="{B0395BEC-1A21-4AF3-AC4C-1FDF90B2D581}" srcOrd="0" destOrd="0" presId="urn:microsoft.com/office/officeart/2005/8/layout/orgChart1"/>
    <dgm:cxn modelId="{75808C4A-63C9-4751-AED9-1FA3FDC7E33C}" srcId="{5EFD6DC8-2C7A-4157-9AD1-3524980D92B6}" destId="{0B37A57E-07D5-425A-8BE2-B42A4C653D1D}" srcOrd="2" destOrd="0" parTransId="{9D26CDA7-2DE8-4808-B107-8C36EF24A683}" sibTransId="{5A2870AE-9EC4-4852-8C5D-2AC1D0E3923F}"/>
    <dgm:cxn modelId="{3FCFF6DE-94E0-4224-B207-5B6D3A5F30AD}" type="presOf" srcId="{DB1CEF19-0BC3-4736-A1A8-6ACD02738E3C}" destId="{D41C6F7B-6BC5-480A-9698-B03093336341}" srcOrd="1" destOrd="0" presId="urn:microsoft.com/office/officeart/2005/8/layout/orgChart1"/>
    <dgm:cxn modelId="{0827C713-2A7F-423C-A3BC-DBAB4584E407}" srcId="{5EFD6DC8-2C7A-4157-9AD1-3524980D92B6}" destId="{E63B6050-45B8-4E48-9829-734C69F78376}" srcOrd="0" destOrd="0" parTransId="{8A20E241-1008-43FE-921C-0687787885AA}" sibTransId="{5D3B14B8-C992-4AAD-A16E-8B8059CC364B}"/>
    <dgm:cxn modelId="{E0C784BA-C358-400D-99FC-272D03081E4D}" srcId="{5EFD6DC8-2C7A-4157-9AD1-3524980D92B6}" destId="{DB1CEF19-0BC3-4736-A1A8-6ACD02738E3C}" srcOrd="1" destOrd="0" parTransId="{3D3077C1-FF8C-40FC-8B5A-BC7BB8EA3D45}" sibTransId="{033793D7-D257-4F4D-ADCD-C16B2ADCA964}"/>
    <dgm:cxn modelId="{F8ECC454-E658-49EF-A9A8-44AD31F50DD3}" srcId="{5EFD6DC8-2C7A-4157-9AD1-3524980D92B6}" destId="{4551AA30-DF00-4D93-B068-60B3585850D0}" srcOrd="3" destOrd="0" parTransId="{6CBB865F-907A-419B-9000-0DD19E47516F}" sibTransId="{F0716737-F92C-4E17-98B1-F9B252B1690B}"/>
    <dgm:cxn modelId="{82E98F1C-F82A-4799-A6B5-6120BD08F5B8}" type="presParOf" srcId="{10A178CC-AD06-4C4A-B518-C17BEBA28A5D}" destId="{4D491D29-59C3-49E9-9D71-E1CA839658B2}" srcOrd="0" destOrd="0" presId="urn:microsoft.com/office/officeart/2005/8/layout/orgChart1"/>
    <dgm:cxn modelId="{C81FD987-CD4A-4A71-9B3F-904CE5BD0755}" type="presParOf" srcId="{4D491D29-59C3-49E9-9D71-E1CA839658B2}" destId="{638324C0-29BE-443B-8B7D-B72B7423024B}" srcOrd="0" destOrd="0" presId="urn:microsoft.com/office/officeart/2005/8/layout/orgChart1"/>
    <dgm:cxn modelId="{3F4C6D1B-1C7B-46E7-999F-39549047682E}" type="presParOf" srcId="{638324C0-29BE-443B-8B7D-B72B7423024B}" destId="{B87C621E-5855-4E6E-B51B-24421883BF89}" srcOrd="0" destOrd="0" presId="urn:microsoft.com/office/officeart/2005/8/layout/orgChart1"/>
    <dgm:cxn modelId="{3A7F0943-F223-4D47-93A9-4ED6BB9068E4}" type="presParOf" srcId="{638324C0-29BE-443B-8B7D-B72B7423024B}" destId="{AFE2AC6B-B063-4601-866D-E6CE2896BDA9}" srcOrd="1" destOrd="0" presId="urn:microsoft.com/office/officeart/2005/8/layout/orgChart1"/>
    <dgm:cxn modelId="{18631E1B-037F-4968-8AA8-B3BBF855F753}" type="presParOf" srcId="{4D491D29-59C3-49E9-9D71-E1CA839658B2}" destId="{343FF2D0-1180-4217-9F17-B0135CF3DB0E}" srcOrd="1" destOrd="0" presId="urn:microsoft.com/office/officeart/2005/8/layout/orgChart1"/>
    <dgm:cxn modelId="{C5A7522D-4282-49A1-9691-64C5601D6738}" type="presParOf" srcId="{343FF2D0-1180-4217-9F17-B0135CF3DB0E}" destId="{766E674D-987C-4F91-89C5-D8C27AA396CB}" srcOrd="0" destOrd="0" presId="urn:microsoft.com/office/officeart/2005/8/layout/orgChart1"/>
    <dgm:cxn modelId="{F8899DD3-38F0-4C8F-9C8D-45DFFE5BF405}" type="presParOf" srcId="{343FF2D0-1180-4217-9F17-B0135CF3DB0E}" destId="{8060AB0F-7298-44AC-89FA-063E53A36C7E}" srcOrd="1" destOrd="0" presId="urn:microsoft.com/office/officeart/2005/8/layout/orgChart1"/>
    <dgm:cxn modelId="{B21752E3-FEA3-437E-9666-5D74B95F4A1B}" type="presParOf" srcId="{8060AB0F-7298-44AC-89FA-063E53A36C7E}" destId="{26BCECED-712D-4B5C-87E8-409ED202C50E}" srcOrd="0" destOrd="0" presId="urn:microsoft.com/office/officeart/2005/8/layout/orgChart1"/>
    <dgm:cxn modelId="{B2813CED-F4D7-4BB5-859D-607EABD9FDAB}" type="presParOf" srcId="{26BCECED-712D-4B5C-87E8-409ED202C50E}" destId="{2BCFA295-DEA3-4501-8539-5F0629691AFE}" srcOrd="0" destOrd="0" presId="urn:microsoft.com/office/officeart/2005/8/layout/orgChart1"/>
    <dgm:cxn modelId="{330A7E98-9323-495A-9AD6-F1AD17585C16}" type="presParOf" srcId="{26BCECED-712D-4B5C-87E8-409ED202C50E}" destId="{D41C6F7B-6BC5-480A-9698-B03093336341}" srcOrd="1" destOrd="0" presId="urn:microsoft.com/office/officeart/2005/8/layout/orgChart1"/>
    <dgm:cxn modelId="{060F429B-7877-4947-9912-022625EC81D6}" type="presParOf" srcId="{8060AB0F-7298-44AC-89FA-063E53A36C7E}" destId="{EA880059-9402-4E9E-86C2-61F31AE30579}" srcOrd="1" destOrd="0" presId="urn:microsoft.com/office/officeart/2005/8/layout/orgChart1"/>
    <dgm:cxn modelId="{290579C0-3FAB-4328-9DAD-D9AF42781DD5}" type="presParOf" srcId="{8060AB0F-7298-44AC-89FA-063E53A36C7E}" destId="{A5132510-A35F-431F-A0CF-8A079557D8C3}" srcOrd="2" destOrd="0" presId="urn:microsoft.com/office/officeart/2005/8/layout/orgChart1"/>
    <dgm:cxn modelId="{D33E1D1D-C7D6-440D-84D4-63BC3D69672E}" type="presParOf" srcId="{343FF2D0-1180-4217-9F17-B0135CF3DB0E}" destId="{B0395BEC-1A21-4AF3-AC4C-1FDF90B2D581}" srcOrd="2" destOrd="0" presId="urn:microsoft.com/office/officeart/2005/8/layout/orgChart1"/>
    <dgm:cxn modelId="{2F0292B5-9887-4B83-8001-F6E89BD9F333}" type="presParOf" srcId="{343FF2D0-1180-4217-9F17-B0135CF3DB0E}" destId="{79FF73E4-D183-43F0-B2C7-F06E17AE89DC}" srcOrd="3" destOrd="0" presId="urn:microsoft.com/office/officeart/2005/8/layout/orgChart1"/>
    <dgm:cxn modelId="{33413814-43D0-4575-85C9-C1A549923A73}" type="presParOf" srcId="{79FF73E4-D183-43F0-B2C7-F06E17AE89DC}" destId="{6DA92063-2226-415F-94CF-10A0B38BE54E}" srcOrd="0" destOrd="0" presId="urn:microsoft.com/office/officeart/2005/8/layout/orgChart1"/>
    <dgm:cxn modelId="{3BA73111-A9FA-417C-9B68-0854C4E4247F}" type="presParOf" srcId="{6DA92063-2226-415F-94CF-10A0B38BE54E}" destId="{20A91DA4-6C94-4817-8DE2-79D6674AA172}" srcOrd="0" destOrd="0" presId="urn:microsoft.com/office/officeart/2005/8/layout/orgChart1"/>
    <dgm:cxn modelId="{EF3435AB-9868-4DCE-A09F-B9D07C59E20E}" type="presParOf" srcId="{6DA92063-2226-415F-94CF-10A0B38BE54E}" destId="{6D9654FD-75D3-448B-805D-E1F5238FF14E}" srcOrd="1" destOrd="0" presId="urn:microsoft.com/office/officeart/2005/8/layout/orgChart1"/>
    <dgm:cxn modelId="{AE635273-B997-4400-8890-CE8AC348B838}" type="presParOf" srcId="{79FF73E4-D183-43F0-B2C7-F06E17AE89DC}" destId="{0D5D58C2-4A6F-445D-A2DB-B26A32C3F8E6}" srcOrd="1" destOrd="0" presId="urn:microsoft.com/office/officeart/2005/8/layout/orgChart1"/>
    <dgm:cxn modelId="{A8232C85-89D8-4655-B907-668CF67C541A}" type="presParOf" srcId="{79FF73E4-D183-43F0-B2C7-F06E17AE89DC}" destId="{E530E29C-62EB-41BC-A4B0-62843D6D6EA2}" srcOrd="2" destOrd="0" presId="urn:microsoft.com/office/officeart/2005/8/layout/orgChart1"/>
    <dgm:cxn modelId="{FE8DCA07-E25A-4F78-B915-8DE0B4FD982D}" type="presParOf" srcId="{343FF2D0-1180-4217-9F17-B0135CF3DB0E}" destId="{11A3ACE5-A93F-4D4B-BC9D-064F02155230}" srcOrd="4" destOrd="0" presId="urn:microsoft.com/office/officeart/2005/8/layout/orgChart1"/>
    <dgm:cxn modelId="{CA1A723B-B203-4F93-9CE4-7CF18ABEAA60}" type="presParOf" srcId="{343FF2D0-1180-4217-9F17-B0135CF3DB0E}" destId="{64C6E60B-AB34-42B3-A5AB-FBB010477352}" srcOrd="5" destOrd="0" presId="urn:microsoft.com/office/officeart/2005/8/layout/orgChart1"/>
    <dgm:cxn modelId="{62D36970-C403-4F4C-B084-454BF350C5AE}" type="presParOf" srcId="{64C6E60B-AB34-42B3-A5AB-FBB010477352}" destId="{DF63D432-35BB-4EE5-A3C7-362A33E92DD9}" srcOrd="0" destOrd="0" presId="urn:microsoft.com/office/officeart/2005/8/layout/orgChart1"/>
    <dgm:cxn modelId="{B1B2654D-F1A9-43C1-936F-79BF1B4E753F}" type="presParOf" srcId="{DF63D432-35BB-4EE5-A3C7-362A33E92DD9}" destId="{43F58F19-E20A-457C-824D-6BD2D5D7E1E0}" srcOrd="0" destOrd="0" presId="urn:microsoft.com/office/officeart/2005/8/layout/orgChart1"/>
    <dgm:cxn modelId="{DC03D515-B61D-4F26-8135-A4CA0F522D89}" type="presParOf" srcId="{DF63D432-35BB-4EE5-A3C7-362A33E92DD9}" destId="{4D8F28D1-E8CE-4AEE-807B-8D2369C57980}" srcOrd="1" destOrd="0" presId="urn:microsoft.com/office/officeart/2005/8/layout/orgChart1"/>
    <dgm:cxn modelId="{102D2814-A668-491E-A36F-49F6B3D38A98}" type="presParOf" srcId="{64C6E60B-AB34-42B3-A5AB-FBB010477352}" destId="{D6C8DC4D-6B31-42B1-8E10-9C5E22D64B1B}" srcOrd="1" destOrd="0" presId="urn:microsoft.com/office/officeart/2005/8/layout/orgChart1"/>
    <dgm:cxn modelId="{DE317A84-E51E-40F3-BCEA-AE9A7D5A56E2}" type="presParOf" srcId="{64C6E60B-AB34-42B3-A5AB-FBB010477352}" destId="{54AB6A9D-CC37-4E52-929C-0506E402850E}" srcOrd="2" destOrd="0" presId="urn:microsoft.com/office/officeart/2005/8/layout/orgChart1"/>
    <dgm:cxn modelId="{CF20DE5F-836A-4BDB-B96C-EC8B3EA3F555}" type="presParOf" srcId="{4D491D29-59C3-49E9-9D71-E1CA839658B2}" destId="{398147CD-F702-4EB9-9156-3071815A8352}" srcOrd="2" destOrd="0" presId="urn:microsoft.com/office/officeart/2005/8/layout/orgChart1"/>
    <dgm:cxn modelId="{0DE30AFC-EBBC-4AC6-B61F-BCCAD6587602}" type="presParOf" srcId="{398147CD-F702-4EB9-9156-3071815A8352}" destId="{2455C129-E9C5-4D01-8F11-FAD8354CE43E}" srcOrd="0" destOrd="0" presId="urn:microsoft.com/office/officeart/2005/8/layout/orgChart1"/>
    <dgm:cxn modelId="{A12EFB36-D5E4-47CE-B04D-A9B6C42D3E22}" type="presParOf" srcId="{398147CD-F702-4EB9-9156-3071815A8352}" destId="{B67855E7-B798-4619-901A-543B67185961}" srcOrd="1" destOrd="0" presId="urn:microsoft.com/office/officeart/2005/8/layout/orgChart1"/>
    <dgm:cxn modelId="{BDFD49AF-6A92-4F31-8937-D1E5C2235C7B}" type="presParOf" srcId="{B67855E7-B798-4619-901A-543B67185961}" destId="{13A64E06-F7B8-464D-A851-AF5619CAB0F1}" srcOrd="0" destOrd="0" presId="urn:microsoft.com/office/officeart/2005/8/layout/orgChart1"/>
    <dgm:cxn modelId="{A611ED66-D330-4B35-B286-E2D33446925D}" type="presParOf" srcId="{13A64E06-F7B8-464D-A851-AF5619CAB0F1}" destId="{8D54903D-E150-409E-A847-9AD982DE11B4}" srcOrd="0" destOrd="0" presId="urn:microsoft.com/office/officeart/2005/8/layout/orgChart1"/>
    <dgm:cxn modelId="{B77E646E-5BF1-4622-A7D0-A14DDA3FAA81}" type="presParOf" srcId="{13A64E06-F7B8-464D-A851-AF5619CAB0F1}" destId="{51CAB2DE-AE6D-40D1-B434-038395EEA52A}" srcOrd="1" destOrd="0" presId="urn:microsoft.com/office/officeart/2005/8/layout/orgChart1"/>
    <dgm:cxn modelId="{233090E9-451A-4A41-BF2B-BEEFCA08D8AF}" type="presParOf" srcId="{B67855E7-B798-4619-901A-543B67185961}" destId="{0EBA5EBA-AB13-4BC5-8331-83FCF9AE29DF}" srcOrd="1" destOrd="0" presId="urn:microsoft.com/office/officeart/2005/8/layout/orgChart1"/>
    <dgm:cxn modelId="{9340546A-A45E-427A-AD95-872CCCD4D071}" type="presParOf" srcId="{B67855E7-B798-4619-901A-543B67185961}" destId="{D66DCD55-407A-44CC-B39C-C9AA8990678E}"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308C084E-7BAD-435E-B732-D2966A544A3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9CE58818-9F77-4E98-9C81-1459D3555B85}">
      <dgm:prSet phldrT="[Text]"/>
      <dgm:spPr/>
      <dgm:t>
        <a:bodyPr/>
        <a:lstStyle/>
        <a:p>
          <a:r>
            <a:rPr lang="en-US" dirty="0" smtClean="0"/>
            <a:t>Job analysis</a:t>
          </a:r>
          <a:endParaRPr lang="en-US" dirty="0"/>
        </a:p>
      </dgm:t>
    </dgm:pt>
    <dgm:pt modelId="{F940D343-8E4E-4498-B919-C0452D8D5DE3}" type="parTrans" cxnId="{D555D43F-E97A-42E1-A294-D77F4D871708}">
      <dgm:prSet/>
      <dgm:spPr/>
      <dgm:t>
        <a:bodyPr/>
        <a:lstStyle/>
        <a:p>
          <a:endParaRPr lang="en-US"/>
        </a:p>
      </dgm:t>
    </dgm:pt>
    <dgm:pt modelId="{475F5799-DC41-43DD-B37B-C5A124201912}" type="sibTrans" cxnId="{D555D43F-E97A-42E1-A294-D77F4D871708}">
      <dgm:prSet/>
      <dgm:spPr/>
      <dgm:t>
        <a:bodyPr/>
        <a:lstStyle/>
        <a:p>
          <a:endParaRPr lang="en-US"/>
        </a:p>
      </dgm:t>
    </dgm:pt>
    <dgm:pt modelId="{1418C2F2-D7F2-49DF-B6F7-E5D19DCE24C3}">
      <dgm:prSet phldrT="[Text]"/>
      <dgm:spPr/>
      <dgm:t>
        <a:bodyPr/>
        <a:lstStyle/>
        <a:p>
          <a:r>
            <a:rPr lang="en-US" dirty="0" smtClean="0"/>
            <a:t>Job descriptions</a:t>
          </a:r>
          <a:endParaRPr lang="en-US" dirty="0"/>
        </a:p>
      </dgm:t>
    </dgm:pt>
    <dgm:pt modelId="{D71C8FD4-D846-4568-A288-337FB59CCE77}" type="parTrans" cxnId="{185FC3DF-9198-41DB-9ECB-E24C17A2BF08}">
      <dgm:prSet/>
      <dgm:spPr/>
      <dgm:t>
        <a:bodyPr/>
        <a:lstStyle/>
        <a:p>
          <a:endParaRPr lang="en-US"/>
        </a:p>
      </dgm:t>
    </dgm:pt>
    <dgm:pt modelId="{CBD12E7B-C614-4B94-89DC-890CB45715D5}" type="sibTrans" cxnId="{185FC3DF-9198-41DB-9ECB-E24C17A2BF08}">
      <dgm:prSet/>
      <dgm:spPr/>
      <dgm:t>
        <a:bodyPr/>
        <a:lstStyle/>
        <a:p>
          <a:endParaRPr lang="en-US"/>
        </a:p>
      </dgm:t>
    </dgm:pt>
    <dgm:pt modelId="{FEA2AE66-6A36-489E-A6BF-97C62B73D478}">
      <dgm:prSet phldrT="[Text]"/>
      <dgm:spPr/>
      <dgm:t>
        <a:bodyPr/>
        <a:lstStyle/>
        <a:p>
          <a:r>
            <a:rPr lang="en-US" dirty="0" smtClean="0"/>
            <a:t>Job specifications</a:t>
          </a:r>
          <a:endParaRPr lang="en-US" dirty="0"/>
        </a:p>
      </dgm:t>
    </dgm:pt>
    <dgm:pt modelId="{BC550904-53BC-488F-944D-3AC988F724A0}" type="parTrans" cxnId="{597D8CE5-01EE-4626-A47A-F944733C8C4C}">
      <dgm:prSet/>
      <dgm:spPr/>
      <dgm:t>
        <a:bodyPr/>
        <a:lstStyle/>
        <a:p>
          <a:endParaRPr lang="en-US"/>
        </a:p>
      </dgm:t>
    </dgm:pt>
    <dgm:pt modelId="{FEABA10D-EE94-474F-BDDD-B27849C451D0}" type="sibTrans" cxnId="{597D8CE5-01EE-4626-A47A-F944733C8C4C}">
      <dgm:prSet/>
      <dgm:spPr/>
      <dgm:t>
        <a:bodyPr/>
        <a:lstStyle/>
        <a:p>
          <a:endParaRPr lang="en-US"/>
        </a:p>
      </dgm:t>
    </dgm:pt>
    <dgm:pt modelId="{B9F3CB37-85DE-45E7-BF41-8DC21E74D4C5}">
      <dgm:prSet phldrT="[Text]"/>
      <dgm:spPr/>
      <dgm:t>
        <a:bodyPr/>
        <a:lstStyle/>
        <a:p>
          <a:r>
            <a:rPr lang="en-US" dirty="0" smtClean="0"/>
            <a:t>Job evaluations</a:t>
          </a:r>
          <a:endParaRPr lang="en-US" dirty="0"/>
        </a:p>
      </dgm:t>
    </dgm:pt>
    <dgm:pt modelId="{AB0A88BA-C18B-46FA-813B-6651032F014F}" type="parTrans" cxnId="{1FA3511D-30CA-49DE-BDB4-D339ACF75A65}">
      <dgm:prSet/>
      <dgm:spPr/>
      <dgm:t>
        <a:bodyPr/>
        <a:lstStyle/>
        <a:p>
          <a:endParaRPr lang="en-US"/>
        </a:p>
      </dgm:t>
    </dgm:pt>
    <dgm:pt modelId="{25070E22-F997-491C-B202-23C90C0A0909}" type="sibTrans" cxnId="{1FA3511D-30CA-49DE-BDB4-D339ACF75A65}">
      <dgm:prSet/>
      <dgm:spPr/>
      <dgm:t>
        <a:bodyPr/>
        <a:lstStyle/>
        <a:p>
          <a:endParaRPr lang="en-US"/>
        </a:p>
      </dgm:t>
    </dgm:pt>
    <dgm:pt modelId="{04B2B07E-B3DC-47F4-B56C-BFEB0EB7A850}" type="pres">
      <dgm:prSet presAssocID="{308C084E-7BAD-435E-B732-D2966A544A3E}" presName="hierChild1" presStyleCnt="0">
        <dgm:presLayoutVars>
          <dgm:orgChart val="1"/>
          <dgm:chPref val="1"/>
          <dgm:dir/>
          <dgm:animOne val="branch"/>
          <dgm:animLvl val="lvl"/>
          <dgm:resizeHandles/>
        </dgm:presLayoutVars>
      </dgm:prSet>
      <dgm:spPr/>
      <dgm:t>
        <a:bodyPr/>
        <a:lstStyle/>
        <a:p>
          <a:endParaRPr lang="en-US"/>
        </a:p>
      </dgm:t>
    </dgm:pt>
    <dgm:pt modelId="{FAEA96AB-637E-402B-AF62-2F676053D3D0}" type="pres">
      <dgm:prSet presAssocID="{9CE58818-9F77-4E98-9C81-1459D3555B85}" presName="hierRoot1" presStyleCnt="0">
        <dgm:presLayoutVars>
          <dgm:hierBranch val="init"/>
        </dgm:presLayoutVars>
      </dgm:prSet>
      <dgm:spPr/>
    </dgm:pt>
    <dgm:pt modelId="{5AF66AD0-B2BC-43D2-A8D9-68007DE314EB}" type="pres">
      <dgm:prSet presAssocID="{9CE58818-9F77-4E98-9C81-1459D3555B85}" presName="rootComposite1" presStyleCnt="0"/>
      <dgm:spPr/>
    </dgm:pt>
    <dgm:pt modelId="{5AD86CF5-A47E-42AE-9383-01AC900A9ED3}" type="pres">
      <dgm:prSet presAssocID="{9CE58818-9F77-4E98-9C81-1459D3555B85}" presName="rootText1" presStyleLbl="node0" presStyleIdx="0" presStyleCnt="1">
        <dgm:presLayoutVars>
          <dgm:chPref val="3"/>
        </dgm:presLayoutVars>
      </dgm:prSet>
      <dgm:spPr/>
      <dgm:t>
        <a:bodyPr/>
        <a:lstStyle/>
        <a:p>
          <a:endParaRPr lang="en-US"/>
        </a:p>
      </dgm:t>
    </dgm:pt>
    <dgm:pt modelId="{73F498F2-3AB6-41BC-BC3E-59F8D5C61B58}" type="pres">
      <dgm:prSet presAssocID="{9CE58818-9F77-4E98-9C81-1459D3555B85}" presName="rootConnector1" presStyleLbl="node1" presStyleIdx="0" presStyleCnt="0"/>
      <dgm:spPr/>
      <dgm:t>
        <a:bodyPr/>
        <a:lstStyle/>
        <a:p>
          <a:endParaRPr lang="en-US"/>
        </a:p>
      </dgm:t>
    </dgm:pt>
    <dgm:pt modelId="{0FF120AD-D299-46B7-88D2-E083A345CC19}" type="pres">
      <dgm:prSet presAssocID="{9CE58818-9F77-4E98-9C81-1459D3555B85}" presName="hierChild2" presStyleCnt="0"/>
      <dgm:spPr/>
    </dgm:pt>
    <dgm:pt modelId="{D3DD40C1-94D6-4B5D-ADCF-0B67FA4CBC9A}" type="pres">
      <dgm:prSet presAssocID="{D71C8FD4-D846-4568-A288-337FB59CCE77}" presName="Name37" presStyleLbl="parChTrans1D2" presStyleIdx="0" presStyleCnt="3"/>
      <dgm:spPr/>
      <dgm:t>
        <a:bodyPr/>
        <a:lstStyle/>
        <a:p>
          <a:endParaRPr lang="en-US"/>
        </a:p>
      </dgm:t>
    </dgm:pt>
    <dgm:pt modelId="{E723AB2A-D7F7-458C-91A3-CF6762B9E87B}" type="pres">
      <dgm:prSet presAssocID="{1418C2F2-D7F2-49DF-B6F7-E5D19DCE24C3}" presName="hierRoot2" presStyleCnt="0">
        <dgm:presLayoutVars>
          <dgm:hierBranch val="init"/>
        </dgm:presLayoutVars>
      </dgm:prSet>
      <dgm:spPr/>
    </dgm:pt>
    <dgm:pt modelId="{D628BF15-1C6B-4A3D-AF74-5D0D49D1432F}" type="pres">
      <dgm:prSet presAssocID="{1418C2F2-D7F2-49DF-B6F7-E5D19DCE24C3}" presName="rootComposite" presStyleCnt="0"/>
      <dgm:spPr/>
    </dgm:pt>
    <dgm:pt modelId="{C1DCB53E-3BAD-45E5-809C-F1F7B2C5242F}" type="pres">
      <dgm:prSet presAssocID="{1418C2F2-D7F2-49DF-B6F7-E5D19DCE24C3}" presName="rootText" presStyleLbl="node2" presStyleIdx="0" presStyleCnt="3">
        <dgm:presLayoutVars>
          <dgm:chPref val="3"/>
        </dgm:presLayoutVars>
      </dgm:prSet>
      <dgm:spPr/>
      <dgm:t>
        <a:bodyPr/>
        <a:lstStyle/>
        <a:p>
          <a:endParaRPr lang="en-US"/>
        </a:p>
      </dgm:t>
    </dgm:pt>
    <dgm:pt modelId="{3BB4857D-BDA5-422F-873D-F59103E76A26}" type="pres">
      <dgm:prSet presAssocID="{1418C2F2-D7F2-49DF-B6F7-E5D19DCE24C3}" presName="rootConnector" presStyleLbl="node2" presStyleIdx="0" presStyleCnt="3"/>
      <dgm:spPr/>
      <dgm:t>
        <a:bodyPr/>
        <a:lstStyle/>
        <a:p>
          <a:endParaRPr lang="en-US"/>
        </a:p>
      </dgm:t>
    </dgm:pt>
    <dgm:pt modelId="{AA543356-439E-493C-A48A-047F212F32F0}" type="pres">
      <dgm:prSet presAssocID="{1418C2F2-D7F2-49DF-B6F7-E5D19DCE24C3}" presName="hierChild4" presStyleCnt="0"/>
      <dgm:spPr/>
    </dgm:pt>
    <dgm:pt modelId="{3BDC3F8D-0A0B-4AF7-B9B5-DE0E2D329F2C}" type="pres">
      <dgm:prSet presAssocID="{1418C2F2-D7F2-49DF-B6F7-E5D19DCE24C3}" presName="hierChild5" presStyleCnt="0"/>
      <dgm:spPr/>
    </dgm:pt>
    <dgm:pt modelId="{02034148-5068-4CD1-927E-0AE65792D87D}" type="pres">
      <dgm:prSet presAssocID="{BC550904-53BC-488F-944D-3AC988F724A0}" presName="Name37" presStyleLbl="parChTrans1D2" presStyleIdx="1" presStyleCnt="3"/>
      <dgm:spPr/>
      <dgm:t>
        <a:bodyPr/>
        <a:lstStyle/>
        <a:p>
          <a:endParaRPr lang="en-US"/>
        </a:p>
      </dgm:t>
    </dgm:pt>
    <dgm:pt modelId="{BE8295E4-879A-4BAC-B433-0A85C93D62F2}" type="pres">
      <dgm:prSet presAssocID="{FEA2AE66-6A36-489E-A6BF-97C62B73D478}" presName="hierRoot2" presStyleCnt="0">
        <dgm:presLayoutVars>
          <dgm:hierBranch val="init"/>
        </dgm:presLayoutVars>
      </dgm:prSet>
      <dgm:spPr/>
    </dgm:pt>
    <dgm:pt modelId="{B74C0562-DD78-487E-9E24-E58AB01F7EB8}" type="pres">
      <dgm:prSet presAssocID="{FEA2AE66-6A36-489E-A6BF-97C62B73D478}" presName="rootComposite" presStyleCnt="0"/>
      <dgm:spPr/>
    </dgm:pt>
    <dgm:pt modelId="{39B00440-B37D-4B24-8DAE-84EE5ECC4919}" type="pres">
      <dgm:prSet presAssocID="{FEA2AE66-6A36-489E-A6BF-97C62B73D478}" presName="rootText" presStyleLbl="node2" presStyleIdx="1" presStyleCnt="3">
        <dgm:presLayoutVars>
          <dgm:chPref val="3"/>
        </dgm:presLayoutVars>
      </dgm:prSet>
      <dgm:spPr/>
      <dgm:t>
        <a:bodyPr/>
        <a:lstStyle/>
        <a:p>
          <a:endParaRPr lang="en-US"/>
        </a:p>
      </dgm:t>
    </dgm:pt>
    <dgm:pt modelId="{1A923067-E04E-4B02-958B-2C3172886980}" type="pres">
      <dgm:prSet presAssocID="{FEA2AE66-6A36-489E-A6BF-97C62B73D478}" presName="rootConnector" presStyleLbl="node2" presStyleIdx="1" presStyleCnt="3"/>
      <dgm:spPr/>
      <dgm:t>
        <a:bodyPr/>
        <a:lstStyle/>
        <a:p>
          <a:endParaRPr lang="en-US"/>
        </a:p>
      </dgm:t>
    </dgm:pt>
    <dgm:pt modelId="{248AE0CA-12C0-43DE-8E44-E049CC2CAB72}" type="pres">
      <dgm:prSet presAssocID="{FEA2AE66-6A36-489E-A6BF-97C62B73D478}" presName="hierChild4" presStyleCnt="0"/>
      <dgm:spPr/>
    </dgm:pt>
    <dgm:pt modelId="{29A2A3CE-A5CE-4A67-B0CD-CCF42CD08CA6}" type="pres">
      <dgm:prSet presAssocID="{FEA2AE66-6A36-489E-A6BF-97C62B73D478}" presName="hierChild5" presStyleCnt="0"/>
      <dgm:spPr/>
    </dgm:pt>
    <dgm:pt modelId="{47D0695F-8BB1-4D9A-9737-35B2F4A17CD9}" type="pres">
      <dgm:prSet presAssocID="{AB0A88BA-C18B-46FA-813B-6651032F014F}" presName="Name37" presStyleLbl="parChTrans1D2" presStyleIdx="2" presStyleCnt="3"/>
      <dgm:spPr/>
      <dgm:t>
        <a:bodyPr/>
        <a:lstStyle/>
        <a:p>
          <a:endParaRPr lang="en-US"/>
        </a:p>
      </dgm:t>
    </dgm:pt>
    <dgm:pt modelId="{68855248-E7EA-4D2F-BFA5-83CDA6D5DD5A}" type="pres">
      <dgm:prSet presAssocID="{B9F3CB37-85DE-45E7-BF41-8DC21E74D4C5}" presName="hierRoot2" presStyleCnt="0">
        <dgm:presLayoutVars>
          <dgm:hierBranch val="init"/>
        </dgm:presLayoutVars>
      </dgm:prSet>
      <dgm:spPr/>
    </dgm:pt>
    <dgm:pt modelId="{14A5F789-2354-473C-8DE1-01E41E08BD96}" type="pres">
      <dgm:prSet presAssocID="{B9F3CB37-85DE-45E7-BF41-8DC21E74D4C5}" presName="rootComposite" presStyleCnt="0"/>
      <dgm:spPr/>
    </dgm:pt>
    <dgm:pt modelId="{449CC8F9-B0EA-4883-858F-0C835757C8AC}" type="pres">
      <dgm:prSet presAssocID="{B9F3CB37-85DE-45E7-BF41-8DC21E74D4C5}" presName="rootText" presStyleLbl="node2" presStyleIdx="2" presStyleCnt="3">
        <dgm:presLayoutVars>
          <dgm:chPref val="3"/>
        </dgm:presLayoutVars>
      </dgm:prSet>
      <dgm:spPr/>
      <dgm:t>
        <a:bodyPr/>
        <a:lstStyle/>
        <a:p>
          <a:endParaRPr lang="en-US"/>
        </a:p>
      </dgm:t>
    </dgm:pt>
    <dgm:pt modelId="{85FEDCFE-C842-4DC5-9860-CEDB0600071F}" type="pres">
      <dgm:prSet presAssocID="{B9F3CB37-85DE-45E7-BF41-8DC21E74D4C5}" presName="rootConnector" presStyleLbl="node2" presStyleIdx="2" presStyleCnt="3"/>
      <dgm:spPr/>
      <dgm:t>
        <a:bodyPr/>
        <a:lstStyle/>
        <a:p>
          <a:endParaRPr lang="en-US"/>
        </a:p>
      </dgm:t>
    </dgm:pt>
    <dgm:pt modelId="{BB9CFA0D-7497-4B33-9A5E-D96A44C43795}" type="pres">
      <dgm:prSet presAssocID="{B9F3CB37-85DE-45E7-BF41-8DC21E74D4C5}" presName="hierChild4" presStyleCnt="0"/>
      <dgm:spPr/>
    </dgm:pt>
    <dgm:pt modelId="{EC799B5A-2E34-456F-A30E-171F33BBC0B4}" type="pres">
      <dgm:prSet presAssocID="{B9F3CB37-85DE-45E7-BF41-8DC21E74D4C5}" presName="hierChild5" presStyleCnt="0"/>
      <dgm:spPr/>
    </dgm:pt>
    <dgm:pt modelId="{53B7EB04-FC69-4018-B936-178047FC65B3}" type="pres">
      <dgm:prSet presAssocID="{9CE58818-9F77-4E98-9C81-1459D3555B85}" presName="hierChild3" presStyleCnt="0"/>
      <dgm:spPr/>
    </dgm:pt>
  </dgm:ptLst>
  <dgm:cxnLst>
    <dgm:cxn modelId="{185FC3DF-9198-41DB-9ECB-E24C17A2BF08}" srcId="{9CE58818-9F77-4E98-9C81-1459D3555B85}" destId="{1418C2F2-D7F2-49DF-B6F7-E5D19DCE24C3}" srcOrd="0" destOrd="0" parTransId="{D71C8FD4-D846-4568-A288-337FB59CCE77}" sibTransId="{CBD12E7B-C614-4B94-89DC-890CB45715D5}"/>
    <dgm:cxn modelId="{94767143-8F64-4508-971E-3C3CEA2DB0BC}" type="presOf" srcId="{D71C8FD4-D846-4568-A288-337FB59CCE77}" destId="{D3DD40C1-94D6-4B5D-ADCF-0B67FA4CBC9A}" srcOrd="0" destOrd="0" presId="urn:microsoft.com/office/officeart/2005/8/layout/orgChart1"/>
    <dgm:cxn modelId="{F84B19C0-3C9D-4995-8668-828364BAB0B9}" type="presOf" srcId="{9CE58818-9F77-4E98-9C81-1459D3555B85}" destId="{73F498F2-3AB6-41BC-BC3E-59F8D5C61B58}" srcOrd="1" destOrd="0" presId="urn:microsoft.com/office/officeart/2005/8/layout/orgChart1"/>
    <dgm:cxn modelId="{09406149-2D78-4D21-89E1-3D0DAF312956}" type="presOf" srcId="{FEA2AE66-6A36-489E-A6BF-97C62B73D478}" destId="{1A923067-E04E-4B02-958B-2C3172886980}" srcOrd="1" destOrd="0" presId="urn:microsoft.com/office/officeart/2005/8/layout/orgChart1"/>
    <dgm:cxn modelId="{AEBDEB42-CC8B-491E-81F9-8196DD481B00}" type="presOf" srcId="{1418C2F2-D7F2-49DF-B6F7-E5D19DCE24C3}" destId="{C1DCB53E-3BAD-45E5-809C-F1F7B2C5242F}" srcOrd="0" destOrd="0" presId="urn:microsoft.com/office/officeart/2005/8/layout/orgChart1"/>
    <dgm:cxn modelId="{1FA3511D-30CA-49DE-BDB4-D339ACF75A65}" srcId="{9CE58818-9F77-4E98-9C81-1459D3555B85}" destId="{B9F3CB37-85DE-45E7-BF41-8DC21E74D4C5}" srcOrd="2" destOrd="0" parTransId="{AB0A88BA-C18B-46FA-813B-6651032F014F}" sibTransId="{25070E22-F997-491C-B202-23C90C0A0909}"/>
    <dgm:cxn modelId="{FAF5AB7E-36DF-4C04-91A4-19D26D5EBBF9}" type="presOf" srcId="{FEA2AE66-6A36-489E-A6BF-97C62B73D478}" destId="{39B00440-B37D-4B24-8DAE-84EE5ECC4919}" srcOrd="0" destOrd="0" presId="urn:microsoft.com/office/officeart/2005/8/layout/orgChart1"/>
    <dgm:cxn modelId="{0E191AE4-168F-462A-B544-4771065ABC37}" type="presOf" srcId="{308C084E-7BAD-435E-B732-D2966A544A3E}" destId="{04B2B07E-B3DC-47F4-B56C-BFEB0EB7A850}" srcOrd="0" destOrd="0" presId="urn:microsoft.com/office/officeart/2005/8/layout/orgChart1"/>
    <dgm:cxn modelId="{01948D66-F7C7-4CF2-B302-0A2ED5DEC35C}" type="presOf" srcId="{BC550904-53BC-488F-944D-3AC988F724A0}" destId="{02034148-5068-4CD1-927E-0AE65792D87D}" srcOrd="0" destOrd="0" presId="urn:microsoft.com/office/officeart/2005/8/layout/orgChart1"/>
    <dgm:cxn modelId="{D555D43F-E97A-42E1-A294-D77F4D871708}" srcId="{308C084E-7BAD-435E-B732-D2966A544A3E}" destId="{9CE58818-9F77-4E98-9C81-1459D3555B85}" srcOrd="0" destOrd="0" parTransId="{F940D343-8E4E-4498-B919-C0452D8D5DE3}" sibTransId="{475F5799-DC41-43DD-B37B-C5A124201912}"/>
    <dgm:cxn modelId="{28DBF5B4-34ED-4730-BF16-9AD972B51A30}" type="presOf" srcId="{9CE58818-9F77-4E98-9C81-1459D3555B85}" destId="{5AD86CF5-A47E-42AE-9383-01AC900A9ED3}" srcOrd="0" destOrd="0" presId="urn:microsoft.com/office/officeart/2005/8/layout/orgChart1"/>
    <dgm:cxn modelId="{597D8CE5-01EE-4626-A47A-F944733C8C4C}" srcId="{9CE58818-9F77-4E98-9C81-1459D3555B85}" destId="{FEA2AE66-6A36-489E-A6BF-97C62B73D478}" srcOrd="1" destOrd="0" parTransId="{BC550904-53BC-488F-944D-3AC988F724A0}" sibTransId="{FEABA10D-EE94-474F-BDDD-B27849C451D0}"/>
    <dgm:cxn modelId="{391DFE0F-6CAB-4D95-827D-6AEB93C4FF75}" type="presOf" srcId="{B9F3CB37-85DE-45E7-BF41-8DC21E74D4C5}" destId="{85FEDCFE-C842-4DC5-9860-CEDB0600071F}" srcOrd="1" destOrd="0" presId="urn:microsoft.com/office/officeart/2005/8/layout/orgChart1"/>
    <dgm:cxn modelId="{E0478642-764F-4F02-8197-12FF5D2255F7}" type="presOf" srcId="{AB0A88BA-C18B-46FA-813B-6651032F014F}" destId="{47D0695F-8BB1-4D9A-9737-35B2F4A17CD9}" srcOrd="0" destOrd="0" presId="urn:microsoft.com/office/officeart/2005/8/layout/orgChart1"/>
    <dgm:cxn modelId="{306B77DA-8679-45D8-81DE-12DAB68FA0E8}" type="presOf" srcId="{B9F3CB37-85DE-45E7-BF41-8DC21E74D4C5}" destId="{449CC8F9-B0EA-4883-858F-0C835757C8AC}" srcOrd="0" destOrd="0" presId="urn:microsoft.com/office/officeart/2005/8/layout/orgChart1"/>
    <dgm:cxn modelId="{418B14FC-52DC-48BC-AA56-34E5959125D1}" type="presOf" srcId="{1418C2F2-D7F2-49DF-B6F7-E5D19DCE24C3}" destId="{3BB4857D-BDA5-422F-873D-F59103E76A26}" srcOrd="1" destOrd="0" presId="urn:microsoft.com/office/officeart/2005/8/layout/orgChart1"/>
    <dgm:cxn modelId="{BE482FAB-B70D-4B39-BB52-ED70ADCA351A}" type="presParOf" srcId="{04B2B07E-B3DC-47F4-B56C-BFEB0EB7A850}" destId="{FAEA96AB-637E-402B-AF62-2F676053D3D0}" srcOrd="0" destOrd="0" presId="urn:microsoft.com/office/officeart/2005/8/layout/orgChart1"/>
    <dgm:cxn modelId="{6F788BDC-30E9-45F7-891D-E6AC78048CD8}" type="presParOf" srcId="{FAEA96AB-637E-402B-AF62-2F676053D3D0}" destId="{5AF66AD0-B2BC-43D2-A8D9-68007DE314EB}" srcOrd="0" destOrd="0" presId="urn:microsoft.com/office/officeart/2005/8/layout/orgChart1"/>
    <dgm:cxn modelId="{0670B4C7-D6C2-423B-986F-3AFEE7679DB8}" type="presParOf" srcId="{5AF66AD0-B2BC-43D2-A8D9-68007DE314EB}" destId="{5AD86CF5-A47E-42AE-9383-01AC900A9ED3}" srcOrd="0" destOrd="0" presId="urn:microsoft.com/office/officeart/2005/8/layout/orgChart1"/>
    <dgm:cxn modelId="{3994AF32-49D2-4D9D-9F2E-C8082C7D9A81}" type="presParOf" srcId="{5AF66AD0-B2BC-43D2-A8D9-68007DE314EB}" destId="{73F498F2-3AB6-41BC-BC3E-59F8D5C61B58}" srcOrd="1" destOrd="0" presId="urn:microsoft.com/office/officeart/2005/8/layout/orgChart1"/>
    <dgm:cxn modelId="{12ADAFFB-D0BF-4B30-A729-BAA5A1BD4DFE}" type="presParOf" srcId="{FAEA96AB-637E-402B-AF62-2F676053D3D0}" destId="{0FF120AD-D299-46B7-88D2-E083A345CC19}" srcOrd="1" destOrd="0" presId="urn:microsoft.com/office/officeart/2005/8/layout/orgChart1"/>
    <dgm:cxn modelId="{EB9580F2-83E6-4D5C-A63C-48EDFB5E0D47}" type="presParOf" srcId="{0FF120AD-D299-46B7-88D2-E083A345CC19}" destId="{D3DD40C1-94D6-4B5D-ADCF-0B67FA4CBC9A}" srcOrd="0" destOrd="0" presId="urn:microsoft.com/office/officeart/2005/8/layout/orgChart1"/>
    <dgm:cxn modelId="{7A316A11-F098-40E5-865C-374D3F26F24A}" type="presParOf" srcId="{0FF120AD-D299-46B7-88D2-E083A345CC19}" destId="{E723AB2A-D7F7-458C-91A3-CF6762B9E87B}" srcOrd="1" destOrd="0" presId="urn:microsoft.com/office/officeart/2005/8/layout/orgChart1"/>
    <dgm:cxn modelId="{57BF1481-1FFB-44E2-B57F-0C90A28D7F73}" type="presParOf" srcId="{E723AB2A-D7F7-458C-91A3-CF6762B9E87B}" destId="{D628BF15-1C6B-4A3D-AF74-5D0D49D1432F}" srcOrd="0" destOrd="0" presId="urn:microsoft.com/office/officeart/2005/8/layout/orgChart1"/>
    <dgm:cxn modelId="{B52F9968-8927-49ED-8BD2-12F704D5E9B0}" type="presParOf" srcId="{D628BF15-1C6B-4A3D-AF74-5D0D49D1432F}" destId="{C1DCB53E-3BAD-45E5-809C-F1F7B2C5242F}" srcOrd="0" destOrd="0" presId="urn:microsoft.com/office/officeart/2005/8/layout/orgChart1"/>
    <dgm:cxn modelId="{28F2744F-4150-4C0F-8885-E04E67C4F7BD}" type="presParOf" srcId="{D628BF15-1C6B-4A3D-AF74-5D0D49D1432F}" destId="{3BB4857D-BDA5-422F-873D-F59103E76A26}" srcOrd="1" destOrd="0" presId="urn:microsoft.com/office/officeart/2005/8/layout/orgChart1"/>
    <dgm:cxn modelId="{D1C32999-B59D-41E7-98C1-B7749C4E23E9}" type="presParOf" srcId="{E723AB2A-D7F7-458C-91A3-CF6762B9E87B}" destId="{AA543356-439E-493C-A48A-047F212F32F0}" srcOrd="1" destOrd="0" presId="urn:microsoft.com/office/officeart/2005/8/layout/orgChart1"/>
    <dgm:cxn modelId="{32DB7E46-9935-4723-A206-D46383F3D13B}" type="presParOf" srcId="{E723AB2A-D7F7-458C-91A3-CF6762B9E87B}" destId="{3BDC3F8D-0A0B-4AF7-B9B5-DE0E2D329F2C}" srcOrd="2" destOrd="0" presId="urn:microsoft.com/office/officeart/2005/8/layout/orgChart1"/>
    <dgm:cxn modelId="{6042A60F-BD89-44DC-B6F6-0D74F0A46BBC}" type="presParOf" srcId="{0FF120AD-D299-46B7-88D2-E083A345CC19}" destId="{02034148-5068-4CD1-927E-0AE65792D87D}" srcOrd="2" destOrd="0" presId="urn:microsoft.com/office/officeart/2005/8/layout/orgChart1"/>
    <dgm:cxn modelId="{2A405A6A-5B22-4976-B485-E8D28512DC69}" type="presParOf" srcId="{0FF120AD-D299-46B7-88D2-E083A345CC19}" destId="{BE8295E4-879A-4BAC-B433-0A85C93D62F2}" srcOrd="3" destOrd="0" presId="urn:microsoft.com/office/officeart/2005/8/layout/orgChart1"/>
    <dgm:cxn modelId="{0466C056-DDC8-4FE1-A71F-E90930394503}" type="presParOf" srcId="{BE8295E4-879A-4BAC-B433-0A85C93D62F2}" destId="{B74C0562-DD78-487E-9E24-E58AB01F7EB8}" srcOrd="0" destOrd="0" presId="urn:microsoft.com/office/officeart/2005/8/layout/orgChart1"/>
    <dgm:cxn modelId="{C71567F1-6268-4BD5-9023-73D89F979801}" type="presParOf" srcId="{B74C0562-DD78-487E-9E24-E58AB01F7EB8}" destId="{39B00440-B37D-4B24-8DAE-84EE5ECC4919}" srcOrd="0" destOrd="0" presId="urn:microsoft.com/office/officeart/2005/8/layout/orgChart1"/>
    <dgm:cxn modelId="{7D2E445B-1BED-4F5F-A2B0-BFD6CB6FF6CB}" type="presParOf" srcId="{B74C0562-DD78-487E-9E24-E58AB01F7EB8}" destId="{1A923067-E04E-4B02-958B-2C3172886980}" srcOrd="1" destOrd="0" presId="urn:microsoft.com/office/officeart/2005/8/layout/orgChart1"/>
    <dgm:cxn modelId="{C9D162DD-2C95-47C3-A4A7-36A0ED98F861}" type="presParOf" srcId="{BE8295E4-879A-4BAC-B433-0A85C93D62F2}" destId="{248AE0CA-12C0-43DE-8E44-E049CC2CAB72}" srcOrd="1" destOrd="0" presId="urn:microsoft.com/office/officeart/2005/8/layout/orgChart1"/>
    <dgm:cxn modelId="{7373C994-4EC7-4D0B-AF2A-EA3CDC3430FE}" type="presParOf" srcId="{BE8295E4-879A-4BAC-B433-0A85C93D62F2}" destId="{29A2A3CE-A5CE-4A67-B0CD-CCF42CD08CA6}" srcOrd="2" destOrd="0" presId="urn:microsoft.com/office/officeart/2005/8/layout/orgChart1"/>
    <dgm:cxn modelId="{7B44AED7-3B00-4988-BC22-8361CE0B17AB}" type="presParOf" srcId="{0FF120AD-D299-46B7-88D2-E083A345CC19}" destId="{47D0695F-8BB1-4D9A-9737-35B2F4A17CD9}" srcOrd="4" destOrd="0" presId="urn:microsoft.com/office/officeart/2005/8/layout/orgChart1"/>
    <dgm:cxn modelId="{AC17E50E-60C1-4F93-8E89-E578B23829A1}" type="presParOf" srcId="{0FF120AD-D299-46B7-88D2-E083A345CC19}" destId="{68855248-E7EA-4D2F-BFA5-83CDA6D5DD5A}" srcOrd="5" destOrd="0" presId="urn:microsoft.com/office/officeart/2005/8/layout/orgChart1"/>
    <dgm:cxn modelId="{EAC0BF50-B51D-4480-9E5A-72D63A643523}" type="presParOf" srcId="{68855248-E7EA-4D2F-BFA5-83CDA6D5DD5A}" destId="{14A5F789-2354-473C-8DE1-01E41E08BD96}" srcOrd="0" destOrd="0" presId="urn:microsoft.com/office/officeart/2005/8/layout/orgChart1"/>
    <dgm:cxn modelId="{179E5B6D-175B-44A7-9DEA-57D39A21EDA2}" type="presParOf" srcId="{14A5F789-2354-473C-8DE1-01E41E08BD96}" destId="{449CC8F9-B0EA-4883-858F-0C835757C8AC}" srcOrd="0" destOrd="0" presId="urn:microsoft.com/office/officeart/2005/8/layout/orgChart1"/>
    <dgm:cxn modelId="{ED1627E7-2C6C-43E1-9A12-49476CE58ED2}" type="presParOf" srcId="{14A5F789-2354-473C-8DE1-01E41E08BD96}" destId="{85FEDCFE-C842-4DC5-9860-CEDB0600071F}" srcOrd="1" destOrd="0" presId="urn:microsoft.com/office/officeart/2005/8/layout/orgChart1"/>
    <dgm:cxn modelId="{D78E8175-07C2-46B9-94F0-2596C5AB971F}" type="presParOf" srcId="{68855248-E7EA-4D2F-BFA5-83CDA6D5DD5A}" destId="{BB9CFA0D-7497-4B33-9A5E-D96A44C43795}" srcOrd="1" destOrd="0" presId="urn:microsoft.com/office/officeart/2005/8/layout/orgChart1"/>
    <dgm:cxn modelId="{A29E2C8E-C16C-4907-81B6-C08A498B8DDA}" type="presParOf" srcId="{68855248-E7EA-4D2F-BFA5-83CDA6D5DD5A}" destId="{EC799B5A-2E34-456F-A30E-171F33BBC0B4}" srcOrd="2" destOrd="0" presId="urn:microsoft.com/office/officeart/2005/8/layout/orgChart1"/>
    <dgm:cxn modelId="{F0FC01CB-49DA-44E4-923E-82DB20FB53E5}" type="presParOf" srcId="{FAEA96AB-637E-402B-AF62-2F676053D3D0}" destId="{53B7EB04-FC69-4018-B936-178047FC65B3}"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299" cy="350520"/>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sz="quarter" idx="1"/>
          </p:nvPr>
        </p:nvSpPr>
        <p:spPr>
          <a:xfrm>
            <a:off x="5231639" y="0"/>
            <a:ext cx="4002299" cy="350520"/>
          </a:xfrm>
          <a:prstGeom prst="rect">
            <a:avLst/>
          </a:prstGeom>
        </p:spPr>
        <p:txBody>
          <a:bodyPr vert="horz" lIns="92830" tIns="46415" rIns="92830" bIns="46415" rtlCol="0"/>
          <a:lstStyle>
            <a:lvl1pPr algn="r">
              <a:defRPr sz="1200"/>
            </a:lvl1pPr>
          </a:lstStyle>
          <a:p>
            <a:fld id="{12CFBDF9-B795-4913-9E79-3A7E20C77CAD}" type="datetimeFigureOut">
              <a:rPr lang="en-US" smtClean="0"/>
              <a:pPr/>
              <a:t>7/10/2017</a:t>
            </a:fld>
            <a:endParaRPr lang="en-US" dirty="0"/>
          </a:p>
        </p:txBody>
      </p:sp>
      <p:sp>
        <p:nvSpPr>
          <p:cNvPr id="4" name="Footer Placeholder 3"/>
          <p:cNvSpPr>
            <a:spLocks noGrp="1"/>
          </p:cNvSpPr>
          <p:nvPr>
            <p:ph type="ftr" sz="quarter" idx="2"/>
          </p:nvPr>
        </p:nvSpPr>
        <p:spPr>
          <a:xfrm>
            <a:off x="0" y="6658663"/>
            <a:ext cx="4002299" cy="350520"/>
          </a:xfrm>
          <a:prstGeom prst="rect">
            <a:avLst/>
          </a:prstGeom>
        </p:spPr>
        <p:txBody>
          <a:bodyPr vert="horz" lIns="92830" tIns="46415" rIns="92830" bIns="464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31639" y="6658663"/>
            <a:ext cx="4002299" cy="350520"/>
          </a:xfrm>
          <a:prstGeom prst="rect">
            <a:avLst/>
          </a:prstGeom>
        </p:spPr>
        <p:txBody>
          <a:bodyPr vert="horz" lIns="92830" tIns="46415" rIns="92830" bIns="46415" rtlCol="0" anchor="b"/>
          <a:lstStyle>
            <a:lvl1pPr algn="r">
              <a:defRPr sz="1200"/>
            </a:lvl1pPr>
          </a:lstStyle>
          <a:p>
            <a:fld id="{AD859CF1-BF82-4446-B226-AA5A33AF3057}"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088" cy="3508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32400" y="0"/>
            <a:ext cx="4002088" cy="350838"/>
          </a:xfrm>
          <a:prstGeom prst="rect">
            <a:avLst/>
          </a:prstGeom>
        </p:spPr>
        <p:txBody>
          <a:bodyPr vert="horz" lIns="91440" tIns="45720" rIns="91440" bIns="45720" rtlCol="0"/>
          <a:lstStyle>
            <a:lvl1pPr algn="r">
              <a:defRPr sz="1200"/>
            </a:lvl1pPr>
          </a:lstStyle>
          <a:p>
            <a:fld id="{09CCBA98-F2B2-4740-8C5D-766C138F9358}" type="datetimeFigureOut">
              <a:rPr lang="en-US" smtClean="0"/>
              <a:pPr/>
              <a:t>7/10/2017</a:t>
            </a:fld>
            <a:endParaRPr lang="en-US"/>
          </a:p>
        </p:txBody>
      </p:sp>
      <p:sp>
        <p:nvSpPr>
          <p:cNvPr id="4" name="Slide Image Placeholder 3"/>
          <p:cNvSpPr>
            <a:spLocks noGrp="1" noRot="1" noChangeAspect="1"/>
          </p:cNvSpPr>
          <p:nvPr>
            <p:ph type="sldImg" idx="2"/>
          </p:nvPr>
        </p:nvSpPr>
        <p:spPr>
          <a:xfrm>
            <a:off x="2865438" y="525463"/>
            <a:ext cx="3505200" cy="2628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23925" y="3330575"/>
            <a:ext cx="7388225" cy="3154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7975"/>
            <a:ext cx="4002088" cy="3508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32400" y="6657975"/>
            <a:ext cx="4002088" cy="350838"/>
          </a:xfrm>
          <a:prstGeom prst="rect">
            <a:avLst/>
          </a:prstGeom>
        </p:spPr>
        <p:txBody>
          <a:bodyPr vert="horz" lIns="91440" tIns="45720" rIns="91440" bIns="45720" rtlCol="0" anchor="b"/>
          <a:lstStyle>
            <a:lvl1pPr algn="r">
              <a:defRPr sz="1200"/>
            </a:lvl1pPr>
          </a:lstStyle>
          <a:p>
            <a:fld id="{A6C9D674-E0EB-4E4A-9D30-31743EC7BD2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C9D674-E0EB-4E4A-9D30-31743EC7BD23}" type="slidenum">
              <a:rPr lang="en-US" smtClean="0"/>
              <a:pPr/>
              <a:t>31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EABB382-2DCA-4A5B-8214-846AED56CA4E}" type="datetime1">
              <a:rPr lang="en-US" smtClean="0"/>
              <a:pPr/>
              <a:t>7/10/2017</a:t>
            </a:fld>
            <a:endParaRPr lang="en-US" dirty="0"/>
          </a:p>
        </p:txBody>
      </p:sp>
      <p:sp>
        <p:nvSpPr>
          <p:cNvPr id="20" name="Footer Placeholder 19"/>
          <p:cNvSpPr>
            <a:spLocks noGrp="1"/>
          </p:cNvSpPr>
          <p:nvPr>
            <p:ph type="ftr" sz="quarter" idx="11"/>
          </p:nvPr>
        </p:nvSpPr>
        <p:spPr/>
        <p:txBody>
          <a:bodyPr/>
          <a:lstStyle>
            <a:extLst/>
          </a:lstStyle>
          <a:p>
            <a:r>
              <a:rPr lang="en-US" smtClean="0"/>
              <a:t>hr planning:dbthapa</a:t>
            </a:r>
            <a:endParaRPr lang="en-US" dirty="0"/>
          </a:p>
        </p:txBody>
      </p:sp>
      <p:sp>
        <p:nvSpPr>
          <p:cNvPr id="10" name="Slide Number Placeholder 9"/>
          <p:cNvSpPr>
            <a:spLocks noGrp="1"/>
          </p:cNvSpPr>
          <p:nvPr>
            <p:ph type="sldNum" sz="quarter" idx="12"/>
          </p:nvPr>
        </p:nvSpPr>
        <p:spPr/>
        <p:txBody>
          <a:bodyPr/>
          <a:lstStyle>
            <a:extLst/>
          </a:lstStyle>
          <a:p>
            <a:fld id="{D3098BE6-5EC5-4356-8518-55F6D913CD94}"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6EBDF63-B4EE-4332-9577-0B135F757B3F}" type="datetime1">
              <a:rPr lang="en-US" smtClean="0"/>
              <a:pPr/>
              <a:t>7/10/2017</a:t>
            </a:fld>
            <a:endParaRPr lang="en-US" dirty="0"/>
          </a:p>
        </p:txBody>
      </p:sp>
      <p:sp>
        <p:nvSpPr>
          <p:cNvPr id="5" name="Footer Placeholder 4"/>
          <p:cNvSpPr>
            <a:spLocks noGrp="1"/>
          </p:cNvSpPr>
          <p:nvPr>
            <p:ph type="ftr" sz="quarter" idx="11"/>
          </p:nvPr>
        </p:nvSpPr>
        <p:spPr/>
        <p:txBody>
          <a:bodyPr/>
          <a:lstStyle>
            <a:extLst/>
          </a:lstStyle>
          <a:p>
            <a:r>
              <a:rPr lang="en-US" smtClean="0"/>
              <a:t>hr planning:dbthapa</a:t>
            </a:r>
            <a:endParaRPr lang="en-US" dirty="0"/>
          </a:p>
        </p:txBody>
      </p:sp>
      <p:sp>
        <p:nvSpPr>
          <p:cNvPr id="6" name="Slide Number Placeholder 5"/>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504567-0502-4AE2-B7E6-BB227918FFBE}" type="datetime1">
              <a:rPr lang="en-US" smtClean="0"/>
              <a:pPr/>
              <a:t>7/10/2017</a:t>
            </a:fld>
            <a:endParaRPr lang="en-US" dirty="0"/>
          </a:p>
        </p:txBody>
      </p:sp>
      <p:sp>
        <p:nvSpPr>
          <p:cNvPr id="5" name="Footer Placeholder 4"/>
          <p:cNvSpPr>
            <a:spLocks noGrp="1"/>
          </p:cNvSpPr>
          <p:nvPr>
            <p:ph type="ftr" sz="quarter" idx="11"/>
          </p:nvPr>
        </p:nvSpPr>
        <p:spPr/>
        <p:txBody>
          <a:bodyPr/>
          <a:lstStyle>
            <a:extLst/>
          </a:lstStyle>
          <a:p>
            <a:r>
              <a:rPr lang="en-US" smtClean="0"/>
              <a:t>hr planning:dbthapa</a:t>
            </a:r>
            <a:endParaRPr lang="en-US" dirty="0"/>
          </a:p>
        </p:txBody>
      </p:sp>
      <p:sp>
        <p:nvSpPr>
          <p:cNvPr id="6" name="Slide Number Placeholder 5"/>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F3C7987-D704-4FD5-B08E-707CEF258B70}" type="datetime1">
              <a:rPr lang="en-US" smtClean="0"/>
              <a:pPr/>
              <a:t>7/10/2017</a:t>
            </a:fld>
            <a:endParaRPr lang="en-US" dirty="0"/>
          </a:p>
        </p:txBody>
      </p:sp>
      <p:sp>
        <p:nvSpPr>
          <p:cNvPr id="5" name="Footer Placeholder 4"/>
          <p:cNvSpPr>
            <a:spLocks noGrp="1"/>
          </p:cNvSpPr>
          <p:nvPr>
            <p:ph type="ftr" sz="quarter" idx="11"/>
          </p:nvPr>
        </p:nvSpPr>
        <p:spPr/>
        <p:txBody>
          <a:bodyPr/>
          <a:lstStyle>
            <a:extLst/>
          </a:lstStyle>
          <a:p>
            <a:r>
              <a:rPr lang="en-US" smtClean="0"/>
              <a:t>hr planning:dbthapa</a:t>
            </a:r>
            <a:endParaRPr lang="en-US" dirty="0"/>
          </a:p>
        </p:txBody>
      </p:sp>
      <p:sp>
        <p:nvSpPr>
          <p:cNvPr id="6" name="Slide Number Placeholder 5"/>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C78FAA0-0738-445E-B4C9-25D68670BE1B}" type="datetime1">
              <a:rPr lang="en-US" smtClean="0"/>
              <a:pPr/>
              <a:t>7/10/2017</a:t>
            </a:fld>
            <a:endParaRPr lang="en-US" dirty="0"/>
          </a:p>
        </p:txBody>
      </p:sp>
      <p:sp>
        <p:nvSpPr>
          <p:cNvPr id="5" name="Footer Placeholder 4"/>
          <p:cNvSpPr>
            <a:spLocks noGrp="1"/>
          </p:cNvSpPr>
          <p:nvPr>
            <p:ph type="ftr" sz="quarter" idx="11"/>
          </p:nvPr>
        </p:nvSpPr>
        <p:spPr/>
        <p:txBody>
          <a:bodyPr/>
          <a:lstStyle>
            <a:extLst/>
          </a:lstStyle>
          <a:p>
            <a:r>
              <a:rPr lang="en-US" smtClean="0"/>
              <a:t>hr planning:dbthapa</a:t>
            </a:r>
            <a:endParaRPr lang="en-US" dirty="0"/>
          </a:p>
        </p:txBody>
      </p:sp>
      <p:sp>
        <p:nvSpPr>
          <p:cNvPr id="6" name="Slide Number Placeholder 5"/>
          <p:cNvSpPr>
            <a:spLocks noGrp="1"/>
          </p:cNvSpPr>
          <p:nvPr>
            <p:ph type="sldNum" sz="quarter" idx="12"/>
          </p:nvPr>
        </p:nvSpPr>
        <p:spPr/>
        <p:txBody>
          <a:bodyPr/>
          <a:lstStyle>
            <a:extLst/>
          </a:lstStyle>
          <a:p>
            <a:fld id="{D3098BE6-5EC5-4356-8518-55F6D913CD94}"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AE2E0C2-B8F4-453B-B666-DDD10C3B8CE8}" type="datetime1">
              <a:rPr lang="en-US" smtClean="0"/>
              <a:pPr/>
              <a:t>7/10/2017</a:t>
            </a:fld>
            <a:endParaRPr lang="en-US" dirty="0"/>
          </a:p>
        </p:txBody>
      </p:sp>
      <p:sp>
        <p:nvSpPr>
          <p:cNvPr id="6" name="Footer Placeholder 5"/>
          <p:cNvSpPr>
            <a:spLocks noGrp="1"/>
          </p:cNvSpPr>
          <p:nvPr>
            <p:ph type="ftr" sz="quarter" idx="11"/>
          </p:nvPr>
        </p:nvSpPr>
        <p:spPr/>
        <p:txBody>
          <a:bodyPr/>
          <a:lstStyle>
            <a:extLst/>
          </a:lstStyle>
          <a:p>
            <a:r>
              <a:rPr lang="en-US" smtClean="0"/>
              <a:t>hr planning:dbthapa</a:t>
            </a:r>
            <a:endParaRPr lang="en-US" dirty="0"/>
          </a:p>
        </p:txBody>
      </p:sp>
      <p:sp>
        <p:nvSpPr>
          <p:cNvPr id="7" name="Slide Number Placeholder 6"/>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FB27F3E-2A3C-4F41-B8C5-42F32E3121E7}" type="datetime1">
              <a:rPr lang="en-US" smtClean="0"/>
              <a:pPr/>
              <a:t>7/10/2017</a:t>
            </a:fld>
            <a:endParaRPr lang="en-US" dirty="0"/>
          </a:p>
        </p:txBody>
      </p:sp>
      <p:sp>
        <p:nvSpPr>
          <p:cNvPr id="8" name="Footer Placeholder 7"/>
          <p:cNvSpPr>
            <a:spLocks noGrp="1"/>
          </p:cNvSpPr>
          <p:nvPr>
            <p:ph type="ftr" sz="quarter" idx="11"/>
          </p:nvPr>
        </p:nvSpPr>
        <p:spPr/>
        <p:txBody>
          <a:bodyPr/>
          <a:lstStyle>
            <a:extLst/>
          </a:lstStyle>
          <a:p>
            <a:r>
              <a:rPr lang="en-US" smtClean="0"/>
              <a:t>hr planning:dbthapa</a:t>
            </a:r>
            <a:endParaRPr lang="en-US" dirty="0"/>
          </a:p>
        </p:txBody>
      </p:sp>
      <p:sp>
        <p:nvSpPr>
          <p:cNvPr id="9" name="Slide Number Placeholder 8"/>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91C8196F-CF08-4351-9563-AA5AE0192B3C}" type="datetime1">
              <a:rPr lang="en-US" smtClean="0"/>
              <a:pPr/>
              <a:t>7/10/2017</a:t>
            </a:fld>
            <a:endParaRPr lang="en-US" dirty="0"/>
          </a:p>
        </p:txBody>
      </p:sp>
      <p:sp>
        <p:nvSpPr>
          <p:cNvPr id="4" name="Footer Placeholder 3"/>
          <p:cNvSpPr>
            <a:spLocks noGrp="1"/>
          </p:cNvSpPr>
          <p:nvPr>
            <p:ph type="ftr" sz="quarter" idx="11"/>
          </p:nvPr>
        </p:nvSpPr>
        <p:spPr/>
        <p:txBody>
          <a:bodyPr/>
          <a:lstStyle>
            <a:extLst/>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Date Placeholder 1"/>
          <p:cNvSpPr>
            <a:spLocks noGrp="1"/>
          </p:cNvSpPr>
          <p:nvPr>
            <p:ph type="dt" sz="half" idx="10"/>
          </p:nvPr>
        </p:nvSpPr>
        <p:spPr/>
        <p:txBody>
          <a:bodyPr/>
          <a:lstStyle>
            <a:extLst/>
          </a:lstStyle>
          <a:p>
            <a:fld id="{CCA1CCB9-27F6-43AD-A92E-FA10AD3BF910}" type="datetime1">
              <a:rPr lang="en-US" smtClean="0"/>
              <a:pPr/>
              <a:t>7/10/2017</a:t>
            </a:fld>
            <a:endParaRPr lang="en-US" dirty="0"/>
          </a:p>
        </p:txBody>
      </p:sp>
      <p:sp>
        <p:nvSpPr>
          <p:cNvPr id="3" name="Footer Placeholder 2"/>
          <p:cNvSpPr>
            <a:spLocks noGrp="1"/>
          </p:cNvSpPr>
          <p:nvPr>
            <p:ph type="ftr" sz="quarter" idx="11"/>
          </p:nvPr>
        </p:nvSpPr>
        <p:spPr/>
        <p:txBody>
          <a:bodyPr/>
          <a:lstStyle>
            <a:extLst/>
          </a:lstStyle>
          <a:p>
            <a:r>
              <a:rPr lang="en-US" smtClean="0"/>
              <a:t>hr planning:dbthapa</a:t>
            </a:r>
            <a:endParaRPr lang="en-US" dirty="0"/>
          </a:p>
        </p:txBody>
      </p:sp>
      <p:sp>
        <p:nvSpPr>
          <p:cNvPr id="4" name="Slide Number Placeholder 3"/>
          <p:cNvSpPr>
            <a:spLocks noGrp="1"/>
          </p:cNvSpPr>
          <p:nvPr>
            <p:ph type="sldNum" sz="quarter" idx="12"/>
          </p:nvPr>
        </p:nvSpPr>
        <p:spPr/>
        <p:txBody>
          <a:bodyPr/>
          <a:lstStyle>
            <a:extLst/>
          </a:lstStyle>
          <a:p>
            <a:fld id="{D3098BE6-5EC5-4356-8518-55F6D913CD94}"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224D40E-2E95-407C-9109-CE66726F6A4E}" type="datetime1">
              <a:rPr lang="en-US" smtClean="0"/>
              <a:pPr/>
              <a:t>7/10/2017</a:t>
            </a:fld>
            <a:endParaRPr lang="en-US" dirty="0"/>
          </a:p>
        </p:txBody>
      </p:sp>
      <p:sp>
        <p:nvSpPr>
          <p:cNvPr id="6" name="Footer Placeholder 5"/>
          <p:cNvSpPr>
            <a:spLocks noGrp="1"/>
          </p:cNvSpPr>
          <p:nvPr>
            <p:ph type="ftr" sz="quarter" idx="11"/>
          </p:nvPr>
        </p:nvSpPr>
        <p:spPr/>
        <p:txBody>
          <a:bodyPr/>
          <a:lstStyle>
            <a:extLst/>
          </a:lstStyle>
          <a:p>
            <a:r>
              <a:rPr lang="en-US" smtClean="0"/>
              <a:t>hr planning:dbthapa</a:t>
            </a:r>
            <a:endParaRPr lang="en-US" dirty="0"/>
          </a:p>
        </p:txBody>
      </p:sp>
      <p:sp>
        <p:nvSpPr>
          <p:cNvPr id="7" name="Slide Number Placeholder 6"/>
          <p:cNvSpPr>
            <a:spLocks noGrp="1"/>
          </p:cNvSpPr>
          <p:nvPr>
            <p:ph type="sldNum" sz="quarter" idx="12"/>
          </p:nvPr>
        </p:nvSpPr>
        <p:spPr/>
        <p:txBody>
          <a:bodyPr/>
          <a:lstStyle>
            <a:extLst/>
          </a:lstStyle>
          <a:p>
            <a:fld id="{D3098BE6-5EC5-4356-8518-55F6D913CD9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F5D4FC10-9D3A-4419-92C1-61E33D093195}" type="datetime1">
              <a:rPr lang="en-US" smtClean="0"/>
              <a:pPr/>
              <a:t>7/10/2017</a:t>
            </a:fld>
            <a:endParaRPr lang="en-US" dirty="0"/>
          </a:p>
        </p:txBody>
      </p:sp>
      <p:sp>
        <p:nvSpPr>
          <p:cNvPr id="6" name="Footer Placeholder 5"/>
          <p:cNvSpPr>
            <a:spLocks noGrp="1"/>
          </p:cNvSpPr>
          <p:nvPr>
            <p:ph type="ftr" sz="quarter" idx="11"/>
          </p:nvPr>
        </p:nvSpPr>
        <p:spPr/>
        <p:txBody>
          <a:bodyPr/>
          <a:lstStyle>
            <a:extLst/>
          </a:lstStyle>
          <a:p>
            <a:r>
              <a:rPr lang="en-US" smtClean="0"/>
              <a:t>hr planning:dbthapa</a:t>
            </a:r>
            <a:endParaRPr lang="en-US" dirty="0"/>
          </a:p>
        </p:txBody>
      </p:sp>
      <p:sp>
        <p:nvSpPr>
          <p:cNvPr id="7" name="Slide Number Placeholder 6"/>
          <p:cNvSpPr>
            <a:spLocks noGrp="1"/>
          </p:cNvSpPr>
          <p:nvPr>
            <p:ph type="sldNum" sz="quarter" idx="12"/>
          </p:nvPr>
        </p:nvSpPr>
        <p:spPr/>
        <p:txBody>
          <a:bodyPr/>
          <a:lstStyle>
            <a:extLst/>
          </a:lstStyle>
          <a:p>
            <a:fld id="{D3098BE6-5EC5-4356-8518-55F6D913CD94}"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dirty="0"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E60DA34-8A1E-4547-9EFE-44D02A787B04}" type="datetime1">
              <a:rPr lang="en-US" smtClean="0"/>
              <a:pPr/>
              <a:t>7/10/2017</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en-US" smtClean="0"/>
              <a:t>hr planning:dbthapa</a:t>
            </a:r>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3098BE6-5EC5-4356-8518-55F6D913CD94}" type="slidenum">
              <a:rPr lang="en-US" smtClean="0"/>
              <a:pPr/>
              <a:t>‹#›</a:t>
            </a:fld>
            <a:endParaRPr lang="en-US" dirty="0"/>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981200"/>
          </a:xfrm>
        </p:spPr>
        <p:txBody>
          <a:bodyPr>
            <a:normAutofit fontScale="90000"/>
          </a:bodyPr>
          <a:lstStyle/>
          <a:p>
            <a:pPr algn="ctr"/>
            <a:r>
              <a:rPr lang="en-US" dirty="0" smtClean="0"/>
              <a:t>	</a:t>
            </a:r>
            <a:br>
              <a:rPr lang="en-US" dirty="0" smtClean="0"/>
            </a:br>
            <a:r>
              <a:rPr lang="en-US" dirty="0" smtClean="0"/>
              <a:t/>
            </a:r>
            <a:br>
              <a:rPr lang="en-US" dirty="0" smtClean="0"/>
            </a:br>
            <a:r>
              <a:rPr lang="en-US" dirty="0" smtClean="0"/>
              <a:t/>
            </a:r>
            <a:br>
              <a:rPr lang="en-US" dirty="0" smtClean="0"/>
            </a:br>
            <a:r>
              <a:rPr lang="en-US" sz="4000" dirty="0" smtClean="0"/>
              <a:t>Human resources planning (long term and short term) and strategies to 	successful implementation</a:t>
            </a:r>
            <a:endParaRPr lang="en-US" sz="4000" dirty="0"/>
          </a:p>
        </p:txBody>
      </p:sp>
      <p:sp>
        <p:nvSpPr>
          <p:cNvPr id="3" name="Subtitle 2"/>
          <p:cNvSpPr>
            <a:spLocks noGrp="1"/>
          </p:cNvSpPr>
          <p:nvPr>
            <p:ph type="subTitle" idx="1"/>
          </p:nvPr>
        </p:nvSpPr>
        <p:spPr>
          <a:xfrm>
            <a:off x="1371600" y="3886200"/>
            <a:ext cx="7391400" cy="1752600"/>
          </a:xfrm>
        </p:spPr>
        <p:txBody>
          <a:bodyPr>
            <a:normAutofit/>
          </a:bodyPr>
          <a:lstStyle/>
          <a:p>
            <a:endParaRPr lang="en-US" dirty="0" smtClean="0"/>
          </a:p>
          <a:p>
            <a:endParaRPr lang="en-US" dirty="0"/>
          </a:p>
          <a:p>
            <a:r>
              <a:rPr lang="en-US" dirty="0" smtClean="0"/>
              <a:t>				</a:t>
            </a:r>
            <a:r>
              <a:rPr lang="en-US" sz="2400" dirty="0" err="1" smtClean="0"/>
              <a:t>Deependra</a:t>
            </a:r>
            <a:r>
              <a:rPr lang="en-US" sz="2400" dirty="0" smtClean="0"/>
              <a:t> </a:t>
            </a:r>
            <a:r>
              <a:rPr lang="en-US" sz="2400" dirty="0" err="1" smtClean="0"/>
              <a:t>Bickram</a:t>
            </a:r>
            <a:r>
              <a:rPr lang="en-US" sz="2400" dirty="0" smtClean="0"/>
              <a:t> Thapa</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6. Government contracts</a:t>
            </a:r>
          </a:p>
          <a:p>
            <a:pPr>
              <a:buNone/>
            </a:pPr>
            <a:endParaRPr lang="en-US" sz="1400" dirty="0" smtClean="0"/>
          </a:p>
          <a:p>
            <a:pPr>
              <a:buFont typeface="Wingdings" pitchFamily="2" charset="2"/>
              <a:buChar char="ü"/>
            </a:pPr>
            <a:r>
              <a:rPr lang="en-US" dirty="0" smtClean="0"/>
              <a:t>Governments hire public services from a number of NGOs and companies. </a:t>
            </a:r>
          </a:p>
          <a:p>
            <a:pPr>
              <a:buFont typeface="Wingdings" pitchFamily="2" charset="2"/>
              <a:buChar char="ü"/>
            </a:pPr>
            <a:endParaRPr lang="en-US" sz="1700" dirty="0"/>
          </a:p>
          <a:p>
            <a:pPr>
              <a:buFont typeface="Wingdings" pitchFamily="2" charset="2"/>
              <a:buChar char="ü"/>
            </a:pPr>
            <a:r>
              <a:rPr lang="en-US" dirty="0" smtClean="0"/>
              <a:t>To win the government contracts, they must supply the human resources information to the government. </a:t>
            </a:r>
          </a:p>
          <a:p>
            <a:pPr>
              <a:buFont typeface="Wingdings" pitchFamily="2" charset="2"/>
              <a:buChar char="ü"/>
            </a:pPr>
            <a:endParaRPr lang="en-US" sz="1500" dirty="0"/>
          </a:p>
          <a:p>
            <a:pPr>
              <a:buFont typeface="Wingdings" pitchFamily="2" charset="2"/>
              <a:buChar char="ü"/>
            </a:pPr>
            <a:r>
              <a:rPr lang="en-US" dirty="0" smtClean="0"/>
              <a:t>Obviously to be competitive, they must plan and develop appropriate human resources</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7. Foundation for personnel functions</a:t>
            </a:r>
          </a:p>
          <a:p>
            <a:pPr>
              <a:buNone/>
            </a:pPr>
            <a:endParaRPr lang="en-US" sz="1200" dirty="0" smtClean="0"/>
          </a:p>
          <a:p>
            <a:pPr>
              <a:buFont typeface="Wingdings" pitchFamily="2" charset="2"/>
              <a:buChar char="ü"/>
            </a:pPr>
            <a:r>
              <a:rPr lang="en-US" dirty="0" smtClean="0"/>
              <a:t>Human resources planning provides essential and vital information for designing and implementing personnel related functions ranging from pre-recruitment to post retirement together with training and personnel development.</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None/>
            </a:pPr>
            <a:r>
              <a:rPr lang="en-US" sz="3600" dirty="0" smtClean="0"/>
              <a:t>8. Succession planning</a:t>
            </a:r>
          </a:p>
          <a:p>
            <a:pPr>
              <a:buNone/>
            </a:pPr>
            <a:endParaRPr lang="en-US" sz="1600" dirty="0" smtClean="0"/>
          </a:p>
          <a:p>
            <a:pPr>
              <a:buFont typeface="Wingdings" pitchFamily="2" charset="2"/>
              <a:buChar char="ü"/>
            </a:pPr>
            <a:r>
              <a:rPr lang="en-US" dirty="0" smtClean="0"/>
              <a:t>Who will replace the retiring chief executive? </a:t>
            </a:r>
          </a:p>
          <a:p>
            <a:pPr>
              <a:buFont typeface="Wingdings" pitchFamily="2" charset="2"/>
              <a:buChar char="ü"/>
            </a:pPr>
            <a:endParaRPr lang="en-US" sz="1600" dirty="0" smtClean="0"/>
          </a:p>
          <a:p>
            <a:pPr>
              <a:buFont typeface="Wingdings" pitchFamily="2" charset="2"/>
              <a:buChar char="ü"/>
            </a:pPr>
            <a:r>
              <a:rPr lang="en-US" dirty="0" smtClean="0"/>
              <a:t>From what pool of personnel, the upper class of executives be drawn? </a:t>
            </a:r>
          </a:p>
          <a:p>
            <a:pPr>
              <a:buFont typeface="Wingdings" pitchFamily="2" charset="2"/>
              <a:buChar char="ü"/>
            </a:pPr>
            <a:endParaRPr lang="en-US" sz="1200" dirty="0" smtClean="0"/>
          </a:p>
          <a:p>
            <a:pPr>
              <a:buFont typeface="Wingdings" pitchFamily="2" charset="2"/>
              <a:buChar char="ü"/>
            </a:pPr>
            <a:r>
              <a:rPr lang="en-US" dirty="0" smtClean="0"/>
              <a:t>How will these persons be groomed to assume the higher responsibilities?</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12</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endParaRPr lang="en-US" dirty="0"/>
          </a:p>
        </p:txBody>
      </p:sp>
      <p:sp>
        <p:nvSpPr>
          <p:cNvPr id="3" name="Content Placeholder 2"/>
          <p:cNvSpPr>
            <a:spLocks noGrp="1"/>
          </p:cNvSpPr>
          <p:nvPr>
            <p:ph idx="1"/>
          </p:nvPr>
        </p:nvSpPr>
        <p:spPr>
          <a:xfrm>
            <a:off x="457200" y="990600"/>
            <a:ext cx="8229600" cy="5135563"/>
          </a:xfrm>
        </p:spPr>
        <p:txBody>
          <a:bodyPr>
            <a:normAutofit fontScale="92500" lnSpcReduction="20000"/>
          </a:bodyPr>
          <a:lstStyle/>
          <a:p>
            <a:pPr>
              <a:buNone/>
            </a:pPr>
            <a:r>
              <a:rPr lang="en-US" sz="3500" dirty="0" smtClean="0"/>
              <a:t>	The planning period: </a:t>
            </a:r>
            <a:r>
              <a:rPr lang="en-US" sz="3500" dirty="0" smtClean="0">
                <a:solidFill>
                  <a:srgbClr val="C00000"/>
                </a:solidFill>
              </a:rPr>
              <a:t>short term </a:t>
            </a:r>
            <a:r>
              <a:rPr lang="en-US" sz="3500" dirty="0" smtClean="0">
                <a:solidFill>
                  <a:srgbClr val="002060"/>
                </a:solidFill>
              </a:rPr>
              <a:t>or</a:t>
            </a:r>
            <a:r>
              <a:rPr lang="en-US" sz="3500" dirty="0" smtClean="0">
                <a:solidFill>
                  <a:srgbClr val="C00000"/>
                </a:solidFill>
              </a:rPr>
              <a:t> long term</a:t>
            </a:r>
          </a:p>
          <a:p>
            <a:pPr>
              <a:buNone/>
            </a:pPr>
            <a:endParaRPr lang="en-US" sz="1400" dirty="0" smtClean="0"/>
          </a:p>
          <a:p>
            <a:pPr>
              <a:buNone/>
            </a:pPr>
            <a:r>
              <a:rPr lang="en-US" dirty="0" smtClean="0"/>
              <a:t>	Moot question: How far into the future shall we plan human resources needs?</a:t>
            </a:r>
          </a:p>
          <a:p>
            <a:pPr>
              <a:buNone/>
            </a:pPr>
            <a:endParaRPr lang="en-US" sz="1400" dirty="0" smtClean="0"/>
          </a:p>
          <a:p>
            <a:pPr>
              <a:buFont typeface="Wingdings" pitchFamily="2" charset="2"/>
              <a:buChar char="ü"/>
            </a:pPr>
            <a:r>
              <a:rPr lang="en-US" dirty="0" smtClean="0"/>
              <a:t>Some business enterprises plan for ten to fifteen years while some, one to three years.</a:t>
            </a:r>
          </a:p>
          <a:p>
            <a:pPr algn="just">
              <a:buFont typeface="Wingdings" pitchFamily="2" charset="2"/>
              <a:buChar char="ü"/>
            </a:pPr>
            <a:endParaRPr lang="en-US" sz="1900" dirty="0" smtClean="0"/>
          </a:p>
          <a:p>
            <a:pPr lvl="1" algn="just">
              <a:buFont typeface="Wingdings" pitchFamily="2" charset="2"/>
              <a:buChar char="Ø"/>
            </a:pPr>
            <a:r>
              <a:rPr lang="en-US" dirty="0" smtClean="0"/>
              <a:t>Depends upon the nature and type of services that an organization produces</a:t>
            </a:r>
          </a:p>
          <a:p>
            <a:pPr lvl="1" algn="just">
              <a:buNone/>
            </a:pPr>
            <a:endParaRPr lang="en-US" sz="1300" dirty="0" smtClean="0"/>
          </a:p>
          <a:p>
            <a:pPr lvl="1" algn="just">
              <a:buFont typeface="Wingdings" pitchFamily="2" charset="2"/>
              <a:buChar char="Ø"/>
            </a:pPr>
            <a:r>
              <a:rPr lang="en-US" dirty="0" smtClean="0"/>
              <a:t>Also fundamentally on the extent and rapidity of change in the forces affecting the business determines the utility of forecasts into the future</a:t>
            </a:r>
          </a:p>
          <a:p>
            <a:pPr>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13</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Font typeface="Wingdings" pitchFamily="2" charset="2"/>
              <a:buChar char="ü"/>
            </a:pPr>
            <a:r>
              <a:rPr lang="en-US" dirty="0" smtClean="0"/>
              <a:t>Some business companies like electrical utilities, potable water projects, oil companies and telephone companies plan for ten to fifteen.</a:t>
            </a:r>
          </a:p>
          <a:p>
            <a:pPr>
              <a:buFont typeface="Wingdings" pitchFamily="2" charset="2"/>
              <a:buChar char="ü"/>
            </a:pPr>
            <a:endParaRPr lang="en-US" sz="1100" dirty="0"/>
          </a:p>
          <a:p>
            <a:pPr>
              <a:buFont typeface="Wingdings" pitchFamily="2" charset="2"/>
              <a:buChar char="ü"/>
            </a:pPr>
            <a:r>
              <a:rPr lang="en-US" dirty="0" smtClean="0"/>
              <a:t>Some establishments can and should tie their forecasts directly into population growth trends- public schools, postal services and public utilities- hence, longer range planning is feasible</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Font typeface="Wingdings" pitchFamily="2" charset="2"/>
              <a:buChar char="ü"/>
            </a:pPr>
            <a:r>
              <a:rPr lang="en-US" dirty="0" smtClean="0"/>
              <a:t>For the business like women’s fashion for instance is exposed to so much of uncertainty that planning and forecasting for more than a season or two will be a fraught with risks</a:t>
            </a:r>
          </a:p>
          <a:p>
            <a:pPr>
              <a:buFont typeface="Wingdings" pitchFamily="2" charset="2"/>
              <a:buChar char="ü"/>
            </a:pPr>
            <a:endParaRPr lang="en-US" sz="1600" dirty="0" smtClean="0"/>
          </a:p>
          <a:p>
            <a:pPr>
              <a:buFont typeface="Wingdings" pitchFamily="2" charset="2"/>
              <a:buChar char="ü"/>
            </a:pPr>
            <a:r>
              <a:rPr lang="en-US" dirty="0" smtClean="0"/>
              <a:t>In general, human resources planning for one year is short term, two to four years is intermediate and for five and beyond is long range.</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process</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q"/>
            </a:pPr>
            <a:r>
              <a:rPr lang="en-US" dirty="0" smtClean="0"/>
              <a:t>Purpose</a:t>
            </a:r>
          </a:p>
          <a:p>
            <a:pPr>
              <a:buFont typeface="Wingdings" pitchFamily="2" charset="2"/>
              <a:buChar char="q"/>
            </a:pPr>
            <a:endParaRPr lang="en-US" sz="1100" dirty="0" smtClean="0"/>
          </a:p>
          <a:p>
            <a:pPr>
              <a:buFont typeface="Wingdings" pitchFamily="2" charset="2"/>
              <a:buChar char="ü"/>
            </a:pPr>
            <a:r>
              <a:rPr lang="en-US" dirty="0" smtClean="0"/>
              <a:t>To assess where the organization is, where it is going, and what implications these assessments have on future supplies of and demands for human resources</a:t>
            </a:r>
          </a:p>
          <a:p>
            <a:pPr>
              <a:buFont typeface="Wingdings" pitchFamily="2" charset="2"/>
              <a:buChar char="ü"/>
            </a:pPr>
            <a:endParaRPr lang="en-US" sz="1200" dirty="0" smtClean="0"/>
          </a:p>
          <a:p>
            <a:pPr>
              <a:buFont typeface="Wingdings" pitchFamily="2" charset="2"/>
              <a:buChar char="ü"/>
            </a:pPr>
            <a:r>
              <a:rPr lang="en-US" dirty="0" smtClean="0"/>
              <a:t>Attempts must be made to match supplies and demands, making them compatible with the achievement of the organization's future needs</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process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Assessing current human resources</a:t>
            </a:r>
          </a:p>
          <a:p>
            <a:pPr marL="514350" indent="-514350">
              <a:buFont typeface="+mj-lt"/>
              <a:buAutoNum type="arabicPeriod"/>
            </a:pPr>
            <a:endParaRPr lang="en-US" sz="1400" dirty="0" smtClean="0"/>
          </a:p>
          <a:p>
            <a:pPr>
              <a:buFont typeface="Wingdings" pitchFamily="2" charset="2"/>
              <a:buChar char="ü"/>
            </a:pPr>
            <a:r>
              <a:rPr lang="en-US" dirty="0" smtClean="0"/>
              <a:t>Developing the profile of the current human resources</a:t>
            </a:r>
          </a:p>
          <a:p>
            <a:pPr>
              <a:buFont typeface="Wingdings" pitchFamily="2" charset="2"/>
              <a:buChar char="ü"/>
            </a:pPr>
            <a:endParaRPr lang="en-US" sz="1200" dirty="0" smtClean="0"/>
          </a:p>
          <a:p>
            <a:pPr>
              <a:buFont typeface="Wingdings" pitchFamily="2" charset="2"/>
              <a:buChar char="ü"/>
            </a:pPr>
            <a:r>
              <a:rPr lang="en-US" dirty="0" smtClean="0"/>
              <a:t>An internal analysis that includes an inventory of the workers and skills already available within the organization and a comprehensive job analysis.</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None/>
            </a:pPr>
            <a:r>
              <a:rPr lang="en-US" dirty="0" smtClean="0"/>
              <a:t>Two kinds of human resources inventories</a:t>
            </a:r>
          </a:p>
          <a:p>
            <a:pPr marL="653796" indent="-571500">
              <a:buFont typeface="+mj-lt"/>
              <a:buAutoNum type="romanUcPeriod"/>
            </a:pPr>
            <a:r>
              <a:rPr lang="en-US" dirty="0" smtClean="0"/>
              <a:t>General inventory:  The report contains </a:t>
            </a:r>
          </a:p>
          <a:p>
            <a:pPr lvl="1">
              <a:buFont typeface="Wingdings" pitchFamily="2" charset="2"/>
              <a:buChar char="ü"/>
            </a:pPr>
            <a:r>
              <a:rPr lang="en-US" dirty="0" smtClean="0"/>
              <a:t>List of names</a:t>
            </a:r>
          </a:p>
          <a:p>
            <a:pPr lvl="1">
              <a:buFont typeface="Wingdings" pitchFamily="2" charset="2"/>
              <a:buChar char="ü"/>
            </a:pPr>
            <a:r>
              <a:rPr lang="en-US" dirty="0" smtClean="0"/>
              <a:t>Education</a:t>
            </a:r>
          </a:p>
          <a:p>
            <a:pPr lvl="1">
              <a:buFont typeface="Wingdings" pitchFamily="2" charset="2"/>
              <a:buChar char="ü"/>
            </a:pPr>
            <a:r>
              <a:rPr lang="en-US" dirty="0" smtClean="0"/>
              <a:t>Training</a:t>
            </a:r>
          </a:p>
          <a:p>
            <a:pPr lvl="1">
              <a:buFont typeface="Wingdings" pitchFamily="2" charset="2"/>
              <a:buChar char="ü"/>
            </a:pPr>
            <a:r>
              <a:rPr lang="en-US" dirty="0" smtClean="0"/>
              <a:t>Prior employment</a:t>
            </a:r>
          </a:p>
          <a:p>
            <a:pPr lvl="1">
              <a:buFont typeface="Wingdings" pitchFamily="2" charset="2"/>
              <a:buChar char="ü"/>
            </a:pPr>
            <a:r>
              <a:rPr lang="en-US" dirty="0" smtClean="0"/>
              <a:t>Current position</a:t>
            </a:r>
          </a:p>
          <a:p>
            <a:pPr lvl="1">
              <a:buFont typeface="Wingdings" pitchFamily="2" charset="2"/>
              <a:buChar char="ü"/>
            </a:pPr>
            <a:r>
              <a:rPr lang="en-US" dirty="0" smtClean="0"/>
              <a:t>Performance ratings</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lvl="1">
              <a:buFont typeface="Wingdings" pitchFamily="2" charset="2"/>
              <a:buChar char="ü"/>
            </a:pPr>
            <a:r>
              <a:rPr lang="en-US" dirty="0" smtClean="0"/>
              <a:t>Salary levels</a:t>
            </a:r>
          </a:p>
          <a:p>
            <a:pPr lvl="1">
              <a:buFont typeface="Wingdings" pitchFamily="2" charset="2"/>
              <a:buChar char="ü"/>
            </a:pPr>
            <a:endParaRPr lang="en-US" sz="1700" dirty="0" smtClean="0"/>
          </a:p>
          <a:p>
            <a:pPr lvl="1">
              <a:buFont typeface="Wingdings" pitchFamily="2" charset="2"/>
              <a:buChar char="ü"/>
            </a:pPr>
            <a:r>
              <a:rPr lang="en-US" dirty="0" smtClean="0"/>
              <a:t>Languages spoken</a:t>
            </a:r>
          </a:p>
          <a:p>
            <a:pPr lvl="1">
              <a:buFont typeface="Wingdings" pitchFamily="2" charset="2"/>
              <a:buChar char="ü"/>
            </a:pPr>
            <a:endParaRPr lang="en-US" sz="1700" dirty="0" smtClean="0"/>
          </a:p>
          <a:p>
            <a:pPr lvl="1">
              <a:buFont typeface="Wingdings" pitchFamily="2" charset="2"/>
              <a:buChar char="ü"/>
            </a:pPr>
            <a:r>
              <a:rPr lang="en-US" dirty="0" smtClean="0"/>
              <a:t>Capabilities</a:t>
            </a:r>
          </a:p>
          <a:p>
            <a:pPr lvl="1">
              <a:buFont typeface="Wingdings" pitchFamily="2" charset="2"/>
              <a:buChar char="ü"/>
            </a:pPr>
            <a:endParaRPr lang="en-US" sz="1800" dirty="0" smtClean="0"/>
          </a:p>
          <a:p>
            <a:pPr lvl="1">
              <a:buFont typeface="Wingdings" pitchFamily="2" charset="2"/>
              <a:buChar char="ü"/>
            </a:pPr>
            <a:r>
              <a:rPr lang="en-US" dirty="0" smtClean="0"/>
              <a:t>Specialized skills</a:t>
            </a:r>
          </a:p>
          <a:p>
            <a:pPr lvl="1">
              <a:buFont typeface="Wingdings" pitchFamily="2" charset="2"/>
              <a:buChar char="ü"/>
            </a:pPr>
            <a:endParaRPr lang="en-US" sz="1600" dirty="0" smtClean="0"/>
          </a:p>
          <a:p>
            <a:pPr lvl="1">
              <a:buFont typeface="Wingdings" pitchFamily="2" charset="2"/>
              <a:buChar char="ü"/>
            </a:pPr>
            <a:r>
              <a:rPr lang="en-US" dirty="0" smtClean="0"/>
              <a:t>Age</a:t>
            </a:r>
          </a:p>
          <a:p>
            <a:pPr lvl="1">
              <a:buNone/>
            </a:pPr>
            <a:endParaRPr lang="en-US" sz="1600" dirty="0" smtClean="0"/>
          </a:p>
          <a:p>
            <a:pPr lvl="1">
              <a:buFont typeface="Wingdings" pitchFamily="2" charset="2"/>
              <a:buChar char="ü"/>
            </a:pPr>
            <a:r>
              <a:rPr lang="en-US" dirty="0" smtClean="0"/>
              <a:t>Location</a:t>
            </a:r>
          </a:p>
          <a:p>
            <a:pPr lvl="1">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19</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p:spPr>
        <p:txBody>
          <a:bodyPr>
            <a:normAutofit fontScale="90000"/>
          </a:bodyPr>
          <a:lstStyle/>
          <a:p>
            <a:endParaRPr lang="en-US" dirty="0"/>
          </a:p>
        </p:txBody>
      </p:sp>
      <p:sp>
        <p:nvSpPr>
          <p:cNvPr id="3" name="Content Placeholder 2"/>
          <p:cNvSpPr>
            <a:spLocks noGrp="1"/>
          </p:cNvSpPr>
          <p:nvPr>
            <p:ph idx="1"/>
          </p:nvPr>
        </p:nvSpPr>
        <p:spPr>
          <a:xfrm>
            <a:off x="1435608" y="990600"/>
            <a:ext cx="7498080" cy="5257800"/>
          </a:xfrm>
        </p:spPr>
        <p:txBody>
          <a:bodyPr>
            <a:normAutofit lnSpcReduction="10000"/>
          </a:bodyPr>
          <a:lstStyle/>
          <a:p>
            <a:pPr>
              <a:buNone/>
            </a:pPr>
            <a:r>
              <a:rPr lang="en-US" smtClean="0"/>
              <a:t>What</a:t>
            </a:r>
            <a:r>
              <a:rPr lang="en-US" dirty="0" smtClean="0"/>
              <a:t>?</a:t>
            </a:r>
          </a:p>
          <a:p>
            <a:pPr>
              <a:buNone/>
            </a:pPr>
            <a:endParaRPr lang="en-US" sz="1100" dirty="0" smtClean="0"/>
          </a:p>
          <a:p>
            <a:pPr algn="just">
              <a:buFont typeface="Wingdings" pitchFamily="2" charset="2"/>
              <a:buChar char="q"/>
            </a:pPr>
            <a:r>
              <a:rPr lang="en-US" sz="3600" dirty="0"/>
              <a:t>T</a:t>
            </a:r>
            <a:r>
              <a:rPr lang="en-US" sz="3600" dirty="0" smtClean="0"/>
              <a:t>he process by which an organization ensures that it has the right number and right kinds of people, at the right place and at the right time, capable of effectively and efficiently completing those tasks that will help the organization achieve its overall objectives.</a:t>
            </a:r>
            <a:endParaRPr lang="en-US" sz="3600"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a:t>
            </a:fld>
            <a:endParaRPr lang="en-US" dirty="0"/>
          </a:p>
        </p:txBody>
      </p:sp>
      <p:sp>
        <p:nvSpPr>
          <p:cNvPr id="5" name="Footer Placeholder 4"/>
          <p:cNvSpPr>
            <a:spLocks noGrp="1"/>
          </p:cNvSpPr>
          <p:nvPr>
            <p:ph type="ftr" sz="quarter" idx="11"/>
          </p:nvPr>
        </p:nvSpPr>
        <p:spPr/>
        <p:txBody>
          <a:bodyPr/>
          <a:lstStyle/>
          <a:p>
            <a:r>
              <a:rPr lang="en-US" dirty="0" smtClean="0"/>
              <a:t>hr </a:t>
            </a:r>
            <a:r>
              <a:rPr lang="en-US" dirty="0" err="1" smtClean="0"/>
              <a:t>planning:dbthapa</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t>This report is important to provide the current skills availability</a:t>
            </a:r>
          </a:p>
          <a:p>
            <a:pPr>
              <a:buFont typeface="Wingdings" pitchFamily="2" charset="2"/>
              <a:buChar char="ü"/>
            </a:pPr>
            <a:endParaRPr lang="en-US" sz="1200" dirty="0" smtClean="0"/>
          </a:p>
          <a:p>
            <a:pPr>
              <a:buFont typeface="Wingdings" pitchFamily="2" charset="2"/>
              <a:buChar char="ü"/>
            </a:pPr>
            <a:r>
              <a:rPr lang="en-US" dirty="0" smtClean="0"/>
              <a:t>This can also be used for other personnel activities like training, education, transfer, providing greater responsibilities, promotion, course design and so forth</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20</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653796" indent="-571500">
              <a:buNone/>
            </a:pPr>
            <a:r>
              <a:rPr lang="en-US" dirty="0" smtClean="0"/>
              <a:t>II. Executive inventory (Succession planning)</a:t>
            </a:r>
          </a:p>
          <a:p>
            <a:pPr>
              <a:buNone/>
            </a:pPr>
            <a:endParaRPr lang="en-US" sz="1100" dirty="0" smtClean="0"/>
          </a:p>
          <a:p>
            <a:pPr algn="just">
              <a:buFont typeface="Wingdings" pitchFamily="2" charset="2"/>
              <a:buChar char="q"/>
            </a:pPr>
            <a:r>
              <a:rPr lang="en-US" dirty="0" smtClean="0"/>
              <a:t>Middle managers and top executive positions listed</a:t>
            </a:r>
          </a:p>
          <a:p>
            <a:pPr algn="just">
              <a:buFont typeface="Wingdings" pitchFamily="2" charset="2"/>
              <a:buChar char="q"/>
            </a:pPr>
            <a:endParaRPr lang="en-US" sz="1000" dirty="0" smtClean="0"/>
          </a:p>
          <a:p>
            <a:pPr algn="just">
              <a:buFont typeface="Wingdings" pitchFamily="2" charset="2"/>
              <a:buChar char="q"/>
            </a:pPr>
            <a:r>
              <a:rPr lang="en-US" dirty="0" smtClean="0"/>
              <a:t>Against this list of positions, can be placed the individual manager’s inventory to determine if there is sufficient managerial talent to cover both expected and unexpected vacancies.</a:t>
            </a:r>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21</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fontScale="90000"/>
          </a:bodyPr>
          <a:lstStyle/>
          <a:p>
            <a:endParaRPr lang="en-US" dirty="0"/>
          </a:p>
        </p:txBody>
      </p:sp>
      <p:sp>
        <p:nvSpPr>
          <p:cNvPr id="3" name="Content Placeholder 2"/>
          <p:cNvSpPr>
            <a:spLocks noGrp="1"/>
          </p:cNvSpPr>
          <p:nvPr>
            <p:ph idx="1"/>
          </p:nvPr>
        </p:nvSpPr>
        <p:spPr>
          <a:xfrm>
            <a:off x="1435608" y="1143000"/>
            <a:ext cx="7498080" cy="5105400"/>
          </a:xfrm>
        </p:spPr>
        <p:txBody>
          <a:bodyPr/>
          <a:lstStyle/>
          <a:p>
            <a:pPr>
              <a:buFont typeface="Wingdings" pitchFamily="2" charset="2"/>
              <a:buChar char="Ø"/>
            </a:pPr>
            <a:r>
              <a:rPr lang="en-US" dirty="0" smtClean="0"/>
              <a:t>Human resources information system</a:t>
            </a:r>
          </a:p>
          <a:p>
            <a:pPr>
              <a:buNone/>
            </a:pPr>
            <a:endParaRPr lang="en-US" sz="1050" dirty="0" smtClean="0"/>
          </a:p>
          <a:p>
            <a:pPr>
              <a:buFont typeface="Wingdings" pitchFamily="2" charset="2"/>
              <a:buChar char="ü"/>
            </a:pPr>
            <a:r>
              <a:rPr lang="en-US" dirty="0" smtClean="0"/>
              <a:t>Computer can be utilized and HRIS could be created</a:t>
            </a:r>
          </a:p>
          <a:p>
            <a:pPr>
              <a:buNone/>
            </a:pPr>
            <a:endParaRPr lang="en-US" sz="400" dirty="0" smtClean="0"/>
          </a:p>
          <a:p>
            <a:pPr>
              <a:buFont typeface="Wingdings" pitchFamily="2" charset="2"/>
              <a:buChar char="Ø"/>
            </a:pPr>
            <a:r>
              <a:rPr lang="en-US" dirty="0" smtClean="0"/>
              <a:t>Job analysis</a:t>
            </a:r>
          </a:p>
          <a:p>
            <a:pPr>
              <a:buNone/>
            </a:pPr>
            <a:endParaRPr lang="en-US" sz="600" dirty="0" smtClean="0"/>
          </a:p>
          <a:p>
            <a:pPr lvl="2">
              <a:buFont typeface="Wingdings" pitchFamily="2" charset="2"/>
              <a:buChar char="ü"/>
            </a:pPr>
            <a:r>
              <a:rPr lang="en-US" sz="2800" dirty="0" smtClean="0"/>
              <a:t>Job description</a:t>
            </a:r>
          </a:p>
          <a:p>
            <a:pPr lvl="2">
              <a:buFont typeface="Wingdings" pitchFamily="2" charset="2"/>
              <a:buChar char="ü"/>
            </a:pPr>
            <a:r>
              <a:rPr lang="en-US" sz="2800" dirty="0" smtClean="0"/>
              <a:t>Job specification</a:t>
            </a:r>
          </a:p>
          <a:p>
            <a:pPr lvl="2">
              <a:buFont typeface="Wingdings" pitchFamily="2" charset="2"/>
              <a:buChar char="ü"/>
            </a:pPr>
            <a:r>
              <a:rPr lang="en-US" sz="2800" dirty="0" smtClean="0"/>
              <a:t>Job evaluation</a:t>
            </a:r>
          </a:p>
          <a:p>
            <a:pPr>
              <a:buNone/>
            </a:pPr>
            <a:endParaRPr lang="en-US" dirty="0"/>
          </a:p>
        </p:txBody>
      </p:sp>
      <p:graphicFrame>
        <p:nvGraphicFramePr>
          <p:cNvPr id="4" name="Diagram 3"/>
          <p:cNvGraphicFramePr/>
          <p:nvPr/>
        </p:nvGraphicFramePr>
        <p:xfrm>
          <a:off x="1371600" y="7772400"/>
          <a:ext cx="6096000" cy="48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D3098BE6-5EC5-4356-8518-55F6D913CD94}"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2162"/>
          </a:xfrm>
        </p:spPr>
        <p:txBody>
          <a:bodyPr/>
          <a:lstStyle/>
          <a:p>
            <a:r>
              <a:rPr lang="en-US" dirty="0" smtClean="0"/>
              <a:t>Job analysis</a:t>
            </a:r>
            <a:endParaRPr lang="en-US" dirty="0"/>
          </a:p>
        </p:txBody>
      </p:sp>
      <p:graphicFrame>
        <p:nvGraphicFramePr>
          <p:cNvPr id="4" name="Content Placeholder 3"/>
          <p:cNvGraphicFramePr>
            <a:graphicFrameLocks noGrp="1"/>
          </p:cNvGraphicFramePr>
          <p:nvPr>
            <p:ph idx="1"/>
          </p:nvPr>
        </p:nvGraphicFramePr>
        <p:xfrm>
          <a:off x="1066800" y="1066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D3098BE6-5EC5-4356-8518-55F6D913CD94}"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596646" indent="-514350" algn="just">
              <a:buFont typeface="+mj-lt"/>
              <a:buAutoNum type="arabicPeriod" startAt="2"/>
            </a:pPr>
            <a:r>
              <a:rPr lang="en-US" dirty="0" smtClean="0"/>
              <a:t>Assessing where the organization is going</a:t>
            </a:r>
          </a:p>
          <a:p>
            <a:pPr>
              <a:buFont typeface="Wingdings" pitchFamily="2" charset="2"/>
              <a:buChar char="ü"/>
            </a:pPr>
            <a:endParaRPr lang="en-US" sz="1400" dirty="0" smtClean="0"/>
          </a:p>
          <a:p>
            <a:pPr algn="just">
              <a:buFont typeface="Wingdings" pitchFamily="2" charset="2"/>
              <a:buChar char="ü"/>
            </a:pPr>
            <a:r>
              <a:rPr lang="en-US" dirty="0" smtClean="0"/>
              <a:t>The organization's objectives and strategies for the future determine future human resources needs</a:t>
            </a:r>
          </a:p>
          <a:p>
            <a:pPr algn="just">
              <a:buFont typeface="Wingdings" pitchFamily="2" charset="2"/>
              <a:buChar char="ü"/>
            </a:pPr>
            <a:endParaRPr lang="en-US" sz="1100" dirty="0" smtClean="0"/>
          </a:p>
          <a:p>
            <a:pPr algn="just">
              <a:buFont typeface="Wingdings" pitchFamily="2" charset="2"/>
              <a:buChar char="ü"/>
            </a:pPr>
            <a:r>
              <a:rPr lang="en-US" dirty="0" smtClean="0"/>
              <a:t>The number and mix of human resources are a reaction to the overall organizational strategy</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just">
              <a:buFont typeface="Wingdings" pitchFamily="2" charset="2"/>
              <a:buChar char="ü"/>
            </a:pPr>
            <a:r>
              <a:rPr lang="en-US" sz="4000" dirty="0" smtClean="0"/>
              <a:t>Demand for human resources is a result of demand for the organization’s products or services</a:t>
            </a:r>
          </a:p>
          <a:p>
            <a:pPr algn="just">
              <a:buFont typeface="Wingdings" pitchFamily="2" charset="2"/>
              <a:buChar char="ü"/>
            </a:pPr>
            <a:endParaRPr lang="en-US" sz="3600" dirty="0" smtClean="0"/>
          </a:p>
          <a:p>
            <a:pPr algn="just">
              <a:buFont typeface="Wingdings" pitchFamily="2" charset="2"/>
              <a:buChar char="ü"/>
            </a:pPr>
            <a:r>
              <a:rPr lang="en-US" sz="4000" dirty="0" smtClean="0"/>
              <a:t>Also to cater the emerging and future needs and challenges </a:t>
            </a:r>
          </a:p>
          <a:p>
            <a:pPr algn="just">
              <a:buFont typeface="Wingdings" pitchFamily="2" charset="2"/>
              <a:buChar char="ü"/>
            </a:pPr>
            <a:endParaRPr lang="en-US" sz="1200" dirty="0" smtClean="0"/>
          </a:p>
        </p:txBody>
      </p:sp>
      <p:sp>
        <p:nvSpPr>
          <p:cNvPr id="4" name="Slide Number Placeholder 3"/>
          <p:cNvSpPr>
            <a:spLocks noGrp="1"/>
          </p:cNvSpPr>
          <p:nvPr>
            <p:ph type="sldNum" sz="quarter" idx="12"/>
          </p:nvPr>
        </p:nvSpPr>
        <p:spPr/>
        <p:txBody>
          <a:bodyPr/>
          <a:lstStyle/>
          <a:p>
            <a:fld id="{D3098BE6-5EC5-4356-8518-55F6D913CD94}"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Font typeface="Wingdings" pitchFamily="2" charset="2"/>
              <a:buChar char="ü"/>
            </a:pPr>
            <a:r>
              <a:rPr lang="en-US" dirty="0" smtClean="0"/>
              <a:t>Future demand</a:t>
            </a:r>
          </a:p>
          <a:p>
            <a:pPr>
              <a:buNone/>
            </a:pPr>
            <a:endParaRPr lang="en-US" sz="1200" dirty="0" smtClean="0"/>
          </a:p>
          <a:p>
            <a:pPr algn="just">
              <a:buNone/>
            </a:pPr>
            <a:r>
              <a:rPr lang="en-US" dirty="0" smtClean="0"/>
              <a:t>	</a:t>
            </a:r>
            <a:r>
              <a:rPr lang="en-US" sz="3600" dirty="0" smtClean="0"/>
              <a:t>Based on the future direction of the organization in terms of revenue forecast and other plans and programs,  projection of future human resource needs can be developed</a:t>
            </a:r>
          </a:p>
          <a:p>
            <a:pPr>
              <a:buNone/>
            </a:pPr>
            <a:r>
              <a:rPr lang="en-US" dirty="0" smtClean="0"/>
              <a:t>	</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26</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itchFamily="2" charset="2"/>
              <a:buChar char="q"/>
            </a:pPr>
            <a:r>
              <a:rPr lang="en-US" dirty="0" smtClean="0"/>
              <a:t>Basis of ascertaining future demands</a:t>
            </a:r>
          </a:p>
          <a:p>
            <a:pPr marL="596646" indent="-514350">
              <a:buAutoNum type="arabicPeriod"/>
            </a:pPr>
            <a:r>
              <a:rPr lang="en-US" dirty="0" smtClean="0"/>
              <a:t>Judgment and experience</a:t>
            </a:r>
          </a:p>
          <a:p>
            <a:pPr marL="596646" indent="-514350">
              <a:buNone/>
            </a:pPr>
            <a:endParaRPr lang="en-US" sz="1050" dirty="0" smtClean="0"/>
          </a:p>
          <a:p>
            <a:pPr>
              <a:buFont typeface="Wingdings" pitchFamily="2" charset="2"/>
              <a:buChar char="ü"/>
            </a:pPr>
            <a:r>
              <a:rPr lang="en-US" dirty="0" smtClean="0"/>
              <a:t>Supervisors and managers of various units </a:t>
            </a:r>
          </a:p>
          <a:p>
            <a:pPr>
              <a:buFont typeface="Wingdings" pitchFamily="2" charset="2"/>
              <a:buChar char="ü"/>
            </a:pPr>
            <a:endParaRPr lang="en-US" sz="1200" dirty="0" smtClean="0"/>
          </a:p>
          <a:p>
            <a:pPr algn="just">
              <a:buFont typeface="Wingdings" pitchFamily="2" charset="2"/>
              <a:buChar char="ü"/>
            </a:pPr>
            <a:r>
              <a:rPr lang="en-US" dirty="0" smtClean="0"/>
              <a:t>Make estimate specially for short term forecast based on their experience and judgment.  </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11. Budgetary planning</a:t>
            </a:r>
          </a:p>
          <a:p>
            <a:pPr>
              <a:buNone/>
            </a:pPr>
            <a:endParaRPr lang="en-US" sz="1050" dirty="0" smtClean="0"/>
          </a:p>
          <a:p>
            <a:pPr>
              <a:buFont typeface="Wingdings" pitchFamily="2" charset="2"/>
              <a:buChar char="ü"/>
            </a:pPr>
            <a:r>
              <a:rPr lang="en-US" dirty="0" smtClean="0"/>
              <a:t>Budgetary planning for a year forces managers to itemize the various categories of personnel in detail and in aggregate</a:t>
            </a:r>
          </a:p>
          <a:p>
            <a:pPr>
              <a:buFont typeface="Wingdings" pitchFamily="2" charset="2"/>
              <a:buChar char="ü"/>
            </a:pPr>
            <a:endParaRPr lang="en-US" sz="700" dirty="0" smtClean="0"/>
          </a:p>
          <a:p>
            <a:pPr>
              <a:buFont typeface="Wingdings" pitchFamily="2" charset="2"/>
              <a:buChar char="ü"/>
            </a:pPr>
            <a:r>
              <a:rPr lang="en-US" dirty="0" smtClean="0"/>
              <a:t>This plan forces them to see through their plans to justify HRM  plan for the higher management</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111. Work standard data</a:t>
            </a:r>
          </a:p>
          <a:p>
            <a:pPr>
              <a:buNone/>
            </a:pPr>
            <a:endParaRPr lang="en-US" sz="1100" dirty="0" smtClean="0"/>
          </a:p>
          <a:p>
            <a:pPr>
              <a:buFont typeface="Wingdings" pitchFamily="2" charset="2"/>
              <a:buChar char="ü"/>
            </a:pPr>
            <a:r>
              <a:rPr lang="en-US" dirty="0" smtClean="0"/>
              <a:t>Person hours or unit times to perform  many direct production tasks as well as some maintenance and clerical activities</a:t>
            </a:r>
          </a:p>
          <a:p>
            <a:pPr>
              <a:buFont typeface="Wingdings" pitchFamily="2" charset="2"/>
              <a:buChar char="ü"/>
            </a:pPr>
            <a:endParaRPr lang="en-US" sz="1000" dirty="0" smtClean="0"/>
          </a:p>
          <a:p>
            <a:pPr>
              <a:buFont typeface="Wingdings" pitchFamily="2" charset="2"/>
              <a:buChar char="ü"/>
            </a:pPr>
            <a:r>
              <a:rPr lang="en-US" dirty="0" smtClean="0"/>
              <a:t>But could not be used for professional, administrative and executive personnel job.</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29</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just">
              <a:buFont typeface="Wingdings" pitchFamily="2" charset="2"/>
              <a:buChar char="q"/>
            </a:pPr>
            <a:r>
              <a:rPr lang="en-US" sz="4400" dirty="0" smtClean="0"/>
              <a:t>Human resources planning translates the objectives and plans of the organization into the number of workers needed to meet those objectives.</a:t>
            </a:r>
          </a:p>
        </p:txBody>
      </p:sp>
      <p:sp>
        <p:nvSpPr>
          <p:cNvPr id="4" name="Slide Number Placeholder 3"/>
          <p:cNvSpPr>
            <a:spLocks noGrp="1"/>
          </p:cNvSpPr>
          <p:nvPr>
            <p:ph type="sldNum" sz="quarter" idx="12"/>
          </p:nvPr>
        </p:nvSpPr>
        <p:spPr/>
        <p:txBody>
          <a:bodyPr/>
          <a:lstStyle/>
          <a:p>
            <a:fld id="{D3098BE6-5EC5-4356-8518-55F6D913CD94}" type="slidenum">
              <a:rPr lang="en-US" smtClean="0"/>
              <a:pPr/>
              <a:t>3</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IV. Key predictive factors</a:t>
            </a:r>
          </a:p>
          <a:p>
            <a:pPr>
              <a:buNone/>
            </a:pPr>
            <a:endParaRPr lang="en-US" sz="700" dirty="0" smtClean="0"/>
          </a:p>
          <a:p>
            <a:pPr lvl="1">
              <a:buFont typeface="Wingdings" pitchFamily="2" charset="2"/>
              <a:buChar char="ü"/>
            </a:pPr>
            <a:r>
              <a:rPr lang="en-US" dirty="0" smtClean="0"/>
              <a:t>Labor intensive </a:t>
            </a:r>
            <a:r>
              <a:rPr lang="en-US" dirty="0" err="1" smtClean="0"/>
              <a:t>vis</a:t>
            </a:r>
            <a:r>
              <a:rPr lang="en-US" dirty="0" smtClean="0"/>
              <a:t>-a-</a:t>
            </a:r>
            <a:r>
              <a:rPr lang="en-US" dirty="0" err="1" smtClean="0"/>
              <a:t>vis</a:t>
            </a:r>
            <a:r>
              <a:rPr lang="en-US" dirty="0" smtClean="0"/>
              <a:t> capital intensive</a:t>
            </a:r>
          </a:p>
          <a:p>
            <a:pPr lvl="1">
              <a:buFont typeface="Wingdings" pitchFamily="2" charset="2"/>
              <a:buChar char="ü"/>
            </a:pPr>
            <a:r>
              <a:rPr lang="en-US" dirty="0" smtClean="0"/>
              <a:t>Number of clients served</a:t>
            </a:r>
          </a:p>
          <a:p>
            <a:pPr lvl="1">
              <a:buFont typeface="Wingdings" pitchFamily="2" charset="2"/>
              <a:buChar char="ü"/>
            </a:pPr>
            <a:r>
              <a:rPr lang="en-US" dirty="0" smtClean="0"/>
              <a:t>Productivity of  the enterprises</a:t>
            </a:r>
          </a:p>
          <a:p>
            <a:pPr lvl="1">
              <a:buFont typeface="Wingdings" pitchFamily="2" charset="2"/>
              <a:buChar char="ü"/>
            </a:pPr>
            <a:r>
              <a:rPr lang="en-US" dirty="0" smtClean="0"/>
              <a:t>Seasonal variations</a:t>
            </a:r>
          </a:p>
          <a:p>
            <a:pPr lvl="1">
              <a:buFont typeface="Wingdings" pitchFamily="2" charset="2"/>
              <a:buChar char="ü"/>
            </a:pPr>
            <a:r>
              <a:rPr lang="en-US" dirty="0" smtClean="0"/>
              <a:t>Demand of the goods or services </a:t>
            </a:r>
          </a:p>
          <a:p>
            <a:pPr>
              <a:buNone/>
            </a:pPr>
            <a:endParaRPr lang="en-US" sz="300" dirty="0" smtClean="0"/>
          </a:p>
          <a:p>
            <a:pPr>
              <a:buFont typeface="Wingdings" pitchFamily="2" charset="2"/>
              <a:buChar char="q"/>
            </a:pPr>
            <a:r>
              <a:rPr lang="en-US" dirty="0" smtClean="0"/>
              <a:t>Statistical  and operational research techniques used for HR forecasts</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30</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V. Management succession planning</a:t>
            </a:r>
          </a:p>
          <a:p>
            <a:pPr>
              <a:buNone/>
            </a:pPr>
            <a:endParaRPr lang="en-US" sz="600" dirty="0" smtClean="0"/>
          </a:p>
          <a:p>
            <a:pPr>
              <a:buFont typeface="Wingdings" pitchFamily="2" charset="2"/>
              <a:buChar char="ü"/>
            </a:pPr>
            <a:r>
              <a:rPr lang="en-US" dirty="0" smtClean="0"/>
              <a:t>Also named management progression forecast or management replacement planning</a:t>
            </a:r>
          </a:p>
          <a:p>
            <a:pPr>
              <a:buNone/>
            </a:pPr>
            <a:endParaRPr lang="en-US" sz="900" dirty="0" smtClean="0"/>
          </a:p>
          <a:p>
            <a:pPr>
              <a:buFont typeface="Wingdings" pitchFamily="2" charset="2"/>
              <a:buChar char="ü"/>
            </a:pPr>
            <a:r>
              <a:rPr lang="en-US" dirty="0" smtClean="0"/>
              <a:t>Filling the managerial vacancies through promotion from within.</a:t>
            </a:r>
          </a:p>
          <a:p>
            <a:pPr>
              <a:buNone/>
            </a:pPr>
            <a:endParaRPr lang="en-US" sz="600" dirty="0" smtClean="0"/>
          </a:p>
          <a:p>
            <a:pPr>
              <a:buFont typeface="Wingdings" pitchFamily="2" charset="2"/>
              <a:buChar char="ü"/>
            </a:pPr>
            <a:r>
              <a:rPr lang="en-US" dirty="0" smtClean="0"/>
              <a:t>Regular performance appraisal system and assessment center data could be used </a:t>
            </a:r>
          </a:p>
          <a:p>
            <a:pPr>
              <a:buNone/>
            </a:pPr>
            <a:endParaRPr lang="en-US" sz="800" dirty="0" smtClean="0"/>
          </a:p>
          <a:p>
            <a:pPr>
              <a:buFont typeface="Wingdings" pitchFamily="2" charset="2"/>
              <a:buChar char="ü"/>
            </a:pPr>
            <a:r>
              <a:rPr lang="en-US" dirty="0" smtClean="0"/>
              <a:t>However, this has a risk as designating people as the </a:t>
            </a:r>
            <a:r>
              <a:rPr lang="en-US" dirty="0" smtClean="0">
                <a:solidFill>
                  <a:srgbClr val="C00000"/>
                </a:solidFill>
              </a:rPr>
              <a:t>crown princes </a:t>
            </a:r>
            <a:r>
              <a:rPr lang="en-US" dirty="0" smtClean="0"/>
              <a:t>or </a:t>
            </a:r>
            <a:r>
              <a:rPr lang="en-US" dirty="0" smtClean="0">
                <a:solidFill>
                  <a:srgbClr val="FF0000"/>
                </a:solidFill>
              </a:rPr>
              <a:t>heir </a:t>
            </a:r>
            <a:r>
              <a:rPr lang="en-US" dirty="0" err="1" smtClean="0">
                <a:solidFill>
                  <a:srgbClr val="FF0000"/>
                </a:solidFill>
              </a:rPr>
              <a:t>apparants</a:t>
            </a:r>
            <a:r>
              <a:rPr lang="en-US" dirty="0" smtClean="0">
                <a:solidFill>
                  <a:srgbClr val="FF0000"/>
                </a:solidFill>
              </a:rPr>
              <a:t> </a:t>
            </a:r>
            <a:r>
              <a:rPr lang="en-US" dirty="0" smtClean="0"/>
              <a:t>may reduce morale of others or gives the message that it is already fixed through political connections</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31</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marL="653796" indent="-571500">
              <a:buFont typeface="+mj-lt"/>
              <a:buAutoNum type="romanUcPeriod"/>
            </a:pPr>
            <a:r>
              <a:rPr lang="en-US" dirty="0" smtClean="0"/>
              <a:t>A better approach is to identify a pool of managers having good potential for advancement.</a:t>
            </a:r>
          </a:p>
          <a:p>
            <a:pPr marL="653796" indent="-571500">
              <a:buFont typeface="+mj-lt"/>
              <a:buAutoNum type="romanUcPeriod"/>
            </a:pPr>
            <a:endParaRPr lang="en-US" sz="1100" dirty="0" smtClean="0"/>
          </a:p>
          <a:p>
            <a:pPr marL="653796" indent="-571500">
              <a:buFont typeface="+mj-lt"/>
              <a:buAutoNum type="romanUcPeriod"/>
            </a:pPr>
            <a:r>
              <a:rPr lang="en-US" dirty="0" smtClean="0"/>
              <a:t>Then be given special training and developmental assignments in accordance with their interests and organizational opportunities</a:t>
            </a:r>
          </a:p>
          <a:p>
            <a:pPr marL="653796" indent="-571500">
              <a:buFont typeface="+mj-lt"/>
              <a:buAutoNum type="romanUcPeriod"/>
            </a:pPr>
            <a:endParaRPr lang="en-US" sz="700" dirty="0" smtClean="0"/>
          </a:p>
          <a:p>
            <a:pPr marL="653796" indent="-571500">
              <a:buFont typeface="+mj-lt"/>
              <a:buAutoNum type="romanUcPeriod"/>
            </a:pPr>
            <a:r>
              <a:rPr lang="en-US" dirty="0" smtClean="0"/>
              <a:t>None in the pool are given a claim upon a specific higher level job</a:t>
            </a:r>
          </a:p>
          <a:p>
            <a:pPr marL="653796" indent="-571500">
              <a:buFont typeface="+mj-lt"/>
              <a:buAutoNum type="romanUcPeriod"/>
            </a:pPr>
            <a:endParaRPr lang="en-US" sz="800" dirty="0" smtClean="0"/>
          </a:p>
          <a:p>
            <a:pPr marL="653796" indent="-571500">
              <a:buFont typeface="+mj-lt"/>
              <a:buAutoNum type="romanUcPeriod"/>
            </a:pPr>
            <a:r>
              <a:rPr lang="en-US" dirty="0" smtClean="0"/>
              <a:t>All are given opportunities to qualify for a number of jobs should they open.</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32</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t>Future supply</a:t>
            </a:r>
          </a:p>
          <a:p>
            <a:pPr>
              <a:buFont typeface="Wingdings" pitchFamily="2" charset="2"/>
              <a:buChar char="ü"/>
            </a:pPr>
            <a:endParaRPr lang="en-US" sz="1400" dirty="0" smtClean="0"/>
          </a:p>
          <a:p>
            <a:pPr>
              <a:buFont typeface="Wingdings" pitchFamily="2" charset="2"/>
              <a:buChar char="Ø"/>
            </a:pPr>
            <a:r>
              <a:rPr lang="en-US" dirty="0" smtClean="0"/>
              <a:t>Also requires the preparation for the estimation of supply of people</a:t>
            </a:r>
          </a:p>
          <a:p>
            <a:pPr>
              <a:buFont typeface="Wingdings" pitchFamily="2" charset="2"/>
              <a:buChar char="Ø"/>
            </a:pPr>
            <a:endParaRPr lang="en-US" sz="1400" dirty="0" smtClean="0"/>
          </a:p>
          <a:p>
            <a:pPr>
              <a:buFont typeface="Wingdings" pitchFamily="2" charset="2"/>
              <a:buChar char="Ø"/>
            </a:pPr>
            <a:r>
              <a:rPr lang="en-US" dirty="0" smtClean="0"/>
              <a:t>The first part is an estimation of the numbers and types of employees presently on the pay roll</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33</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itchFamily="2" charset="2"/>
              <a:buChar char="Ø"/>
            </a:pPr>
            <a:endParaRPr lang="en-US" dirty="0" smtClean="0"/>
          </a:p>
          <a:p>
            <a:pPr>
              <a:buFont typeface="Wingdings" pitchFamily="2" charset="2"/>
              <a:buChar char="Ø"/>
            </a:pPr>
            <a:r>
              <a:rPr lang="en-US" dirty="0" smtClean="0"/>
              <a:t>The supply of that portion which should be recruited externally</a:t>
            </a:r>
          </a:p>
          <a:p>
            <a:pPr>
              <a:buFont typeface="Wingdings" pitchFamily="2" charset="2"/>
              <a:buChar char="Ø"/>
            </a:pPr>
            <a:r>
              <a:rPr lang="en-US" dirty="0" smtClean="0"/>
              <a:t>Developing the human resources</a:t>
            </a:r>
          </a:p>
          <a:p>
            <a:pPr>
              <a:buFont typeface="Wingdings" pitchFamily="2" charset="2"/>
              <a:buChar char="Ø"/>
            </a:pPr>
            <a:r>
              <a:rPr lang="en-US" dirty="0" smtClean="0"/>
              <a:t>Reaching at the sources</a:t>
            </a:r>
          </a:p>
          <a:p>
            <a:pPr>
              <a:buNone/>
            </a:pPr>
            <a:endParaRPr lang="en-US" sz="1200" dirty="0" smtClean="0"/>
          </a:p>
          <a:p>
            <a:pPr>
              <a:buFont typeface="Wingdings" pitchFamily="2" charset="2"/>
              <a:buChar char="Ø"/>
            </a:pPr>
            <a:r>
              <a:rPr lang="en-US" dirty="0" smtClean="0"/>
              <a:t>The net requirement= Existing - required</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34</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Implementation strategy of HR Plan</a:t>
            </a:r>
            <a:br>
              <a:rPr lang="en-US" dirty="0" smtClean="0"/>
            </a:br>
            <a:endParaRPr lang="en-US" dirty="0"/>
          </a:p>
        </p:txBody>
      </p:sp>
      <p:sp>
        <p:nvSpPr>
          <p:cNvPr id="3" name="Content Placeholder 2"/>
          <p:cNvSpPr>
            <a:spLocks noGrp="1"/>
          </p:cNvSpPr>
          <p:nvPr>
            <p:ph idx="1"/>
          </p:nvPr>
        </p:nvSpPr>
        <p:spPr>
          <a:xfrm>
            <a:off x="1435608" y="838200"/>
            <a:ext cx="7708392" cy="5791200"/>
          </a:xfrm>
        </p:spPr>
        <p:txBody>
          <a:bodyPr>
            <a:normAutofit/>
          </a:bodyPr>
          <a:lstStyle/>
          <a:p>
            <a:pPr>
              <a:buNone/>
            </a:pPr>
            <a:r>
              <a:rPr lang="en-US" dirty="0" smtClean="0"/>
              <a:t>This phase covers:</a:t>
            </a:r>
          </a:p>
          <a:p>
            <a:pPr marL="368046" indent="-285750">
              <a:buFont typeface="+mj-lt"/>
              <a:buAutoNum type="romanUcPeriod"/>
            </a:pPr>
            <a:endParaRPr lang="en-US" sz="800" dirty="0" smtClean="0"/>
          </a:p>
          <a:p>
            <a:pPr marL="653796" indent="-571500">
              <a:buFont typeface="+mj-lt"/>
              <a:buAutoNum type="romanUcPeriod"/>
            </a:pPr>
            <a:r>
              <a:rPr lang="en-US" dirty="0" smtClean="0"/>
              <a:t>Recruitment, selection and placement</a:t>
            </a:r>
          </a:p>
          <a:p>
            <a:pPr marL="653796" indent="-571500">
              <a:buFont typeface="+mj-lt"/>
              <a:buAutoNum type="romanUcPeriod"/>
            </a:pPr>
            <a:endParaRPr lang="en-US" sz="1100" dirty="0" smtClean="0"/>
          </a:p>
          <a:p>
            <a:pPr marL="653796" indent="-571500">
              <a:buFont typeface="+mj-lt"/>
              <a:buAutoNum type="romanUcPeriod"/>
            </a:pPr>
            <a:r>
              <a:rPr lang="en-US" dirty="0" smtClean="0"/>
              <a:t>Performance appraisal </a:t>
            </a:r>
          </a:p>
          <a:p>
            <a:pPr marL="653796" indent="-571500">
              <a:buFont typeface="+mj-lt"/>
              <a:buAutoNum type="romanUcPeriod"/>
            </a:pPr>
            <a:endParaRPr lang="en-US" sz="1100" dirty="0" smtClean="0"/>
          </a:p>
          <a:p>
            <a:pPr marL="653796" indent="-571500">
              <a:buFont typeface="+mj-lt"/>
              <a:buAutoNum type="romanUcPeriod"/>
            </a:pPr>
            <a:r>
              <a:rPr lang="en-US" dirty="0" smtClean="0"/>
              <a:t>Career development</a:t>
            </a:r>
          </a:p>
          <a:p>
            <a:pPr marL="653796" indent="-571500">
              <a:buFont typeface="+mj-lt"/>
              <a:buAutoNum type="romanUcPeriod"/>
            </a:pPr>
            <a:endParaRPr lang="en-US" sz="1000" dirty="0" smtClean="0"/>
          </a:p>
          <a:p>
            <a:pPr marL="653796" indent="-571500">
              <a:buFont typeface="+mj-lt"/>
              <a:buAutoNum type="romanUcPeriod"/>
            </a:pPr>
            <a:r>
              <a:rPr lang="en-US" dirty="0" smtClean="0"/>
              <a:t>Motivation and development</a:t>
            </a:r>
          </a:p>
          <a:p>
            <a:pPr marL="653796" indent="-571500">
              <a:buFont typeface="+mj-lt"/>
              <a:buAutoNum type="romanUcPeriod"/>
            </a:pPr>
            <a:endParaRPr lang="en-US" sz="1100" dirty="0" smtClean="0"/>
          </a:p>
          <a:p>
            <a:pPr marL="653796" indent="-571500">
              <a:buFont typeface="+mj-lt"/>
              <a:buAutoNum type="romanUcPeriod"/>
            </a:pPr>
            <a:r>
              <a:rPr lang="en-US" dirty="0" smtClean="0"/>
              <a:t>Promotion, transfer and retirement</a:t>
            </a:r>
          </a:p>
          <a:p>
            <a:pPr marL="653796" indent="-571500">
              <a:buFont typeface="+mj-lt"/>
              <a:buAutoNum type="romanUcPeriod"/>
            </a:pPr>
            <a:endParaRPr lang="en-US" sz="1050" dirty="0" smtClean="0"/>
          </a:p>
          <a:p>
            <a:pPr marL="653796" indent="-571500">
              <a:buFont typeface="+mj-lt"/>
              <a:buAutoNum type="romanUcPeriod"/>
            </a:pPr>
            <a:r>
              <a:rPr lang="en-US" dirty="0" smtClean="0"/>
              <a:t>Audit and adjustment</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a:bodyPr>
          <a:lstStyle/>
          <a:p>
            <a:r>
              <a:rPr lang="en-US" sz="3600" dirty="0" smtClean="0"/>
              <a:t>Essentials of strategic implementation</a:t>
            </a:r>
            <a:endParaRPr lang="en-US" sz="3600" dirty="0"/>
          </a:p>
        </p:txBody>
      </p:sp>
      <p:sp>
        <p:nvSpPr>
          <p:cNvPr id="3" name="Content Placeholder 2"/>
          <p:cNvSpPr>
            <a:spLocks noGrp="1"/>
          </p:cNvSpPr>
          <p:nvPr>
            <p:ph idx="1"/>
          </p:nvPr>
        </p:nvSpPr>
        <p:spPr>
          <a:xfrm>
            <a:off x="1435608" y="1143000"/>
            <a:ext cx="7708392" cy="5486400"/>
          </a:xfrm>
        </p:spPr>
        <p:txBody>
          <a:bodyPr>
            <a:normAutofit fontScale="25000" lnSpcReduction="20000"/>
          </a:bodyPr>
          <a:lstStyle/>
          <a:p>
            <a:pPr marL="596646" indent="-514350">
              <a:buAutoNum type="arabicPeriod"/>
            </a:pPr>
            <a:r>
              <a:rPr lang="en-US" sz="11200" dirty="0" smtClean="0"/>
              <a:t>Recruitment, selection and placement</a:t>
            </a:r>
          </a:p>
          <a:p>
            <a:pPr marL="596646" indent="-514350">
              <a:buAutoNum type="arabicPeriod"/>
            </a:pPr>
            <a:endParaRPr lang="en-US" sz="4000" dirty="0" smtClean="0"/>
          </a:p>
          <a:p>
            <a:pPr marL="596646" indent="-514350">
              <a:buFont typeface="Wingdings" pitchFamily="2" charset="2"/>
              <a:buChar char="ü"/>
            </a:pPr>
            <a:r>
              <a:rPr lang="en-US" sz="9600" dirty="0" smtClean="0"/>
              <a:t>Presence of well thought recruitment, selection and placement policy</a:t>
            </a:r>
          </a:p>
          <a:p>
            <a:pPr marL="596646" indent="-514350">
              <a:buNone/>
            </a:pPr>
            <a:endParaRPr lang="en-US" sz="9600" dirty="0" smtClean="0"/>
          </a:p>
          <a:p>
            <a:pPr marL="596646" indent="-514350">
              <a:buFont typeface="Wingdings" pitchFamily="2" charset="2"/>
              <a:buChar char="ü"/>
            </a:pPr>
            <a:r>
              <a:rPr lang="en-US" sz="9600" dirty="0" smtClean="0"/>
              <a:t>Must identify potentially good sources of supply and must exhibit efforts to attract them </a:t>
            </a:r>
          </a:p>
          <a:p>
            <a:pPr marL="596646" indent="-514350">
              <a:buNone/>
            </a:pPr>
            <a:endParaRPr lang="en-US" sz="9600" dirty="0" smtClean="0"/>
          </a:p>
          <a:p>
            <a:pPr marL="596646" indent="-514350">
              <a:buFont typeface="Wingdings" pitchFamily="2" charset="2"/>
              <a:buChar char="ü"/>
            </a:pPr>
            <a:r>
              <a:rPr lang="en-US" sz="9600" dirty="0" smtClean="0"/>
              <a:t>Pooling of maximum number of candidates as a desirable step</a:t>
            </a:r>
          </a:p>
          <a:p>
            <a:pPr marL="596646" indent="-514350">
              <a:buNone/>
            </a:pPr>
            <a:endParaRPr lang="en-US" sz="9600" dirty="0" smtClean="0"/>
          </a:p>
          <a:p>
            <a:pPr marL="514350" indent="-514350" fontAlgn="auto">
              <a:spcAft>
                <a:spcPts val="0"/>
              </a:spcAft>
              <a:buFont typeface="Wingdings" pitchFamily="2" charset="2"/>
              <a:buChar char="ü"/>
              <a:defRPr/>
            </a:pPr>
            <a:r>
              <a:rPr lang="en-US" sz="9600" dirty="0" smtClean="0">
                <a:solidFill>
                  <a:srgbClr val="FF0000"/>
                </a:solidFill>
              </a:rPr>
              <a:t>Recruitment process in line with the principles of meritocracy to win the confidence of the people</a:t>
            </a:r>
          </a:p>
          <a:p>
            <a:pPr marL="514350" indent="-514350" fontAlgn="auto">
              <a:spcAft>
                <a:spcPts val="0"/>
              </a:spcAft>
              <a:buNone/>
              <a:defRPr/>
            </a:pPr>
            <a:endParaRPr lang="en-US" sz="9600" dirty="0" smtClean="0"/>
          </a:p>
          <a:p>
            <a:pPr marL="514350" indent="-514350" fontAlgn="auto">
              <a:spcAft>
                <a:spcPts val="0"/>
              </a:spcAft>
              <a:buFont typeface="Wingdings" pitchFamily="2" charset="2"/>
              <a:buChar char="ü"/>
              <a:defRPr/>
            </a:pPr>
            <a:r>
              <a:rPr lang="en-US" sz="9600" dirty="0" smtClean="0">
                <a:solidFill>
                  <a:srgbClr val="008000"/>
                </a:solidFill>
              </a:rPr>
              <a:t>Recruiting agency exhibiting positive interest</a:t>
            </a:r>
          </a:p>
          <a:p>
            <a:pPr marL="514350" indent="-514350" fontAlgn="auto">
              <a:spcAft>
                <a:spcPts val="0"/>
              </a:spcAft>
              <a:buFont typeface="Arial" pitchFamily="34" charset="0"/>
              <a:buNone/>
              <a:defRPr/>
            </a:pPr>
            <a:endParaRPr lang="en-US" sz="9600" dirty="0" smtClean="0"/>
          </a:p>
          <a:p>
            <a:pPr marL="514350" indent="-514350" fontAlgn="auto">
              <a:spcAft>
                <a:spcPts val="0"/>
              </a:spcAft>
              <a:buFont typeface="Arial" pitchFamily="34" charset="0"/>
              <a:buNone/>
              <a:defRPr/>
            </a:pPr>
            <a:endParaRPr lang="en-US" dirty="0" smtClean="0"/>
          </a:p>
          <a:p>
            <a:pPr marL="596646" indent="-514350">
              <a:buNone/>
            </a:pPr>
            <a:endParaRPr lang="en-US" dirty="0" smtClean="0"/>
          </a:p>
          <a:p>
            <a:pPr marL="596646" indent="-514350">
              <a:buNone/>
            </a:pPr>
            <a:r>
              <a:rPr lang="en-US" dirty="0" smtClean="0"/>
              <a:t> </a:t>
            </a:r>
          </a:p>
          <a:p>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63562"/>
          </a:xfrm>
        </p:spPr>
        <p:txBody>
          <a:bodyPr>
            <a:normAutofit fontScale="90000"/>
          </a:bodyPr>
          <a:lstStyle/>
          <a:p>
            <a:r>
              <a:rPr lang="en-US" sz="3200" dirty="0" smtClean="0"/>
              <a:t>Essentials of strategic implementation</a:t>
            </a:r>
            <a:endParaRPr lang="en-US" sz="3200" dirty="0"/>
          </a:p>
        </p:txBody>
      </p:sp>
      <p:sp>
        <p:nvSpPr>
          <p:cNvPr id="3" name="Content Placeholder 2"/>
          <p:cNvSpPr>
            <a:spLocks noGrp="1"/>
          </p:cNvSpPr>
          <p:nvPr>
            <p:ph idx="1"/>
          </p:nvPr>
        </p:nvSpPr>
        <p:spPr>
          <a:xfrm>
            <a:off x="1435608" y="1143000"/>
            <a:ext cx="7498080" cy="5105400"/>
          </a:xfrm>
        </p:spPr>
        <p:txBody>
          <a:bodyPr>
            <a:normAutofit fontScale="92500" lnSpcReduction="20000"/>
          </a:bodyPr>
          <a:lstStyle/>
          <a:p>
            <a:pPr marL="514350" indent="-514350">
              <a:buFont typeface="Wingdings" pitchFamily="2" charset="2"/>
              <a:buChar char="ü"/>
            </a:pPr>
            <a:r>
              <a:rPr lang="en-US" dirty="0" smtClean="0"/>
              <a:t>Positions being identified by scientific approaches like job analysis</a:t>
            </a:r>
          </a:p>
          <a:p>
            <a:pPr marL="514350" indent="-514350">
              <a:buFont typeface="Wingdings" pitchFamily="2" charset="2"/>
              <a:buChar char="ü"/>
            </a:pPr>
            <a:endParaRPr lang="en-US" sz="1200" dirty="0" smtClean="0"/>
          </a:p>
          <a:p>
            <a:pPr marL="514350" indent="-514350">
              <a:buFont typeface="Wingdings" pitchFamily="2" charset="2"/>
              <a:buChar char="ü"/>
            </a:pPr>
            <a:r>
              <a:rPr lang="en-US" dirty="0" smtClean="0"/>
              <a:t>Required steps being followed to make rational decision for selection</a:t>
            </a:r>
          </a:p>
          <a:p>
            <a:pPr marL="514350" indent="-514350">
              <a:buFont typeface="Wingdings" pitchFamily="2" charset="2"/>
              <a:buChar char="ü"/>
            </a:pPr>
            <a:endParaRPr lang="en-US" sz="1500" dirty="0" smtClean="0"/>
          </a:p>
          <a:p>
            <a:pPr marL="514350" indent="-514350">
              <a:buFont typeface="Wingdings" pitchFamily="2" charset="2"/>
              <a:buChar char="ü"/>
            </a:pPr>
            <a:r>
              <a:rPr lang="en-US" dirty="0" smtClean="0"/>
              <a:t>Standardized selection criteria</a:t>
            </a:r>
          </a:p>
          <a:p>
            <a:pPr marL="514350" indent="-514350">
              <a:buFont typeface="Wingdings" pitchFamily="2" charset="2"/>
              <a:buChar char="ü"/>
            </a:pPr>
            <a:endParaRPr lang="en-US" sz="1500" dirty="0" smtClean="0"/>
          </a:p>
          <a:p>
            <a:pPr marL="514350" indent="-514350">
              <a:buFont typeface="Wingdings" pitchFamily="2" charset="2"/>
              <a:buChar char="ü"/>
            </a:pPr>
            <a:r>
              <a:rPr lang="en-US" dirty="0" smtClean="0"/>
              <a:t>Validated and updated selection processes through researches </a:t>
            </a:r>
          </a:p>
          <a:p>
            <a:pPr marL="514350" indent="-514350">
              <a:buNone/>
            </a:pPr>
            <a:endParaRPr lang="en-US" sz="1100" dirty="0" smtClean="0"/>
          </a:p>
          <a:p>
            <a:pPr marL="514350" indent="-514350">
              <a:buFont typeface="Wingdings" pitchFamily="2" charset="2"/>
              <a:buChar char="ü"/>
            </a:pPr>
            <a:r>
              <a:rPr lang="en-US" dirty="0" smtClean="0"/>
              <a:t>Matching individual job preferences and qualifications with organizational needs while placement decisions made</a:t>
            </a:r>
          </a:p>
          <a:p>
            <a:pPr marL="514350" indent="-514350">
              <a:buFont typeface="+mj-lt"/>
              <a:buAutoNum type="arabicPeriod"/>
            </a:pPr>
            <a:endParaRPr lang="en-US" dirty="0" smtClean="0"/>
          </a:p>
          <a:p>
            <a:pPr marL="514350" indent="-514350">
              <a:buFont typeface="+mj-lt"/>
              <a:buAutoNum type="arabicPeriod"/>
            </a:pPr>
            <a:endParaRPr lang="en-US" sz="100" dirty="0" smtClean="0"/>
          </a:p>
          <a:p>
            <a:pPr>
              <a:buNone/>
            </a:pP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487362"/>
          </a:xfrm>
        </p:spPr>
        <p:txBody>
          <a:bodyPr>
            <a:normAutofit fontScale="90000"/>
          </a:bodyPr>
          <a:lstStyle/>
          <a:p>
            <a:endParaRPr lang="en-US" dirty="0"/>
          </a:p>
        </p:txBody>
      </p:sp>
      <p:sp>
        <p:nvSpPr>
          <p:cNvPr id="3" name="Content Placeholder 2"/>
          <p:cNvSpPr>
            <a:spLocks noGrp="1"/>
          </p:cNvSpPr>
          <p:nvPr>
            <p:ph idx="1"/>
          </p:nvPr>
        </p:nvSpPr>
        <p:spPr>
          <a:xfrm>
            <a:off x="1435608" y="838200"/>
            <a:ext cx="7498080" cy="5410200"/>
          </a:xfrm>
        </p:spPr>
        <p:txBody>
          <a:bodyPr>
            <a:normAutofit lnSpcReduction="10000"/>
          </a:bodyPr>
          <a:lstStyle/>
          <a:p>
            <a:pPr>
              <a:buNone/>
            </a:pPr>
            <a:r>
              <a:rPr lang="en-US" dirty="0" smtClean="0"/>
              <a:t>11. Performance appraisal</a:t>
            </a:r>
          </a:p>
          <a:p>
            <a:pPr>
              <a:buFont typeface="Wingdings" pitchFamily="2" charset="2"/>
              <a:buChar char="ü"/>
            </a:pPr>
            <a:r>
              <a:rPr lang="en-US" dirty="0" smtClean="0"/>
              <a:t>Performance appraisal used for twin purposes;</a:t>
            </a:r>
          </a:p>
          <a:p>
            <a:pPr>
              <a:buNone/>
            </a:pPr>
            <a:endParaRPr lang="en-US" sz="100" dirty="0" smtClean="0"/>
          </a:p>
          <a:p>
            <a:pPr marL="596646" indent="-514350">
              <a:buAutoNum type="alphaLcPeriod"/>
            </a:pPr>
            <a:r>
              <a:rPr lang="en-US" dirty="0" smtClean="0"/>
              <a:t>promotion, pay increase, transfers and discharge</a:t>
            </a:r>
          </a:p>
          <a:p>
            <a:pPr marL="596646" indent="-514350">
              <a:buAutoNum type="alphaLcPeriod"/>
            </a:pPr>
            <a:endParaRPr lang="en-US" sz="100" dirty="0" smtClean="0"/>
          </a:p>
          <a:p>
            <a:pPr marL="596646" indent="-514350">
              <a:buAutoNum type="alphaLcPeriod"/>
            </a:pPr>
            <a:r>
              <a:rPr lang="en-US" dirty="0" smtClean="0"/>
              <a:t>employee development including self improvement, training and special broadening assignments</a:t>
            </a:r>
          </a:p>
          <a:p>
            <a:pPr marL="596646" indent="-514350">
              <a:buAutoNum type="alphaLcPeriod"/>
            </a:pPr>
            <a:endParaRPr lang="en-US" sz="1000" dirty="0" smtClean="0"/>
          </a:p>
          <a:p>
            <a:pPr marL="596646" indent="-514350">
              <a:buFont typeface="Wingdings" pitchFamily="2" charset="2"/>
              <a:buChar char="ü"/>
            </a:pPr>
            <a:r>
              <a:rPr lang="en-US" dirty="0" smtClean="0"/>
              <a:t>Achievement and benefit oriented performance evaluation system</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111. Career development</a:t>
            </a:r>
          </a:p>
          <a:p>
            <a:pPr>
              <a:buNone/>
            </a:pPr>
            <a:endParaRPr lang="en-US" sz="500" dirty="0" smtClean="0"/>
          </a:p>
          <a:p>
            <a:pPr algn="just">
              <a:buFont typeface="Wingdings" pitchFamily="2" charset="2"/>
              <a:buChar char="ü"/>
            </a:pPr>
            <a:r>
              <a:rPr lang="en-US" dirty="0" smtClean="0"/>
              <a:t>Rather than random movements,  progressive career development systems that focuses on both individual career planning and organizational career planning integrated </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3600" dirty="0" smtClean="0"/>
              <a:t>Also it is a process of determining and assuring that the organization will have an adequate number of qualified personnel available at the proper times and performing jobs which meet the needs of the enterprise and which provides satisfaction to the individual involved</a:t>
            </a:r>
          </a:p>
          <a:p>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4</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buNone/>
            </a:pPr>
            <a:r>
              <a:rPr lang="en-US" dirty="0" smtClean="0"/>
              <a:t>1V. Promotion, transfer and retirement</a:t>
            </a:r>
          </a:p>
          <a:p>
            <a:pPr>
              <a:buNone/>
            </a:pPr>
            <a:endParaRPr lang="en-US" sz="1300" dirty="0" smtClean="0"/>
          </a:p>
          <a:p>
            <a:pPr marL="653796" indent="-571500">
              <a:buFont typeface="+mj-lt"/>
              <a:buAutoNum type="romanLcPeriod"/>
            </a:pPr>
            <a:r>
              <a:rPr lang="en-US" dirty="0" smtClean="0"/>
              <a:t>Clear and transparent policy</a:t>
            </a:r>
          </a:p>
          <a:p>
            <a:pPr marL="653796" indent="-571500">
              <a:buFont typeface="+mj-lt"/>
              <a:buAutoNum type="romanLcPeriod"/>
            </a:pPr>
            <a:endParaRPr lang="en-US" sz="1300" dirty="0" smtClean="0"/>
          </a:p>
          <a:p>
            <a:pPr marL="653796" indent="-571500">
              <a:buFont typeface="+mj-lt"/>
              <a:buAutoNum type="romanLcPeriod"/>
            </a:pPr>
            <a:r>
              <a:rPr lang="en-US" dirty="0" smtClean="0"/>
              <a:t>Predictable system of promotion and transfer</a:t>
            </a:r>
          </a:p>
          <a:p>
            <a:pPr marL="653796" indent="-571500">
              <a:buFont typeface="+mj-lt"/>
              <a:buAutoNum type="romanLcPeriod"/>
            </a:pPr>
            <a:endParaRPr lang="en-US" sz="1400" dirty="0" smtClean="0"/>
          </a:p>
          <a:p>
            <a:pPr marL="653796" indent="-571500">
              <a:buFont typeface="+mj-lt"/>
              <a:buAutoNum type="romanLcPeriod"/>
            </a:pPr>
            <a:r>
              <a:rPr lang="en-US" dirty="0" smtClean="0"/>
              <a:t>Promotion and transfer linked with results or achievement</a:t>
            </a:r>
          </a:p>
          <a:p>
            <a:pPr marL="653796" indent="-571500">
              <a:buFont typeface="+mj-lt"/>
              <a:buAutoNum type="romanLcPeriod"/>
            </a:pPr>
            <a:endParaRPr lang="en-US" sz="1600" dirty="0" smtClean="0"/>
          </a:p>
          <a:p>
            <a:pPr marL="653796" indent="-571500">
              <a:buFont typeface="+mj-lt"/>
              <a:buAutoNum type="romanLcPeriod"/>
            </a:pPr>
            <a:r>
              <a:rPr lang="en-US" dirty="0" smtClean="0"/>
              <a:t>Attractive retirement benefit</a:t>
            </a:r>
          </a:p>
          <a:p>
            <a:pPr marL="653796" indent="-571500">
              <a:buFont typeface="+mj-lt"/>
              <a:buAutoNum type="romanLcPeriod"/>
            </a:pPr>
            <a:endParaRPr lang="en-US" sz="1600" dirty="0" smtClean="0"/>
          </a:p>
          <a:p>
            <a:pPr marL="653796" indent="-571500">
              <a:buFont typeface="+mj-lt"/>
              <a:buAutoNum type="romanLcPeriod"/>
            </a:pPr>
            <a:r>
              <a:rPr lang="en-US" dirty="0" smtClean="0"/>
              <a:t>Provision of second career for those who are best performer</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V.  Training and development</a:t>
            </a:r>
          </a:p>
          <a:p>
            <a:pPr>
              <a:buNone/>
            </a:pPr>
            <a:endParaRPr lang="en-US" sz="1200" dirty="0" smtClean="0"/>
          </a:p>
          <a:p>
            <a:pPr>
              <a:buFont typeface="Wingdings" pitchFamily="2" charset="2"/>
              <a:buChar char="q"/>
            </a:pPr>
            <a:r>
              <a:rPr lang="en-US" dirty="0" smtClean="0"/>
              <a:t>Need based training and development linked with career</a:t>
            </a:r>
          </a:p>
          <a:p>
            <a:pPr>
              <a:buFont typeface="Wingdings" pitchFamily="2" charset="2"/>
              <a:buChar char="q"/>
            </a:pPr>
            <a:endParaRPr lang="en-US" sz="1400" dirty="0" smtClean="0"/>
          </a:p>
          <a:p>
            <a:pPr>
              <a:buFont typeface="Wingdings" pitchFamily="2" charset="2"/>
              <a:buChar char="q"/>
            </a:pPr>
            <a:r>
              <a:rPr lang="en-US" dirty="0" smtClean="0"/>
              <a:t>Well designed training and development activities</a:t>
            </a:r>
          </a:p>
          <a:p>
            <a:pPr>
              <a:buFont typeface="Wingdings" pitchFamily="2" charset="2"/>
              <a:buChar char="q"/>
            </a:pPr>
            <a:endParaRPr lang="en-US" sz="1050" dirty="0" smtClean="0"/>
          </a:p>
          <a:p>
            <a:pPr>
              <a:buFont typeface="Wingdings" pitchFamily="2" charset="2"/>
              <a:buChar char="q"/>
            </a:pPr>
            <a:r>
              <a:rPr lang="en-US" dirty="0" smtClean="0"/>
              <a:t>Well designed induction and socialization program for new comers</a:t>
            </a:r>
          </a:p>
          <a:p>
            <a:pPr>
              <a:buNone/>
            </a:pP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41</a:t>
            </a:fld>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143000" y="1447800"/>
            <a:ext cx="8001000" cy="4800600"/>
          </a:xfrm>
        </p:spPr>
        <p:txBody>
          <a:bodyPr>
            <a:normAutofit/>
          </a:bodyPr>
          <a:lstStyle/>
          <a:p>
            <a:pPr>
              <a:buNone/>
            </a:pPr>
            <a:r>
              <a:rPr lang="en-US" dirty="0" smtClean="0"/>
              <a:t>VI. Motivation and compensation</a:t>
            </a:r>
          </a:p>
          <a:p>
            <a:pPr>
              <a:buNone/>
            </a:pPr>
            <a:endParaRPr lang="en-US" sz="900" dirty="0" smtClean="0"/>
          </a:p>
          <a:p>
            <a:pPr>
              <a:buFont typeface="Wingdings" pitchFamily="2" charset="2"/>
              <a:buChar char="q"/>
            </a:pPr>
            <a:r>
              <a:rPr lang="en-US" dirty="0" smtClean="0"/>
              <a:t>Success of HR plan largely contingent on it</a:t>
            </a:r>
          </a:p>
          <a:p>
            <a:pPr>
              <a:buFont typeface="Wingdings" pitchFamily="2" charset="2"/>
              <a:buChar char="q"/>
            </a:pPr>
            <a:endParaRPr lang="en-US" sz="1200" dirty="0" smtClean="0"/>
          </a:p>
          <a:p>
            <a:pPr>
              <a:buFont typeface="Wingdings" pitchFamily="2" charset="2"/>
              <a:buChar char="q"/>
            </a:pPr>
            <a:r>
              <a:rPr lang="en-US" dirty="0" smtClean="0"/>
              <a:t>Recruiting and retaining depend on this</a:t>
            </a:r>
          </a:p>
          <a:p>
            <a:pPr>
              <a:buFont typeface="Wingdings" pitchFamily="2" charset="2"/>
              <a:buChar char="q"/>
            </a:pPr>
            <a:endParaRPr lang="en-US" sz="1000" dirty="0" smtClean="0"/>
          </a:p>
          <a:p>
            <a:pPr>
              <a:buFont typeface="Wingdings" pitchFamily="2" charset="2"/>
              <a:buChar char="q"/>
            </a:pPr>
            <a:r>
              <a:rPr lang="en-US" dirty="0" smtClean="0"/>
              <a:t>Competitive rates be offered</a:t>
            </a:r>
          </a:p>
          <a:p>
            <a:pPr>
              <a:buFont typeface="Wingdings" pitchFamily="2" charset="2"/>
              <a:buChar char="q"/>
            </a:pPr>
            <a:endParaRPr lang="en-US" sz="1000" dirty="0" smtClean="0"/>
          </a:p>
          <a:p>
            <a:pPr>
              <a:buFont typeface="Wingdings" pitchFamily="2" charset="2"/>
              <a:buChar char="q"/>
            </a:pPr>
            <a:r>
              <a:rPr lang="en-US" dirty="0" smtClean="0"/>
              <a:t>Both financial and non-financial incentives used as these complement each other.</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42</a:t>
            </a:fld>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V11</a:t>
            </a:r>
            <a:r>
              <a:rPr lang="en-US" smtClean="0"/>
              <a:t>.  Audit </a:t>
            </a:r>
            <a:r>
              <a:rPr lang="en-US" dirty="0" smtClean="0"/>
              <a:t>and adjustment</a:t>
            </a:r>
          </a:p>
          <a:p>
            <a:pPr>
              <a:buNone/>
            </a:pPr>
            <a:endParaRPr lang="en-US" sz="1100" dirty="0" smtClean="0"/>
          </a:p>
          <a:p>
            <a:pPr>
              <a:buFont typeface="Wingdings" pitchFamily="2" charset="2"/>
              <a:buChar char="ü"/>
            </a:pPr>
            <a:r>
              <a:rPr lang="en-US" dirty="0" smtClean="0"/>
              <a:t>Measuring the planned achievement with the actuality</a:t>
            </a:r>
          </a:p>
          <a:p>
            <a:pPr>
              <a:buFont typeface="Wingdings" pitchFamily="2" charset="2"/>
              <a:buChar char="ü"/>
            </a:pPr>
            <a:endParaRPr lang="en-US" sz="1200" dirty="0" smtClean="0"/>
          </a:p>
          <a:p>
            <a:pPr>
              <a:buFont typeface="Wingdings" pitchFamily="2" charset="2"/>
              <a:buChar char="ü"/>
            </a:pPr>
            <a:r>
              <a:rPr lang="en-US" dirty="0" smtClean="0"/>
              <a:t>What changes are necessary as some time plan may not result intended results because of change of conditions or some of original assumption may prove wrong</a:t>
            </a:r>
          </a:p>
          <a:p>
            <a:pPr>
              <a:buNone/>
            </a:pP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43</a:t>
            </a:fld>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ü"/>
            </a:pPr>
            <a:r>
              <a:rPr lang="en-US" dirty="0" smtClean="0"/>
              <a:t>HR plan must be linked with the overall plan of the organization</a:t>
            </a:r>
          </a:p>
          <a:p>
            <a:pPr>
              <a:buNone/>
            </a:pPr>
            <a:endParaRPr lang="en-US" sz="400" dirty="0" smtClean="0"/>
          </a:p>
          <a:p>
            <a:pPr>
              <a:buFont typeface="Wingdings" pitchFamily="2" charset="2"/>
              <a:buChar char="ü"/>
            </a:pPr>
            <a:r>
              <a:rPr lang="en-US" dirty="0" smtClean="0"/>
              <a:t>Sound human resources planning recognized central to organizational success</a:t>
            </a:r>
          </a:p>
          <a:p>
            <a:pPr>
              <a:buFont typeface="Wingdings" pitchFamily="2" charset="2"/>
              <a:buChar char="ü"/>
            </a:pPr>
            <a:endParaRPr lang="en-US" sz="600" dirty="0" smtClean="0"/>
          </a:p>
          <a:p>
            <a:pPr>
              <a:buFont typeface="Wingdings" pitchFamily="2" charset="2"/>
              <a:buChar char="ü"/>
            </a:pPr>
            <a:r>
              <a:rPr lang="en-US" dirty="0" smtClean="0"/>
              <a:t>Human resources treated as more than means of production</a:t>
            </a:r>
          </a:p>
          <a:p>
            <a:pPr>
              <a:buNone/>
            </a:pPr>
            <a:endParaRPr lang="en-US" sz="1200" dirty="0" smtClean="0"/>
          </a:p>
          <a:p>
            <a:pPr>
              <a:buFont typeface="Wingdings" pitchFamily="2" charset="2"/>
              <a:buChar char="ü"/>
            </a:pPr>
            <a:r>
              <a:rPr lang="en-US" dirty="0" smtClean="0"/>
              <a:t>HR planning is full of “</a:t>
            </a:r>
            <a:r>
              <a:rPr lang="en-US" dirty="0" err="1" smtClean="0"/>
              <a:t>shoulds</a:t>
            </a:r>
            <a:r>
              <a:rPr lang="en-US" dirty="0" smtClean="0"/>
              <a:t>” and “</a:t>
            </a:r>
            <a:r>
              <a:rPr lang="en-US" dirty="0" err="1" smtClean="0"/>
              <a:t>shoulds</a:t>
            </a:r>
            <a:r>
              <a:rPr lang="en-US" dirty="0" smtClean="0"/>
              <a:t>” must be backed by effective forecasting techniques supported by concrete actions</a:t>
            </a:r>
            <a:endParaRPr lang="en-US" dirty="0"/>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pPr algn="ctr">
              <a:buFont typeface="Wingdings" pitchFamily="2" charset="2"/>
              <a:buChar char="ü"/>
            </a:pPr>
            <a:r>
              <a:rPr lang="en-US" sz="6000" i="1" dirty="0" smtClean="0">
                <a:solidFill>
                  <a:srgbClr val="C00000"/>
                </a:solidFill>
              </a:rPr>
              <a:t>Best of luck</a:t>
            </a:r>
            <a:endParaRPr lang="en-US" sz="6000" i="1" dirty="0">
              <a:solidFill>
                <a:srgbClr val="C00000"/>
              </a:solidFill>
            </a:endParaRPr>
          </a:p>
        </p:txBody>
      </p:sp>
      <p:sp>
        <p:nvSpPr>
          <p:cNvPr id="4" name="Footer Placeholder 3"/>
          <p:cNvSpPr>
            <a:spLocks noGrp="1"/>
          </p:cNvSpPr>
          <p:nvPr>
            <p:ph type="ftr" sz="quarter" idx="11"/>
          </p:nvPr>
        </p:nvSpPr>
        <p:spPr/>
        <p:txBody>
          <a:bodyPr/>
          <a:lstStyle/>
          <a:p>
            <a:r>
              <a:rPr lang="en-US" smtClean="0"/>
              <a:t>hr planning:dbthapa</a:t>
            </a:r>
            <a:endParaRPr lang="en-US" dirty="0"/>
          </a:p>
        </p:txBody>
      </p:sp>
      <p:sp>
        <p:nvSpPr>
          <p:cNvPr id="5" name="Slide Number Placeholder 4"/>
          <p:cNvSpPr>
            <a:spLocks noGrp="1"/>
          </p:cNvSpPr>
          <p:nvPr>
            <p:ph type="sldNum" sz="quarter" idx="12"/>
          </p:nvPr>
        </p:nvSpPr>
        <p:spPr/>
        <p:txBody>
          <a:bodyPr/>
          <a:lstStyle/>
          <a:p>
            <a:fld id="{D3098BE6-5EC5-4356-8518-55F6D913CD94}" type="slidenum">
              <a:rPr lang="en-US" smtClean="0"/>
              <a:pPr/>
              <a:t>45</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dirty="0" smtClean="0"/>
              <a:t>Human resources planning is an on going process </a:t>
            </a:r>
          </a:p>
          <a:p>
            <a:pPr>
              <a:buFont typeface="Wingdings" pitchFamily="2" charset="2"/>
              <a:buChar char="q"/>
            </a:pPr>
            <a:endParaRPr lang="en-US" sz="1400" dirty="0" smtClean="0"/>
          </a:p>
          <a:p>
            <a:pPr>
              <a:buFont typeface="Wingdings" pitchFamily="2" charset="2"/>
              <a:buChar char="q"/>
            </a:pPr>
            <a:r>
              <a:rPr lang="en-US" dirty="0" smtClean="0"/>
              <a:t>It is a dynamic concept and requires modifications and updating as per the need of the time.</a:t>
            </a:r>
          </a:p>
          <a:p>
            <a:pPr>
              <a:buFont typeface="Wingdings" pitchFamily="2" charset="2"/>
              <a:buChar char="q"/>
            </a:pPr>
            <a:endParaRPr lang="en-US" sz="1400" dirty="0" smtClean="0"/>
          </a:p>
          <a:p>
            <a:pPr>
              <a:buFont typeface="Wingdings" pitchFamily="2" charset="2"/>
              <a:buChar char="q"/>
            </a:pPr>
            <a:r>
              <a:rPr lang="en-US" dirty="0" smtClean="0"/>
              <a:t>It includes the planning and development of human resources programs ranging from pre-recruitment to post retirement.</a:t>
            </a: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5</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Rationale</a:t>
            </a:r>
          </a:p>
          <a:p>
            <a:pPr marL="514350" indent="-514350">
              <a:buFont typeface="+mj-lt"/>
              <a:buAutoNum type="arabicPeriod"/>
            </a:pPr>
            <a:r>
              <a:rPr lang="en-US" dirty="0" smtClean="0"/>
              <a:t>Meeting future personnel needs</a:t>
            </a:r>
          </a:p>
          <a:p>
            <a:pPr marL="514350" indent="-514350">
              <a:buFont typeface="+mj-lt"/>
              <a:buAutoNum type="arabicPeriod"/>
            </a:pPr>
            <a:r>
              <a:rPr lang="en-US" dirty="0" smtClean="0"/>
              <a:t>Coping the change in:</a:t>
            </a:r>
          </a:p>
          <a:p>
            <a:pPr marL="514350" indent="-514350">
              <a:buFont typeface="+mj-lt"/>
              <a:buAutoNum type="arabicPeriod"/>
            </a:pPr>
            <a:endParaRPr lang="en-US" sz="1000" dirty="0" smtClean="0"/>
          </a:p>
          <a:p>
            <a:pPr lvl="2">
              <a:buFont typeface="Wingdings" pitchFamily="2" charset="2"/>
              <a:buChar char="ü"/>
            </a:pPr>
            <a:r>
              <a:rPr lang="en-US" dirty="0" smtClean="0"/>
              <a:t>Competitive force</a:t>
            </a:r>
          </a:p>
          <a:p>
            <a:pPr lvl="2">
              <a:buFont typeface="Wingdings" pitchFamily="2" charset="2"/>
              <a:buChar char="ü"/>
            </a:pPr>
            <a:endParaRPr lang="en-US" sz="1100" dirty="0" smtClean="0"/>
          </a:p>
          <a:p>
            <a:pPr lvl="2">
              <a:buFont typeface="Wingdings" pitchFamily="2" charset="2"/>
              <a:buChar char="ü"/>
            </a:pPr>
            <a:r>
              <a:rPr lang="en-US" dirty="0" smtClean="0"/>
              <a:t>Markets</a:t>
            </a:r>
          </a:p>
          <a:p>
            <a:pPr lvl="2">
              <a:buFont typeface="Wingdings" pitchFamily="2" charset="2"/>
              <a:buChar char="ü"/>
            </a:pPr>
            <a:endParaRPr lang="en-US" sz="900" dirty="0" smtClean="0"/>
          </a:p>
          <a:p>
            <a:pPr lvl="2">
              <a:buFont typeface="Wingdings" pitchFamily="2" charset="2"/>
              <a:buChar char="ü"/>
            </a:pPr>
            <a:r>
              <a:rPr lang="en-US" dirty="0" smtClean="0"/>
              <a:t>Technology</a:t>
            </a:r>
          </a:p>
          <a:p>
            <a:pPr lvl="2">
              <a:buFont typeface="Wingdings" pitchFamily="2" charset="2"/>
              <a:buChar char="ü"/>
            </a:pPr>
            <a:endParaRPr lang="en-US" sz="1000" dirty="0" smtClean="0"/>
          </a:p>
          <a:p>
            <a:pPr lvl="2">
              <a:buFont typeface="Wingdings" pitchFamily="2" charset="2"/>
              <a:buChar char="ü"/>
            </a:pPr>
            <a:r>
              <a:rPr lang="en-US" dirty="0" smtClean="0"/>
              <a:t>Products and </a:t>
            </a:r>
          </a:p>
          <a:p>
            <a:pPr lvl="2">
              <a:buFont typeface="Wingdings" pitchFamily="2" charset="2"/>
              <a:buChar char="ü"/>
            </a:pPr>
            <a:endParaRPr lang="en-US" sz="800" dirty="0" smtClean="0"/>
          </a:p>
          <a:p>
            <a:pPr lvl="2">
              <a:buFont typeface="Wingdings" pitchFamily="2" charset="2"/>
              <a:buChar char="ü"/>
            </a:pPr>
            <a:r>
              <a:rPr lang="en-US" dirty="0" smtClean="0"/>
              <a:t>Government regulations</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6</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marL="514350" indent="-514350">
              <a:buNone/>
            </a:pPr>
            <a:r>
              <a:rPr lang="en-US" dirty="0" smtClean="0"/>
              <a:t>3. High talent person: </a:t>
            </a:r>
          </a:p>
          <a:p>
            <a:pPr marL="514350" indent="-514350">
              <a:buNone/>
            </a:pPr>
            <a:endParaRPr lang="en-US" sz="1400" dirty="0"/>
          </a:p>
          <a:p>
            <a:pPr marL="514350" indent="-514350">
              <a:buFont typeface="Wingdings" pitchFamily="2" charset="2"/>
              <a:buChar char="ü"/>
            </a:pPr>
            <a:r>
              <a:rPr lang="en-US" dirty="0" smtClean="0"/>
              <a:t>	There always is the lack of talent 	people.</a:t>
            </a:r>
          </a:p>
          <a:p>
            <a:pPr marL="514350" indent="-514350">
              <a:buFont typeface="Wingdings" pitchFamily="2" charset="2"/>
              <a:buChar char="ü"/>
            </a:pPr>
            <a:endParaRPr lang="en-US" sz="1050" dirty="0"/>
          </a:p>
          <a:p>
            <a:pPr marL="514350" indent="-514350">
              <a:buFont typeface="Wingdings" pitchFamily="2" charset="2"/>
              <a:buChar char="ü"/>
            </a:pPr>
            <a:r>
              <a:rPr lang="en-US" dirty="0" smtClean="0"/>
              <a:t>	The lead time to hire and develop 	such 	personnel is long. </a:t>
            </a:r>
          </a:p>
          <a:p>
            <a:pPr marL="514350" indent="-514350">
              <a:buFont typeface="Wingdings" pitchFamily="2" charset="2"/>
              <a:buChar char="ü"/>
            </a:pPr>
            <a:endParaRPr lang="en-US" sz="1600" dirty="0" smtClean="0"/>
          </a:p>
          <a:p>
            <a:pPr marL="514350" indent="-514350">
              <a:buFont typeface="Wingdings" pitchFamily="2" charset="2"/>
              <a:buChar char="ü"/>
            </a:pPr>
            <a:r>
              <a:rPr lang="en-US" dirty="0"/>
              <a:t>	</a:t>
            </a:r>
            <a:r>
              <a:rPr lang="en-US" dirty="0" smtClean="0"/>
              <a:t>It requires long range career 	development and counseling 	planning.</a:t>
            </a:r>
          </a:p>
          <a:p>
            <a:pPr marL="514350" indent="-514350">
              <a:buNone/>
            </a:pPr>
            <a:endParaRPr lang="en-US" dirty="0"/>
          </a:p>
          <a:p>
            <a:pPr marL="514350" indent="-514350">
              <a:buNone/>
            </a:pPr>
            <a:endParaRPr lang="en-US" dirty="0"/>
          </a:p>
          <a:p>
            <a:pPr marL="514350" indent="-514350">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7</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4. Strategic planning</a:t>
            </a:r>
          </a:p>
          <a:p>
            <a:pPr>
              <a:buNone/>
            </a:pPr>
            <a:endParaRPr lang="en-US" sz="1500" dirty="0" smtClean="0"/>
          </a:p>
          <a:p>
            <a:pPr>
              <a:buFont typeface="Wingdings" pitchFamily="2" charset="2"/>
              <a:buChar char="ü"/>
            </a:pPr>
            <a:r>
              <a:rPr lang="en-US" dirty="0" smtClean="0"/>
              <a:t>This is one of the essential components of strategic management.</a:t>
            </a:r>
          </a:p>
          <a:p>
            <a:pPr>
              <a:buFont typeface="Wingdings" pitchFamily="2" charset="2"/>
              <a:buChar char="ü"/>
            </a:pPr>
            <a:endParaRPr lang="en-US" sz="1700" dirty="0" smtClean="0"/>
          </a:p>
          <a:p>
            <a:pPr>
              <a:buFont typeface="Wingdings" pitchFamily="2" charset="2"/>
              <a:buChar char="ü"/>
            </a:pPr>
            <a:r>
              <a:rPr lang="en-US" dirty="0" smtClean="0"/>
              <a:t>Without human resources planning, strategic planning of an organization becomes incomplete  and doubtful.</a:t>
            </a:r>
          </a:p>
          <a:p>
            <a:pPr>
              <a:buFont typeface="Wingdings" pitchFamily="2" charset="2"/>
              <a:buChar char="ü"/>
            </a:pPr>
            <a:endParaRPr lang="en-US" sz="1700" dirty="0" smtClean="0"/>
          </a:p>
          <a:p>
            <a:pPr>
              <a:buFont typeface="Wingdings" pitchFamily="2" charset="2"/>
              <a:buChar char="ü"/>
            </a:pPr>
            <a:r>
              <a:rPr lang="en-US" dirty="0" smtClean="0"/>
              <a:t>Strategic planning and human resources planning go side by side</a:t>
            </a:r>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8</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5. Equal employment opportunity</a:t>
            </a:r>
          </a:p>
          <a:p>
            <a:pPr>
              <a:buNone/>
            </a:pPr>
            <a:endParaRPr lang="en-US" sz="1400" dirty="0" smtClean="0"/>
          </a:p>
          <a:p>
            <a:pPr algn="just">
              <a:buFont typeface="Wingdings" pitchFamily="2" charset="2"/>
              <a:buChar char="ü"/>
            </a:pPr>
            <a:r>
              <a:rPr lang="en-US" dirty="0" smtClean="0"/>
              <a:t>Affirmative action policy and plans, quota and reservation need upgrading of certain protected groups and communities. </a:t>
            </a:r>
          </a:p>
          <a:p>
            <a:pPr algn="just">
              <a:buFont typeface="Wingdings" pitchFamily="2" charset="2"/>
              <a:buChar char="ü"/>
            </a:pPr>
            <a:endParaRPr lang="en-US" sz="1900" dirty="0" smtClean="0"/>
          </a:p>
          <a:p>
            <a:pPr algn="just">
              <a:buFont typeface="Wingdings" pitchFamily="2" charset="2"/>
              <a:buChar char="ü"/>
            </a:pPr>
            <a:r>
              <a:rPr lang="en-US" dirty="0" smtClean="0"/>
              <a:t>These policy and plans must be implemented while hiring, promoting </a:t>
            </a:r>
            <a:r>
              <a:rPr lang="en-US" dirty="0" smtClean="0"/>
              <a:t> </a:t>
            </a:r>
            <a:r>
              <a:rPr lang="en-US" dirty="0" smtClean="0"/>
              <a:t>transferring, training and compensating and so forth functions of human resources management.</a:t>
            </a:r>
            <a:endParaRPr lang="en-US" dirty="0"/>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D3098BE6-5EC5-4356-8518-55F6D913CD94}" type="slidenum">
              <a:rPr lang="en-US" smtClean="0"/>
              <a:pPr/>
              <a:t>9</a:t>
            </a:fld>
            <a:endParaRPr lang="en-US" dirty="0"/>
          </a:p>
        </p:txBody>
      </p:sp>
      <p:sp>
        <p:nvSpPr>
          <p:cNvPr id="5" name="Footer Placeholder 4"/>
          <p:cNvSpPr>
            <a:spLocks noGrp="1"/>
          </p:cNvSpPr>
          <p:nvPr>
            <p:ph type="ftr" sz="quarter" idx="11"/>
          </p:nvPr>
        </p:nvSpPr>
        <p:spPr/>
        <p:txBody>
          <a:bodyPr/>
          <a:lstStyle/>
          <a:p>
            <a:r>
              <a:rPr lang="en-US" smtClean="0"/>
              <a:t>hr planning:dbthapa</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672</TotalTime>
  <Words>1646</Words>
  <Application>Microsoft Office PowerPoint</Application>
  <PresentationFormat>On-screen Show (4:3)</PresentationFormat>
  <Paragraphs>381</Paragraphs>
  <Slides>45</Slides>
  <Notes>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Solstice</vt:lpstr>
      <vt:lpstr>    Human resources planning (long term and short term) and strategies to  successful implementation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Planning process</vt:lpstr>
      <vt:lpstr>Planning process</vt:lpstr>
      <vt:lpstr>Slide 18</vt:lpstr>
      <vt:lpstr>Slide 19</vt:lpstr>
      <vt:lpstr>Slide 20</vt:lpstr>
      <vt:lpstr>Slide 21</vt:lpstr>
      <vt:lpstr>Slide 22</vt:lpstr>
      <vt:lpstr>Job analysis</vt:lpstr>
      <vt:lpstr>Slide 24</vt:lpstr>
      <vt:lpstr>Slide 25</vt:lpstr>
      <vt:lpstr>Slide 26</vt:lpstr>
      <vt:lpstr>Slide 27</vt:lpstr>
      <vt:lpstr>Slide 28</vt:lpstr>
      <vt:lpstr>Slide 29</vt:lpstr>
      <vt:lpstr>Slide 30</vt:lpstr>
      <vt:lpstr>Slide 31</vt:lpstr>
      <vt:lpstr>Slide 32</vt:lpstr>
      <vt:lpstr>Slide 33</vt:lpstr>
      <vt:lpstr>Slide 34</vt:lpstr>
      <vt:lpstr>Implementation strategy of HR Plan </vt:lpstr>
      <vt:lpstr>Essentials of strategic implementation</vt:lpstr>
      <vt:lpstr>Essentials of strategic implementation</vt:lpstr>
      <vt:lpstr>Slide 38</vt:lpstr>
      <vt:lpstr>Slide 39</vt:lpstr>
      <vt:lpstr>Slide 40</vt:lpstr>
      <vt:lpstr>Slide 41</vt:lpstr>
      <vt:lpstr>Slide 42</vt:lpstr>
      <vt:lpstr>Slide 43</vt:lpstr>
      <vt:lpstr>Conclusion</vt:lpstr>
      <vt:lpstr>Slide 45</vt:lpstr>
    </vt:vector>
  </TitlesOfParts>
  <Company>181210</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resources planning: long term and short term</dc:title>
  <dc:creator>SAJAL</dc:creator>
  <cp:lastModifiedBy>ACER</cp:lastModifiedBy>
  <cp:revision>111</cp:revision>
  <dcterms:created xsi:type="dcterms:W3CDTF">2011-01-23T13:22:41Z</dcterms:created>
  <dcterms:modified xsi:type="dcterms:W3CDTF">2017-07-10T05:32:34Z</dcterms:modified>
</cp:coreProperties>
</file>