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5" r:id="rId1"/>
  </p:sldMasterIdLst>
  <p:notesMasterIdLst>
    <p:notesMasterId r:id="rId46"/>
  </p:notesMasterIdLst>
  <p:sldIdLst>
    <p:sldId id="328" r:id="rId2"/>
    <p:sldId id="370" r:id="rId3"/>
    <p:sldId id="371" r:id="rId4"/>
    <p:sldId id="327" r:id="rId5"/>
    <p:sldId id="372" r:id="rId6"/>
    <p:sldId id="373" r:id="rId7"/>
    <p:sldId id="374" r:id="rId8"/>
    <p:sldId id="375" r:id="rId9"/>
    <p:sldId id="376" r:id="rId10"/>
    <p:sldId id="377" r:id="rId11"/>
    <p:sldId id="378" r:id="rId12"/>
    <p:sldId id="379" r:id="rId13"/>
    <p:sldId id="380" r:id="rId14"/>
    <p:sldId id="381" r:id="rId15"/>
    <p:sldId id="382" r:id="rId16"/>
    <p:sldId id="383" r:id="rId17"/>
    <p:sldId id="361" r:id="rId18"/>
    <p:sldId id="281" r:id="rId19"/>
    <p:sldId id="288" r:id="rId20"/>
    <p:sldId id="290" r:id="rId21"/>
    <p:sldId id="362" r:id="rId22"/>
    <p:sldId id="363" r:id="rId23"/>
    <p:sldId id="388" r:id="rId24"/>
    <p:sldId id="341" r:id="rId25"/>
    <p:sldId id="387" r:id="rId26"/>
    <p:sldId id="365" r:id="rId27"/>
    <p:sldId id="343" r:id="rId28"/>
    <p:sldId id="366" r:id="rId29"/>
    <p:sldId id="367" r:id="rId30"/>
    <p:sldId id="368" r:id="rId31"/>
    <p:sldId id="344" r:id="rId32"/>
    <p:sldId id="386" r:id="rId33"/>
    <p:sldId id="389" r:id="rId34"/>
    <p:sldId id="390" r:id="rId35"/>
    <p:sldId id="353" r:id="rId36"/>
    <p:sldId id="391" r:id="rId37"/>
    <p:sldId id="354" r:id="rId38"/>
    <p:sldId id="356" r:id="rId39"/>
    <p:sldId id="384" r:id="rId40"/>
    <p:sldId id="385" r:id="rId41"/>
    <p:sldId id="357" r:id="rId42"/>
    <p:sldId id="358" r:id="rId43"/>
    <p:sldId id="359" r:id="rId44"/>
    <p:sldId id="360" r:id="rId4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861" autoAdjust="0"/>
    <p:restoredTop sz="94660"/>
  </p:normalViewPr>
  <p:slideViewPr>
    <p:cSldViewPr>
      <p:cViewPr>
        <p:scale>
          <a:sx n="39" d="100"/>
          <a:sy n="39" d="100"/>
        </p:scale>
        <p:origin x="-774" y="-1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26"/>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AFB246D0-7ABE-4A4E-A042-76456E921148}" type="datetimeFigureOut">
              <a:rPr lang="en-US" altLang="ja-JP"/>
              <a:pPr/>
              <a:t>5/16/2018</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9AC81DE-ECF9-4D22-9F3C-9C4D2CC406EA}" type="slidenum">
              <a:rPr lang="en-US" altLang="ja-JP"/>
              <a:pPr/>
              <a:t>‹#›</a:t>
            </a:fld>
            <a:endParaRPr lang="en-US" altLang="ja-JP"/>
          </a:p>
        </p:txBody>
      </p:sp>
    </p:spTree>
    <p:extLst>
      <p:ext uri="{BB962C8B-B14F-4D97-AF65-F5344CB8AC3E}">
        <p14:creationId xmlns:p14="http://schemas.microsoft.com/office/powerpoint/2010/main" xmlns="" val="25140648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CA" altLang="ja-JP"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14072E2D-B562-4377-A0E5-E2B7B5CE4B48}" type="slidenum">
              <a:rPr lang="en-CA" altLang="ja-JP"/>
              <a:pPr/>
              <a:t>1</a:t>
            </a:fld>
            <a:endParaRPr lang="en-CA"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kumimoji="1" lang="en-US" altLang="ja-JP" smtClean="0"/>
              <a:t>Tell them what you are going to tell them</a:t>
            </a:r>
          </a:p>
          <a:p>
            <a:r>
              <a:rPr kumimoji="1" lang="en-US" altLang="ja-JP" smtClean="0"/>
              <a:t> Tell them</a:t>
            </a:r>
          </a:p>
          <a:p>
            <a:r>
              <a:rPr kumimoji="1" lang="en-US" altLang="ja-JP" smtClean="0"/>
              <a:t> Tell them what you told them</a:t>
            </a:r>
            <a:endParaRPr kumimoji="1" lang="ja-JP" alt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6E0E7DF8-57EE-4279-8923-50ABC3529938}" type="slidenum">
              <a:rPr kumimoji="1" lang="ja-JP" altLang="en-US"/>
              <a:pPr/>
              <a:t>21</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GB" altLang="ja-JP" smtClean="0"/>
              <a:t>It</a:t>
            </a:r>
            <a:r>
              <a:rPr lang="en-GB" altLang="en-US" smtClean="0">
                <a:ea typeface="ＭＳ Ｐゴシック" pitchFamily="50" charset="-128"/>
              </a:rPr>
              <a:t>’</a:t>
            </a:r>
            <a:r>
              <a:rPr lang="en-GB" altLang="ja-JP" smtClean="0"/>
              <a:t>s important when talking to maintain an appropriate pace, not too slow and not too fast. If you are nervous you may be tempted to talk fast and you may not realise it. The only way to learn to speak at the right pace is to practice. </a:t>
            </a:r>
          </a:p>
          <a:p>
            <a:endParaRPr lang="en-GB" altLang="ja-JP" smtClean="0"/>
          </a:p>
          <a:p>
            <a:pPr>
              <a:buFontTx/>
              <a:buChar char="•"/>
            </a:pPr>
            <a:r>
              <a:rPr lang="en-GB" altLang="ja-JP" smtClean="0"/>
              <a:t>Do not forget to take pauses and use your voice and pauses to move between points</a:t>
            </a:r>
          </a:p>
          <a:p>
            <a:pPr>
              <a:buFontTx/>
              <a:buChar char="•"/>
            </a:pPr>
            <a:r>
              <a:rPr lang="en-GB" altLang="ja-JP" smtClean="0"/>
              <a:t>Pauses for emphasis</a:t>
            </a:r>
          </a:p>
          <a:p>
            <a:pPr>
              <a:buFontTx/>
              <a:buChar char="•"/>
            </a:pPr>
            <a:r>
              <a:rPr lang="en-GB" altLang="ja-JP" smtClean="0"/>
              <a:t>Pauses not only while presenting but also between the slides to give audience some time to absorb what you have presented so far </a:t>
            </a:r>
          </a:p>
          <a:p>
            <a:pPr>
              <a:buFontTx/>
              <a:buChar char="•"/>
            </a:pPr>
            <a:r>
              <a:rPr lang="en-GB" altLang="ja-JP" smtClean="0"/>
              <a:t>Pauses are very powerful and you adequately get your point across. This video will probably make you realise that how powerful are pauses. Play Martin Luther King</a:t>
            </a:r>
            <a:r>
              <a:rPr lang="en-GB" altLang="en-US" smtClean="0">
                <a:ea typeface="ＭＳ Ｐゴシック" pitchFamily="50" charset="-128"/>
              </a:rPr>
              <a:t>’</a:t>
            </a:r>
            <a:r>
              <a:rPr lang="en-GB" altLang="ja-JP" smtClean="0"/>
              <a:t>s Speech on I have a dream. </a:t>
            </a:r>
          </a:p>
          <a:p>
            <a:endParaRPr lang="en-GB" altLang="ja-JP" smtClean="0"/>
          </a:p>
          <a:p>
            <a:r>
              <a:rPr lang="en-GB" altLang="ja-JP" smtClean="0"/>
              <a:t>Most importantly  relax, breathe (it</a:t>
            </a:r>
            <a:r>
              <a:rPr lang="en-GB" altLang="en-US" smtClean="0">
                <a:ea typeface="ＭＳ Ｐゴシック" pitchFamily="50" charset="-128"/>
              </a:rPr>
              <a:t>’</a:t>
            </a:r>
            <a:r>
              <a:rPr lang="en-GB" altLang="ja-JP" smtClean="0"/>
              <a:t>s surprisingly easy to forget to do this) and remember that your audience is on your side</a:t>
            </a:r>
          </a:p>
          <a:p>
            <a:endParaRPr lang="en-GB" altLang="ja-JP"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84F805B6-56C8-47C2-AA32-DD5FF1204638}" type="slidenum">
              <a:rPr lang="en-GB" altLang="ja-JP"/>
              <a:pPr/>
              <a:t>31</a:t>
            </a:fld>
            <a:endParaRPr lang="en-GB"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kumimoji="1" lang="en-US" altLang="ja-JP" smtClean="0"/>
              <a:t>Font size, contrast, redundant</a:t>
            </a:r>
            <a:r>
              <a:rPr kumimoji="1" lang="ja-JP" altLang="en-US" smtClean="0"/>
              <a:t>，</a:t>
            </a:r>
            <a:r>
              <a:rPr kumimoji="1" lang="en-US" altLang="ja-JP" smtClean="0"/>
              <a:t>TOO MUCH OF DETAILS</a:t>
            </a:r>
            <a:endParaRPr kumimoji="1" lang="ja-JP" alt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14D9A375-5D70-4C41-B78C-7F4647DF734B}" type="slidenum">
              <a:rPr kumimoji="1" lang="ja-JP" altLang="en-US"/>
              <a:pPr/>
              <a:t>35</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GB" altLang="ja-JP" smtClean="0"/>
              <a:t>Small text will be very difficult to read. A recommended size for the main body is between 20 – 28 and between 30 – 40 for the headings. </a:t>
            </a:r>
          </a:p>
        </p:txBody>
      </p:sp>
      <p:sp>
        <p:nvSpPr>
          <p:cNvPr id="5939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fld id="{B54E8205-C819-4AFA-A026-0132BC476E2F}" type="slidenum">
              <a:rPr lang="en-GB" altLang="ja-JP" sz="1200"/>
              <a:pPr algn="r"/>
              <a:t>37</a:t>
            </a:fld>
            <a:endParaRPr lang="en-GB" altLang="ja-JP"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GB" altLang="ja-JP" smtClean="0"/>
          </a:p>
        </p:txBody>
      </p:sp>
      <p:sp>
        <p:nvSpPr>
          <p:cNvPr id="6042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fld id="{967D011F-E0CA-4D36-83A2-90469F0B8169}" type="slidenum">
              <a:rPr lang="en-GB" altLang="ja-JP" sz="1200"/>
              <a:pPr algn="r"/>
              <a:t>38</a:t>
            </a:fld>
            <a:endParaRPr lang="en-GB" altLang="ja-JP"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GB" altLang="ja-JP" smtClean="0"/>
              <a:t>Another very important rule is to keep it simple. Too many colours are very difficult to read and the colour which does not stand out from the background for example is yellow and in this case its almost impossible to read. </a:t>
            </a:r>
          </a:p>
          <a:p>
            <a:endParaRPr lang="en-GB" altLang="ja-JP" smtClean="0"/>
          </a:p>
          <a:p>
            <a:r>
              <a:rPr lang="en-GB" altLang="ja-JP" smtClean="0"/>
              <a:t>Too many different fonts and styles makes slides very chaotic.  </a:t>
            </a:r>
          </a:p>
          <a:p>
            <a:endParaRPr lang="en-GB" altLang="ja-JP" smtClean="0"/>
          </a:p>
          <a:p>
            <a:r>
              <a:rPr lang="en-GB" altLang="ja-JP" smtClean="0"/>
              <a:t>It’s best to use a maximum of 10 words in a line and not more than 8 lines per slide. </a:t>
            </a:r>
          </a:p>
        </p:txBody>
      </p:sp>
      <p:sp>
        <p:nvSpPr>
          <p:cNvPr id="6144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fld id="{DDC98B79-D5DF-463E-8FE7-B4B0F2A40924}" type="slidenum">
              <a:rPr lang="en-GB" altLang="ja-JP" sz="1200"/>
              <a:pPr algn="r"/>
              <a:t>41</a:t>
            </a:fld>
            <a:endParaRPr lang="en-GB" altLang="ja-JP" sz="12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pic>
        <p:nvPicPr>
          <p:cNvPr id="7" name="Picture 14" descr="tn?sid=887972904&amp;mid=AO8mvs4AARuhTOuNUQoiIB7MJtY&amp;midoffset=1_448&amp;partid=3&amp;f=393&amp;fid=Inbox"/>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1428750" cy="1268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altLang="ja-JP"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ltLang="ja-JP" smtClean="0"/>
              <a:t>Click to edit Master subtitle style</a:t>
            </a:r>
            <a:endParaRPr lang="en-US"/>
          </a:p>
        </p:txBody>
      </p:sp>
      <p:sp>
        <p:nvSpPr>
          <p:cNvPr id="10"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endParaRPr lang="ja-JP" altLang="ja-JP"/>
          </a:p>
        </p:txBody>
      </p:sp>
      <p:sp>
        <p:nvSpPr>
          <p:cNvPr id="11" name="Slide Number Placeholder 28"/>
          <p:cNvSpPr>
            <a:spLocks noGrp="1"/>
          </p:cNvSpPr>
          <p:nvPr>
            <p:ph type="sldNum" sz="quarter" idx="11"/>
          </p:nvPr>
        </p:nvSpPr>
        <p:spPr>
          <a:xfrm>
            <a:off x="8001000" y="228600"/>
            <a:ext cx="838200" cy="381000"/>
          </a:xfrm>
        </p:spPr>
        <p:txBody>
          <a:bodyPr/>
          <a:lstStyle>
            <a:lvl1pPr>
              <a:defRPr>
                <a:solidFill>
                  <a:schemeClr val="tx2"/>
                </a:solidFill>
              </a:defRPr>
            </a:lvl1pPr>
          </a:lstStyle>
          <a:p>
            <a:fld id="{81FBD2CC-FAA0-4901-B84D-B9DBBE450E7C}" type="slidenum">
              <a:rPr lang="en-US" altLang="ja-JP"/>
              <a:pPr/>
              <a:t>‹#›</a:t>
            </a:fld>
            <a:endParaRPr lang="en-US" altLang="ja-JP"/>
          </a:p>
        </p:txBody>
      </p:sp>
    </p:spTree>
    <p:extLst>
      <p:ext uri="{BB962C8B-B14F-4D97-AF65-F5344CB8AC3E}">
        <p14:creationId xmlns:p14="http://schemas.microsoft.com/office/powerpoint/2010/main" xmlns="" val="3281178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13"/>
          <p:cNvSpPr>
            <a:spLocks noGrp="1"/>
          </p:cNvSpPr>
          <p:nvPr>
            <p:ph type="dt" sz="half" idx="10"/>
          </p:nvPr>
        </p:nvSpPr>
        <p:spPr/>
        <p:txBody>
          <a:bodyPr/>
          <a:lstStyle>
            <a:lvl1pPr>
              <a:defRPr/>
            </a:lvl1pPr>
          </a:lstStyle>
          <a:p>
            <a:endParaRPr lang="ja-JP" altLang="ja-JP"/>
          </a:p>
        </p:txBody>
      </p:sp>
      <p:sp>
        <p:nvSpPr>
          <p:cNvPr id="5" name="Footer Placeholder 2"/>
          <p:cNvSpPr>
            <a:spLocks noGrp="1"/>
          </p:cNvSpPr>
          <p:nvPr>
            <p:ph type="ftr" sz="quarter" idx="11"/>
          </p:nvPr>
        </p:nvSpPr>
        <p:spPr/>
        <p:txBody>
          <a:bodyPr/>
          <a:lstStyle>
            <a:lvl1pPr>
              <a:defRPr/>
            </a:lvl1pPr>
          </a:lstStyle>
          <a:p>
            <a:endParaRPr lang="ja-JP" altLang="ja-JP"/>
          </a:p>
        </p:txBody>
      </p:sp>
      <p:sp>
        <p:nvSpPr>
          <p:cNvPr id="6" name="Slide Number Placeholder 22"/>
          <p:cNvSpPr>
            <a:spLocks noGrp="1"/>
          </p:cNvSpPr>
          <p:nvPr>
            <p:ph type="sldNum" sz="quarter" idx="12"/>
          </p:nvPr>
        </p:nvSpPr>
        <p:spPr/>
        <p:txBody>
          <a:bodyPr/>
          <a:lstStyle>
            <a:lvl1pPr>
              <a:defRPr/>
            </a:lvl1pPr>
          </a:lstStyle>
          <a:p>
            <a:fld id="{A6469D06-87DB-4C3F-9641-94491E1420BB}" type="slidenum">
              <a:rPr lang="en-US" altLang="ja-JP"/>
              <a:pPr/>
              <a:t>‹#›</a:t>
            </a:fld>
            <a:endParaRPr lang="en-US" altLang="ja-JP"/>
          </a:p>
        </p:txBody>
      </p:sp>
    </p:spTree>
    <p:extLst>
      <p:ext uri="{BB962C8B-B14F-4D97-AF65-F5344CB8AC3E}">
        <p14:creationId xmlns:p14="http://schemas.microsoft.com/office/powerpoint/2010/main" xmlns="" val="3152997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2" name="Vertical Title 1"/>
          <p:cNvSpPr>
            <a:spLocks noGrp="1"/>
          </p:cNvSpPr>
          <p:nvPr>
            <p:ph type="title" orient="vert"/>
          </p:nvPr>
        </p:nvSpPr>
        <p:spPr>
          <a:xfrm>
            <a:off x="6553200" y="609600"/>
            <a:ext cx="2057400" cy="5516563"/>
          </a:xfrm>
        </p:spPr>
        <p:txBody>
          <a:bodyPr vert="eaVert"/>
          <a:lstStyle/>
          <a:p>
            <a:r>
              <a:rPr lang="en-US" altLang="ja-JP"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endParaRPr lang="ja-JP" altLang="ja-JP"/>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endParaRPr lang="ja-JP" altLang="ja-JP"/>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fld id="{F48FACF6-3F6C-48E2-990D-7CE47C44CA19}" type="slidenum">
              <a:rPr lang="en-US" altLang="ja-JP"/>
              <a:pPr/>
              <a:t>‹#›</a:t>
            </a:fld>
            <a:endParaRPr lang="en-US" altLang="ja-JP"/>
          </a:p>
        </p:txBody>
      </p:sp>
    </p:spTree>
    <p:extLst>
      <p:ext uri="{BB962C8B-B14F-4D97-AF65-F5344CB8AC3E}">
        <p14:creationId xmlns:p14="http://schemas.microsoft.com/office/powerpoint/2010/main" xmlns="" val="1139830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9" descr="tn?sid=887972904&amp;mid=AO8mvs4AARuhTOuNUQoiIB7MJtY&amp;midoffset=1_448&amp;partid=3&amp;f=393&amp;fid=Inbox"/>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938" y="0"/>
            <a:ext cx="1428750" cy="1268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331640" y="228600"/>
            <a:ext cx="7632848" cy="990600"/>
          </a:xfrm>
        </p:spPr>
        <p:txBody>
          <a:bodyPr/>
          <a:lstStyle/>
          <a:p>
            <a:r>
              <a:rPr lang="en-US" altLang="ja-JP"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5" name="Date Placeholder 3"/>
          <p:cNvSpPr>
            <a:spLocks noGrp="1"/>
          </p:cNvSpPr>
          <p:nvPr>
            <p:ph type="dt" sz="half" idx="10"/>
          </p:nvPr>
        </p:nvSpPr>
        <p:spPr/>
        <p:txBody>
          <a:bodyPr/>
          <a:lstStyle>
            <a:lvl1pPr>
              <a:defRPr/>
            </a:lvl1pPr>
          </a:lstStyle>
          <a:p>
            <a:endParaRPr lang="ja-JP" altLang="ja-JP"/>
          </a:p>
        </p:txBody>
      </p:sp>
      <p:sp>
        <p:nvSpPr>
          <p:cNvPr id="6" name="Footer Placeholder 4"/>
          <p:cNvSpPr>
            <a:spLocks noGrp="1"/>
          </p:cNvSpPr>
          <p:nvPr>
            <p:ph type="ftr" sz="quarter" idx="11"/>
          </p:nvPr>
        </p:nvSpPr>
        <p:spPr/>
        <p:txBody>
          <a:bodyPr/>
          <a:lstStyle>
            <a:lvl1pPr>
              <a:defRPr/>
            </a:lvl1pPr>
          </a:lstStyle>
          <a:p>
            <a:endParaRPr lang="ja-JP" altLang="ja-JP"/>
          </a:p>
        </p:txBody>
      </p:sp>
      <p:sp>
        <p:nvSpPr>
          <p:cNvPr id="7" name="Slide Number Placeholder 5"/>
          <p:cNvSpPr>
            <a:spLocks noGrp="1"/>
          </p:cNvSpPr>
          <p:nvPr>
            <p:ph type="sldNum" sz="quarter" idx="12"/>
          </p:nvPr>
        </p:nvSpPr>
        <p:spPr/>
        <p:txBody>
          <a:bodyPr/>
          <a:lstStyle>
            <a:lvl1pPr>
              <a:defRPr/>
            </a:lvl1pPr>
          </a:lstStyle>
          <a:p>
            <a:fld id="{AFE7DCA0-5DE7-4368-B66D-2A4EB6160574}" type="slidenum">
              <a:rPr lang="en-US" altLang="ja-JP"/>
              <a:pPr/>
              <a:t>‹#›</a:t>
            </a:fld>
            <a:endParaRPr lang="en-US" altLang="ja-JP"/>
          </a:p>
        </p:txBody>
      </p:sp>
    </p:spTree>
    <p:extLst>
      <p:ext uri="{BB962C8B-B14F-4D97-AF65-F5344CB8AC3E}">
        <p14:creationId xmlns:p14="http://schemas.microsoft.com/office/powerpoint/2010/main" xmlns="" val="4230820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ltLang="ja-JP"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altLang="ja-JP"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endParaRPr lang="ja-JP" altLang="ja-JP"/>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lvl1pPr>
          </a:lstStyle>
          <a:p>
            <a:fld id="{0DBDB0F7-38EA-480E-893D-78525A99FE0B}" type="slidenum">
              <a:rPr lang="en-US" altLang="ja-JP"/>
              <a:pPr/>
              <a:t>‹#›</a:t>
            </a:fld>
            <a:endParaRPr lang="en-US" altLang="ja-JP"/>
          </a:p>
        </p:txBody>
      </p:sp>
      <p:sp>
        <p:nvSpPr>
          <p:cNvPr id="9" name="Footer Placeholder 13"/>
          <p:cNvSpPr>
            <a:spLocks noGrp="1"/>
          </p:cNvSpPr>
          <p:nvPr>
            <p:ph type="ftr" sz="quarter" idx="12"/>
          </p:nvPr>
        </p:nvSpPr>
        <p:spPr/>
        <p:txBody>
          <a:bodyPr/>
          <a:lstStyle>
            <a:lvl1pPr>
              <a:defRPr/>
            </a:lvl1pPr>
          </a:lstStyle>
          <a:p>
            <a:endParaRPr lang="ja-JP" altLang="ja-JP"/>
          </a:p>
        </p:txBody>
      </p:sp>
    </p:spTree>
    <p:extLst>
      <p:ext uri="{BB962C8B-B14F-4D97-AF65-F5344CB8AC3E}">
        <p14:creationId xmlns:p14="http://schemas.microsoft.com/office/powerpoint/2010/main" xmlns="" val="1912692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5" name="Date Placeholder 7"/>
          <p:cNvSpPr>
            <a:spLocks noGrp="1"/>
          </p:cNvSpPr>
          <p:nvPr>
            <p:ph type="dt" sz="half" idx="10"/>
          </p:nvPr>
        </p:nvSpPr>
        <p:spPr/>
        <p:txBody>
          <a:bodyPr/>
          <a:lstStyle>
            <a:lvl1pPr>
              <a:defRPr/>
            </a:lvl1pPr>
          </a:lstStyle>
          <a:p>
            <a:endParaRPr lang="ja-JP" altLang="ja-JP"/>
          </a:p>
        </p:txBody>
      </p:sp>
      <p:sp>
        <p:nvSpPr>
          <p:cNvPr id="6" name="Slide Number Placeholder 9"/>
          <p:cNvSpPr>
            <a:spLocks noGrp="1"/>
          </p:cNvSpPr>
          <p:nvPr>
            <p:ph type="sldNum" sz="quarter" idx="11"/>
          </p:nvPr>
        </p:nvSpPr>
        <p:spPr/>
        <p:txBody>
          <a:bodyPr/>
          <a:lstStyle>
            <a:lvl1pPr>
              <a:defRPr/>
            </a:lvl1pPr>
          </a:lstStyle>
          <a:p>
            <a:fld id="{4A932CAF-313A-478D-A9BF-4B8E2CA1E23F}" type="slidenum">
              <a:rPr lang="en-US" altLang="ja-JP"/>
              <a:pPr/>
              <a:t>‹#›</a:t>
            </a:fld>
            <a:endParaRPr lang="en-US" altLang="ja-JP"/>
          </a:p>
        </p:txBody>
      </p:sp>
      <p:sp>
        <p:nvSpPr>
          <p:cNvPr id="7" name="Footer Placeholder 11"/>
          <p:cNvSpPr>
            <a:spLocks noGrp="1"/>
          </p:cNvSpPr>
          <p:nvPr>
            <p:ph type="ftr" sz="quarter" idx="12"/>
          </p:nvPr>
        </p:nvSpPr>
        <p:spPr/>
        <p:txBody>
          <a:bodyPr/>
          <a:lstStyle>
            <a:lvl1pPr>
              <a:defRPr/>
            </a:lvl1pPr>
          </a:lstStyle>
          <a:p>
            <a:endParaRPr lang="ja-JP" altLang="ja-JP"/>
          </a:p>
        </p:txBody>
      </p:sp>
    </p:spTree>
    <p:extLst>
      <p:ext uri="{BB962C8B-B14F-4D97-AF65-F5344CB8AC3E}">
        <p14:creationId xmlns:p14="http://schemas.microsoft.com/office/powerpoint/2010/main" xmlns="" val="2408834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altLang="ja-JP"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altLang="ja-JP"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altLang="ja-JP" smtClean="0"/>
              <a:t>Click to edit Master text styles</a:t>
            </a:r>
          </a:p>
        </p:txBody>
      </p:sp>
      <p:sp>
        <p:nvSpPr>
          <p:cNvPr id="7" name="Date Placeholder 9"/>
          <p:cNvSpPr>
            <a:spLocks noGrp="1"/>
          </p:cNvSpPr>
          <p:nvPr>
            <p:ph type="dt" sz="half" idx="10"/>
          </p:nvPr>
        </p:nvSpPr>
        <p:spPr/>
        <p:txBody>
          <a:bodyPr/>
          <a:lstStyle>
            <a:lvl1pPr>
              <a:defRPr/>
            </a:lvl1pPr>
          </a:lstStyle>
          <a:p>
            <a:endParaRPr lang="ja-JP" altLang="ja-JP"/>
          </a:p>
        </p:txBody>
      </p:sp>
      <p:sp>
        <p:nvSpPr>
          <p:cNvPr id="8" name="Slide Number Placeholder 11"/>
          <p:cNvSpPr>
            <a:spLocks noGrp="1"/>
          </p:cNvSpPr>
          <p:nvPr>
            <p:ph type="sldNum" sz="quarter" idx="11"/>
          </p:nvPr>
        </p:nvSpPr>
        <p:spPr/>
        <p:txBody>
          <a:bodyPr/>
          <a:lstStyle>
            <a:lvl1pPr>
              <a:defRPr/>
            </a:lvl1pPr>
          </a:lstStyle>
          <a:p>
            <a:fld id="{0A846A17-44B0-4658-8343-F6B6870C0967}" type="slidenum">
              <a:rPr lang="en-US" altLang="ja-JP"/>
              <a:pPr/>
              <a:t>‹#›</a:t>
            </a:fld>
            <a:endParaRPr lang="en-US" altLang="ja-JP"/>
          </a:p>
        </p:txBody>
      </p:sp>
      <p:sp>
        <p:nvSpPr>
          <p:cNvPr id="9" name="Footer Placeholder 13"/>
          <p:cNvSpPr>
            <a:spLocks noGrp="1"/>
          </p:cNvSpPr>
          <p:nvPr>
            <p:ph type="ftr" sz="quarter" idx="12"/>
          </p:nvPr>
        </p:nvSpPr>
        <p:spPr/>
        <p:txBody>
          <a:bodyPr/>
          <a:lstStyle>
            <a:lvl1pPr>
              <a:defRPr/>
            </a:lvl1pPr>
          </a:lstStyle>
          <a:p>
            <a:endParaRPr lang="ja-JP" altLang="ja-JP"/>
          </a:p>
        </p:txBody>
      </p:sp>
    </p:spTree>
    <p:extLst>
      <p:ext uri="{BB962C8B-B14F-4D97-AF65-F5344CB8AC3E}">
        <p14:creationId xmlns:p14="http://schemas.microsoft.com/office/powerpoint/2010/main" xmlns="" val="423132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endParaRPr lang="ja-JP" altLang="ja-JP"/>
          </a:p>
        </p:txBody>
      </p:sp>
      <p:sp>
        <p:nvSpPr>
          <p:cNvPr id="4" name="Footer Placeholder 2"/>
          <p:cNvSpPr>
            <a:spLocks noGrp="1"/>
          </p:cNvSpPr>
          <p:nvPr>
            <p:ph type="ftr" sz="quarter" idx="11"/>
          </p:nvPr>
        </p:nvSpPr>
        <p:spPr/>
        <p:txBody>
          <a:bodyPr/>
          <a:lstStyle>
            <a:lvl1pPr>
              <a:defRPr/>
            </a:lvl1pPr>
          </a:lstStyle>
          <a:p>
            <a:endParaRPr lang="ja-JP" altLang="ja-JP"/>
          </a:p>
        </p:txBody>
      </p:sp>
      <p:sp>
        <p:nvSpPr>
          <p:cNvPr id="5" name="Slide Number Placeholder 22"/>
          <p:cNvSpPr>
            <a:spLocks noGrp="1"/>
          </p:cNvSpPr>
          <p:nvPr>
            <p:ph type="sldNum" sz="quarter" idx="12"/>
          </p:nvPr>
        </p:nvSpPr>
        <p:spPr/>
        <p:txBody>
          <a:bodyPr/>
          <a:lstStyle>
            <a:lvl1pPr>
              <a:defRPr/>
            </a:lvl1pPr>
          </a:lstStyle>
          <a:p>
            <a:fld id="{A8806A9D-438A-4EA1-9A59-8CACBBF5E157}" type="slidenum">
              <a:rPr lang="en-US" altLang="ja-JP"/>
              <a:pPr/>
              <a:t>‹#›</a:t>
            </a:fld>
            <a:endParaRPr lang="en-US" altLang="ja-JP"/>
          </a:p>
        </p:txBody>
      </p:sp>
    </p:spTree>
    <p:extLst>
      <p:ext uri="{BB962C8B-B14F-4D97-AF65-F5344CB8AC3E}">
        <p14:creationId xmlns:p14="http://schemas.microsoft.com/office/powerpoint/2010/main" xmlns="" val="2901621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ja-JP" altLang="ja-JP"/>
          </a:p>
        </p:txBody>
      </p:sp>
      <p:sp>
        <p:nvSpPr>
          <p:cNvPr id="3" name="Footer Placeholder 2"/>
          <p:cNvSpPr>
            <a:spLocks noGrp="1"/>
          </p:cNvSpPr>
          <p:nvPr>
            <p:ph type="ftr" sz="quarter" idx="11"/>
          </p:nvPr>
        </p:nvSpPr>
        <p:spPr/>
        <p:txBody>
          <a:bodyPr/>
          <a:lstStyle>
            <a:lvl1pPr>
              <a:defRPr/>
            </a:lvl1pPr>
          </a:lstStyle>
          <a:p>
            <a:endParaRPr lang="ja-JP" altLang="ja-JP"/>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9054D13-D272-4584-BE80-5F217EA98626}" type="slidenum">
              <a:rPr lang="en-US" altLang="ja-JP"/>
              <a:pPr/>
              <a:t>‹#›</a:t>
            </a:fld>
            <a:endParaRPr lang="en-US" altLang="ja-JP"/>
          </a:p>
        </p:txBody>
      </p:sp>
    </p:spTree>
    <p:extLst>
      <p:ext uri="{BB962C8B-B14F-4D97-AF65-F5344CB8AC3E}">
        <p14:creationId xmlns:p14="http://schemas.microsoft.com/office/powerpoint/2010/main" xmlns="" val="1231025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altLang="ja-JP"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ltLang="ja-JP"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5" name="Date Placeholder 13"/>
          <p:cNvSpPr>
            <a:spLocks noGrp="1"/>
          </p:cNvSpPr>
          <p:nvPr>
            <p:ph type="dt" sz="half" idx="10"/>
          </p:nvPr>
        </p:nvSpPr>
        <p:spPr/>
        <p:txBody>
          <a:bodyPr/>
          <a:lstStyle>
            <a:lvl1pPr>
              <a:defRPr/>
            </a:lvl1pPr>
          </a:lstStyle>
          <a:p>
            <a:endParaRPr lang="ja-JP" altLang="ja-JP"/>
          </a:p>
        </p:txBody>
      </p:sp>
      <p:sp>
        <p:nvSpPr>
          <p:cNvPr id="6" name="Footer Placeholder 2"/>
          <p:cNvSpPr>
            <a:spLocks noGrp="1"/>
          </p:cNvSpPr>
          <p:nvPr>
            <p:ph type="ftr" sz="quarter" idx="11"/>
          </p:nvPr>
        </p:nvSpPr>
        <p:spPr/>
        <p:txBody>
          <a:bodyPr/>
          <a:lstStyle>
            <a:lvl1pPr>
              <a:defRPr/>
            </a:lvl1pPr>
          </a:lstStyle>
          <a:p>
            <a:endParaRPr lang="ja-JP" altLang="ja-JP"/>
          </a:p>
        </p:txBody>
      </p:sp>
      <p:sp>
        <p:nvSpPr>
          <p:cNvPr id="7" name="Slide Number Placeholder 22"/>
          <p:cNvSpPr>
            <a:spLocks noGrp="1"/>
          </p:cNvSpPr>
          <p:nvPr>
            <p:ph type="sldNum" sz="quarter" idx="12"/>
          </p:nvPr>
        </p:nvSpPr>
        <p:spPr/>
        <p:txBody>
          <a:bodyPr/>
          <a:lstStyle>
            <a:lvl1pPr>
              <a:defRPr/>
            </a:lvl1pPr>
          </a:lstStyle>
          <a:p>
            <a:fld id="{D6306186-7DAE-4936-B452-977B13581CA0}" type="slidenum">
              <a:rPr lang="en-US" altLang="ja-JP"/>
              <a:pPr/>
              <a:t>‹#›</a:t>
            </a:fld>
            <a:endParaRPr lang="en-US" altLang="ja-JP"/>
          </a:p>
        </p:txBody>
      </p:sp>
    </p:spTree>
    <p:extLst>
      <p:ext uri="{BB962C8B-B14F-4D97-AF65-F5344CB8AC3E}">
        <p14:creationId xmlns:p14="http://schemas.microsoft.com/office/powerpoint/2010/main" xmlns="" val="528693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ltLang="ja-JP"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altLang="ja-JP"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altLang="ja-JP"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a:lstStyle>
            <a:lvl1pPr>
              <a:defRPr/>
            </a:lvl1pPr>
          </a:lstStyle>
          <a:p>
            <a:endParaRPr lang="ja-JP" altLang="ja-JP"/>
          </a:p>
        </p:txBody>
      </p:sp>
      <p:sp>
        <p:nvSpPr>
          <p:cNvPr id="10" name="Slide Number Placeholder 12"/>
          <p:cNvSpPr>
            <a:spLocks noGrp="1"/>
          </p:cNvSpPr>
          <p:nvPr>
            <p:ph type="sldNum" sz="quarter" idx="11"/>
          </p:nvPr>
        </p:nvSpPr>
        <p:spPr>
          <a:xfrm>
            <a:off x="0" y="4667250"/>
            <a:ext cx="1447800" cy="663575"/>
          </a:xfrm>
        </p:spPr>
        <p:txBody>
          <a:bodyPr/>
          <a:lstStyle>
            <a:lvl1pPr>
              <a:defRPr sz="2800"/>
            </a:lvl1pPr>
          </a:lstStyle>
          <a:p>
            <a:fld id="{BE67A0CD-47F8-49C9-8973-ACDFC81A075E}" type="slidenum">
              <a:rPr lang="en-US" altLang="ja-JP"/>
              <a:pPr/>
              <a:t>‹#›</a:t>
            </a:fld>
            <a:endParaRPr lang="en-US" altLang="ja-JP"/>
          </a:p>
        </p:txBody>
      </p:sp>
      <p:sp>
        <p:nvSpPr>
          <p:cNvPr id="11" name="Footer Placeholder 13"/>
          <p:cNvSpPr>
            <a:spLocks noGrp="1"/>
          </p:cNvSpPr>
          <p:nvPr>
            <p:ph type="ftr" sz="quarter" idx="12"/>
          </p:nvPr>
        </p:nvSpPr>
        <p:spPr>
          <a:xfrm>
            <a:off x="1600200" y="6248400"/>
            <a:ext cx="4572000" cy="365125"/>
          </a:xfrm>
        </p:spPr>
        <p:txBody>
          <a:bodyPr/>
          <a:lstStyle>
            <a:lvl1pPr>
              <a:defRPr/>
            </a:lvl1pPr>
          </a:lstStyle>
          <a:p>
            <a:endParaRPr lang="ja-JP" altLang="ja-JP"/>
          </a:p>
        </p:txBody>
      </p:sp>
    </p:spTree>
    <p:extLst>
      <p:ext uri="{BB962C8B-B14F-4D97-AF65-F5344CB8AC3E}">
        <p14:creationId xmlns:p14="http://schemas.microsoft.com/office/powerpoint/2010/main" xmlns="" val="3201014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3" name="Text Placeholder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400">
                <a:solidFill>
                  <a:schemeClr val="tx2"/>
                </a:solidFill>
                <a:cs typeface="HGPｺﾞｼｯｸE"/>
              </a:defRPr>
            </a:lvl1pPr>
          </a:lstStyle>
          <a:p>
            <a:endParaRPr lang="ja-JP" altLang="ja-JP"/>
          </a:p>
        </p:txBody>
      </p:sp>
      <p:sp>
        <p:nvSpPr>
          <p:cNvPr id="3" name="Footer Placeholder 2"/>
          <p:cNvSpPr>
            <a:spLocks noGrp="1"/>
          </p:cNvSpPr>
          <p:nvPr>
            <p:ph type="ftr" sz="quarter" idx="3"/>
          </p:nvPr>
        </p:nvSpPr>
        <p:spPr>
          <a:xfrm>
            <a:off x="609600" y="6248400"/>
            <a:ext cx="5421313"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400">
                <a:solidFill>
                  <a:schemeClr val="tx2"/>
                </a:solidFill>
                <a:cs typeface="HGPｺﾞｼｯｸE"/>
              </a:defRPr>
            </a:lvl1pPr>
          </a:lstStyle>
          <a:p>
            <a:endParaRPr lang="ja-JP" altLang="ja-JP"/>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altLang="ja-JP">
              <a:solidFill>
                <a:srgbClr val="FFFFFF"/>
              </a:solidFill>
              <a:ea typeface="ＭＳ Ｐゴシック" pitchFamily="50" charset="-128"/>
            </a:endParaRPr>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wrap="square" lIns="91440" tIns="45720" rIns="91440" bIns="45720" numCol="1" anchor="ctr" anchorCtr="0" compatLnSpc="1">
            <a:prstTxWarp prst="textNoShape">
              <a:avLst/>
            </a:prstTxWarp>
            <a:normAutofit/>
          </a:bodyPr>
          <a:lstStyle>
            <a:lvl1pPr algn="ctr" eaLnBrk="1" hangingPunct="1">
              <a:defRPr sz="1400" b="1">
                <a:solidFill>
                  <a:srgbClr val="FFFFFF"/>
                </a:solidFill>
                <a:cs typeface="HGPｺﾞｼｯｸE"/>
              </a:defRPr>
            </a:lvl1pPr>
          </a:lstStyle>
          <a:p>
            <a:fld id="{983CCDB8-0DE6-4C9B-914B-C88F16965E70}"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4044" r:id="rId1"/>
    <p:sldLayoutId id="2147484045" r:id="rId2"/>
    <p:sldLayoutId id="2147484046" r:id="rId3"/>
    <p:sldLayoutId id="2147484047" r:id="rId4"/>
    <p:sldLayoutId id="2147484048" r:id="rId5"/>
    <p:sldLayoutId id="2147484041" r:id="rId6"/>
    <p:sldLayoutId id="2147484049" r:id="rId7"/>
    <p:sldLayoutId id="2147484042" r:id="rId8"/>
    <p:sldLayoutId id="2147484050" r:id="rId9"/>
    <p:sldLayoutId id="2147484043" r:id="rId10"/>
    <p:sldLayoutId id="2147484051" r:id="rId11"/>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tmplLst>
          <p:tmpl lvl="1">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Lst>
  </p:timing>
  <p:txStyles>
    <p:titleStyle>
      <a:lvl1pPr algn="l" rtl="0" eaLnBrk="0" fontAlgn="base" hangingPunct="0">
        <a:spcBef>
          <a:spcPct val="0"/>
        </a:spcBef>
        <a:spcAft>
          <a:spcPct val="0"/>
        </a:spcAft>
        <a:defRPr kumimoji="1" sz="4400" kern="12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w Cen MT" pitchFamily="34" charset="0"/>
        </a:defRPr>
      </a:lvl2pPr>
      <a:lvl3pPr algn="l" rtl="0" eaLnBrk="0" fontAlgn="base" hangingPunct="0">
        <a:spcBef>
          <a:spcPct val="0"/>
        </a:spcBef>
        <a:spcAft>
          <a:spcPct val="0"/>
        </a:spcAft>
        <a:defRPr kumimoji="1" sz="4400">
          <a:solidFill>
            <a:schemeClr val="tx2"/>
          </a:solidFill>
          <a:latin typeface="Tw Cen MT" pitchFamily="34" charset="0"/>
        </a:defRPr>
      </a:lvl3pPr>
      <a:lvl4pPr algn="l" rtl="0" eaLnBrk="0" fontAlgn="base" hangingPunct="0">
        <a:spcBef>
          <a:spcPct val="0"/>
        </a:spcBef>
        <a:spcAft>
          <a:spcPct val="0"/>
        </a:spcAft>
        <a:defRPr kumimoji="1" sz="4400">
          <a:solidFill>
            <a:schemeClr val="tx2"/>
          </a:solidFill>
          <a:latin typeface="Tw Cen MT" pitchFamily="34" charset="0"/>
        </a:defRPr>
      </a:lvl4pPr>
      <a:lvl5pPr algn="l" rtl="0" eaLnBrk="0" fontAlgn="base" hangingPunct="0">
        <a:spcBef>
          <a:spcPct val="0"/>
        </a:spcBef>
        <a:spcAft>
          <a:spcPct val="0"/>
        </a:spcAft>
        <a:defRPr kumimoji="1" sz="4400">
          <a:solidFill>
            <a:schemeClr val="tx2"/>
          </a:solidFill>
          <a:latin typeface="Tw Cen MT" pitchFamily="34" charset="0"/>
        </a:defRPr>
      </a:lvl5pPr>
      <a:lvl6pPr marL="457200" algn="l" rtl="0" fontAlgn="base">
        <a:spcBef>
          <a:spcPct val="0"/>
        </a:spcBef>
        <a:spcAft>
          <a:spcPct val="0"/>
        </a:spcAft>
        <a:defRPr kumimoji="1" sz="4400">
          <a:solidFill>
            <a:schemeClr val="tx2"/>
          </a:solidFill>
          <a:latin typeface="Tw Cen MT" pitchFamily="34" charset="0"/>
        </a:defRPr>
      </a:lvl6pPr>
      <a:lvl7pPr marL="914400" algn="l" rtl="0" fontAlgn="base">
        <a:spcBef>
          <a:spcPct val="0"/>
        </a:spcBef>
        <a:spcAft>
          <a:spcPct val="0"/>
        </a:spcAft>
        <a:defRPr kumimoji="1" sz="4400">
          <a:solidFill>
            <a:schemeClr val="tx2"/>
          </a:solidFill>
          <a:latin typeface="Tw Cen MT" pitchFamily="34" charset="0"/>
        </a:defRPr>
      </a:lvl7pPr>
      <a:lvl8pPr marL="1371600" algn="l" rtl="0" fontAlgn="base">
        <a:spcBef>
          <a:spcPct val="0"/>
        </a:spcBef>
        <a:spcAft>
          <a:spcPct val="0"/>
        </a:spcAft>
        <a:defRPr kumimoji="1" sz="4400">
          <a:solidFill>
            <a:schemeClr val="tx2"/>
          </a:solidFill>
          <a:latin typeface="Tw Cen MT" pitchFamily="34" charset="0"/>
        </a:defRPr>
      </a:lvl8pPr>
      <a:lvl9pPr marL="1828800" algn="l" rtl="0" fontAlgn="base">
        <a:spcBef>
          <a:spcPct val="0"/>
        </a:spcBef>
        <a:spcAft>
          <a:spcPct val="0"/>
        </a:spcAft>
        <a:defRPr kumimoji="1"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kumimoji="1"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kumimoji="1"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kumimoji="1"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kumimoji="1"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kumimoji="1"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1"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1"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1"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1" sz="18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0" y="1557338"/>
            <a:ext cx="9067800" cy="1828800"/>
          </a:xfrm>
        </p:spPr>
        <p:txBody>
          <a:bodyPr/>
          <a:lstStyle/>
          <a:p>
            <a:pPr algn="ctr" eaLnBrk="1" hangingPunct="1"/>
            <a:r>
              <a:rPr lang="en-US" altLang="ja-JP" cap="none" dirty="0" smtClean="0">
                <a:latin typeface="Comic Sans MS" pitchFamily="66" charset="0"/>
                <a:ea typeface="ＭＳ Ｐゴシック" pitchFamily="50" charset="-128"/>
              </a:rPr>
              <a:t>PRESENTATION SKILLS</a:t>
            </a:r>
            <a:endParaRPr lang="en-CA" altLang="ja-JP" cap="none" dirty="0" smtClean="0">
              <a:latin typeface="Comic Sans MS" pitchFamily="66" charset="0"/>
              <a:ea typeface="ＭＳ Ｐゴシック" pitchFamily="50" charset="-128"/>
            </a:endParaRPr>
          </a:p>
        </p:txBody>
      </p:sp>
      <p:sp>
        <p:nvSpPr>
          <p:cNvPr id="10243" name="Subtitle 2"/>
          <p:cNvSpPr>
            <a:spLocks noGrp="1"/>
          </p:cNvSpPr>
          <p:nvPr>
            <p:ph type="subTitle" idx="1"/>
          </p:nvPr>
        </p:nvSpPr>
        <p:spPr>
          <a:xfrm>
            <a:off x="2362200" y="6049963"/>
            <a:ext cx="6705600" cy="685800"/>
          </a:xfrm>
        </p:spPr>
        <p:txBody>
          <a:bodyPr>
            <a:normAutofit fontScale="92500"/>
          </a:bodyPr>
          <a:lstStyle/>
          <a:p>
            <a:pPr eaLnBrk="1" hangingPunct="1"/>
            <a:r>
              <a:rPr lang="en-US" altLang="ja-JP" dirty="0" smtClean="0">
                <a:solidFill>
                  <a:schemeClr val="tx1"/>
                </a:solidFill>
                <a:latin typeface="Comic Sans MS" pitchFamily="66" charset="0"/>
                <a:cs typeface="HGPｺﾞｼｯｸE"/>
              </a:rPr>
              <a:t>Devi </a:t>
            </a:r>
            <a:r>
              <a:rPr lang="en-US" altLang="ja-JP" dirty="0" err="1" smtClean="0">
                <a:solidFill>
                  <a:schemeClr val="tx1"/>
                </a:solidFill>
                <a:latin typeface="Comic Sans MS" pitchFamily="66" charset="0"/>
                <a:cs typeface="HGPｺﾞｼｯｸE"/>
              </a:rPr>
              <a:t>Dutta</a:t>
            </a:r>
            <a:r>
              <a:rPr lang="en-US" altLang="ja-JP" dirty="0" smtClean="0">
                <a:solidFill>
                  <a:schemeClr val="tx1"/>
                </a:solidFill>
                <a:latin typeface="Comic Sans MS" pitchFamily="66" charset="0"/>
                <a:cs typeface="HGPｺﾞｼｯｸE"/>
              </a:rPr>
              <a:t> </a:t>
            </a:r>
            <a:r>
              <a:rPr lang="en-US" altLang="ja-JP" dirty="0" err="1" smtClean="0">
                <a:solidFill>
                  <a:schemeClr val="tx1"/>
                </a:solidFill>
                <a:latin typeface="Comic Sans MS" pitchFamily="66" charset="0"/>
                <a:cs typeface="HGPｺﾞｼｯｸE"/>
              </a:rPr>
              <a:t>Bhatta</a:t>
            </a:r>
            <a:r>
              <a:rPr lang="en-US" altLang="ja-JP" dirty="0" smtClean="0">
                <a:solidFill>
                  <a:schemeClr val="tx1"/>
                </a:solidFill>
                <a:latin typeface="Comic Sans MS" pitchFamily="66" charset="0"/>
                <a:cs typeface="HGPｺﾞｼｯｸE"/>
              </a:rPr>
              <a:t> &amp; </a:t>
            </a:r>
            <a:r>
              <a:rPr lang="en-US" altLang="ja-JP" dirty="0" err="1" smtClean="0">
                <a:solidFill>
                  <a:schemeClr val="tx1"/>
                </a:solidFill>
                <a:latin typeface="Comic Sans MS" pitchFamily="66" charset="0"/>
                <a:cs typeface="HGPｺﾞｼｯｸE"/>
              </a:rPr>
              <a:t>Geetanjali</a:t>
            </a:r>
            <a:r>
              <a:rPr lang="en-US" altLang="ja-JP" dirty="0" smtClean="0">
                <a:solidFill>
                  <a:schemeClr val="tx1"/>
                </a:solidFill>
                <a:latin typeface="Comic Sans MS" pitchFamily="66" charset="0"/>
                <a:cs typeface="HGPｺﾞｼｯｸE"/>
              </a:rPr>
              <a:t> </a:t>
            </a:r>
            <a:r>
              <a:rPr lang="en-US" altLang="ja-JP" dirty="0" err="1" smtClean="0">
                <a:solidFill>
                  <a:schemeClr val="tx1"/>
                </a:solidFill>
                <a:latin typeface="Comic Sans MS" pitchFamily="66" charset="0"/>
                <a:cs typeface="HGPｺﾞｼｯｸE"/>
              </a:rPr>
              <a:t>Upadhyaya</a:t>
            </a:r>
            <a:endParaRPr lang="en-CA" altLang="ja-JP" dirty="0" smtClean="0">
              <a:solidFill>
                <a:schemeClr val="tx1"/>
              </a:solidFill>
              <a:latin typeface="Comic Sans MS" pitchFamily="66" charset="0"/>
              <a:ea typeface="ＭＳ Ｐゴシック" pitchFamily="50" charset="-128"/>
            </a:endParaRPr>
          </a:p>
        </p:txBody>
      </p:sp>
      <p:sp>
        <p:nvSpPr>
          <p:cNvPr id="2" name="TextBox 1"/>
          <p:cNvSpPr txBox="1"/>
          <p:nvPr/>
        </p:nvSpPr>
        <p:spPr>
          <a:xfrm>
            <a:off x="228600" y="6324600"/>
            <a:ext cx="1828800" cy="369332"/>
          </a:xfrm>
          <a:prstGeom prst="rect">
            <a:avLst/>
          </a:prstGeom>
          <a:noFill/>
        </p:spPr>
        <p:txBody>
          <a:bodyPr wrap="square" rtlCol="0">
            <a:spAutoFit/>
          </a:bodyPr>
          <a:lstStyle/>
          <a:p>
            <a:r>
              <a:rPr lang="en-US" dirty="0" smtClean="0">
                <a:solidFill>
                  <a:schemeClr val="bg1"/>
                </a:solidFill>
              </a:rPr>
              <a:t>May 16, 2018</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331913" y="228600"/>
            <a:ext cx="7632700" cy="990600"/>
          </a:xfrm>
        </p:spPr>
        <p:txBody>
          <a:bodyPr/>
          <a:lstStyle/>
          <a:p>
            <a:pPr eaLnBrk="1" hangingPunct="1"/>
            <a:r>
              <a:rPr lang="en-US" altLang="ja-JP" sz="4000" b="1" smtClean="0">
                <a:latin typeface="Comic Sans MS" pitchFamily="66" charset="0"/>
                <a:ea typeface="ＭＳ Ｐゴシック" pitchFamily="50" charset="-128"/>
              </a:rPr>
              <a:t>Preparation  ( Planning cont…)</a:t>
            </a:r>
          </a:p>
        </p:txBody>
      </p:sp>
      <p:sp>
        <p:nvSpPr>
          <p:cNvPr id="26627" name="Rectangle 3"/>
          <p:cNvSpPr>
            <a:spLocks noGrp="1" noChangeArrowheads="1"/>
          </p:cNvSpPr>
          <p:nvPr>
            <p:ph sz="quarter" idx="1"/>
          </p:nvPr>
        </p:nvSpPr>
        <p:spPr>
          <a:xfrm>
            <a:off x="612775" y="1600200"/>
            <a:ext cx="8153400" cy="4495800"/>
          </a:xfrm>
        </p:spPr>
        <p:txBody>
          <a:bodyPr/>
          <a:lstStyle/>
          <a:p>
            <a:pPr eaLnBrk="1" hangingPunct="1"/>
            <a:r>
              <a:rPr lang="en-US" altLang="ja-JP" smtClean="0">
                <a:latin typeface="Comic Sans MS" pitchFamily="66" charset="0"/>
                <a:ea typeface="ＭＳ Ｐゴシック" pitchFamily="50" charset="-128"/>
              </a:rPr>
              <a:t>Collect relevant  data / information to support your subject points</a:t>
            </a:r>
          </a:p>
          <a:p>
            <a:pPr eaLnBrk="1" hangingPunct="1"/>
            <a:r>
              <a:rPr lang="en-US" altLang="ja-JP" smtClean="0">
                <a:latin typeface="Comic Sans MS" pitchFamily="66" charset="0"/>
                <a:ea typeface="ＭＳ Ｐゴシック" pitchFamily="50" charset="-128"/>
              </a:rPr>
              <a:t>Prepare a reference note (also a full text , if necessary) to be consulted/distribution </a:t>
            </a:r>
          </a:p>
          <a:p>
            <a:pPr eaLnBrk="1" hangingPunct="1"/>
            <a:r>
              <a:rPr lang="en-US" altLang="ja-JP" smtClean="0">
                <a:latin typeface="Comic Sans MS" pitchFamily="66" charset="0"/>
                <a:ea typeface="ＭＳ Ｐゴシック" pitchFamily="50" charset="-128"/>
              </a:rPr>
              <a:t>Chose/prepare presentation materials </a:t>
            </a:r>
          </a:p>
          <a:p>
            <a:pPr eaLnBrk="1" hangingPunct="1">
              <a:buFont typeface="Wingdings" pitchFamily="2" charset="2"/>
              <a:buNone/>
            </a:pPr>
            <a:endParaRPr lang="en-US" altLang="ja-JP" smtClean="0">
              <a:latin typeface="Comic Sans MS" pitchFamily="66" charset="0"/>
              <a:ea typeface="ＭＳ Ｐゴシック" pitchFamily="50" charset="-128"/>
            </a:endParaRPr>
          </a:p>
          <a:p>
            <a:pPr eaLnBrk="1" hangingPunct="1"/>
            <a:endParaRPr lang="en-US" altLang="ja-JP" smtClean="0">
              <a:latin typeface="Comic Sans MS" pitchFamily="66" charset="0"/>
              <a:ea typeface="ＭＳ Ｐゴシック" pitchFamily="50" charset="-128"/>
            </a:endParaRPr>
          </a:p>
          <a:p>
            <a:pPr eaLnBrk="1" hangingPunct="1"/>
            <a:endParaRPr lang="en-US" altLang="ja-JP" smtClean="0">
              <a:latin typeface="Comic Sans MS" pitchFamily="66" charset="0"/>
              <a:ea typeface="ＭＳ Ｐゴシック" pitchFamily="50" charset="-128"/>
            </a:endParaRPr>
          </a:p>
        </p:txBody>
      </p:sp>
    </p:spTree>
    <p:extLst>
      <p:ext uri="{BB962C8B-B14F-4D97-AF65-F5344CB8AC3E}">
        <p14:creationId xmlns:p14="http://schemas.microsoft.com/office/powerpoint/2010/main" xmlns="" val="243823775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fade">
                                      <p:cBhvr>
                                        <p:cTn id="7" dur="1000"/>
                                        <p:tgtEl>
                                          <p:spTgt spid="26626"/>
                                        </p:tgtEl>
                                      </p:cBhvr>
                                    </p:animEffect>
                                    <p:anim calcmode="lin" valueType="num">
                                      <p:cBhvr>
                                        <p:cTn id="8" dur="1000" fill="hold"/>
                                        <p:tgtEl>
                                          <p:spTgt spid="26626"/>
                                        </p:tgtEl>
                                        <p:attrNameLst>
                                          <p:attrName>ppt_x</p:attrName>
                                        </p:attrNameLst>
                                      </p:cBhvr>
                                      <p:tavLst>
                                        <p:tav tm="0">
                                          <p:val>
                                            <p:strVal val="#ppt_x"/>
                                          </p:val>
                                        </p:tav>
                                        <p:tav tm="100000">
                                          <p:val>
                                            <p:strVal val="#ppt_x"/>
                                          </p:val>
                                        </p:tav>
                                      </p:tavLst>
                                    </p:anim>
                                    <p:anim calcmode="lin" valueType="num">
                                      <p:cBhvr>
                                        <p:cTn id="9" dur="898" decel="100000" fill="hold"/>
                                        <p:tgtEl>
                                          <p:spTgt spid="26626"/>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6626"/>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6627">
                                            <p:txEl>
                                              <p:pRg st="0" end="0"/>
                                            </p:txEl>
                                          </p:spTgt>
                                        </p:tgtEl>
                                        <p:attrNameLst>
                                          <p:attrName>style.visibility</p:attrName>
                                        </p:attrNameLst>
                                      </p:cBhvr>
                                      <p:to>
                                        <p:strVal val="visible"/>
                                      </p:to>
                                    </p:set>
                                    <p:animEffect transition="in" filter="fade">
                                      <p:cBhvr>
                                        <p:cTn id="15" dur="1000"/>
                                        <p:tgtEl>
                                          <p:spTgt spid="26627">
                                            <p:txEl>
                                              <p:pRg st="0" end="0"/>
                                            </p:txEl>
                                          </p:spTgt>
                                        </p:tgtEl>
                                      </p:cBhvr>
                                    </p:animEffect>
                                    <p:anim calcmode="lin" valueType="num">
                                      <p:cBhvr>
                                        <p:cTn id="16" dur="10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26627">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2662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26627">
                                            <p:txEl>
                                              <p:pRg st="1" end="1"/>
                                            </p:txEl>
                                          </p:spTgt>
                                        </p:tgtEl>
                                        <p:attrNameLst>
                                          <p:attrName>style.visibility</p:attrName>
                                        </p:attrNameLst>
                                      </p:cBhvr>
                                      <p:to>
                                        <p:strVal val="visible"/>
                                      </p:to>
                                    </p:set>
                                    <p:animEffect transition="in" filter="fade">
                                      <p:cBhvr>
                                        <p:cTn id="23" dur="1000"/>
                                        <p:tgtEl>
                                          <p:spTgt spid="26627">
                                            <p:txEl>
                                              <p:pRg st="1" end="1"/>
                                            </p:txEl>
                                          </p:spTgt>
                                        </p:tgtEl>
                                      </p:cBhvr>
                                    </p:animEffect>
                                    <p:anim calcmode="lin" valueType="num">
                                      <p:cBhvr>
                                        <p:cTn id="24" dur="1000" fill="hold"/>
                                        <p:tgtEl>
                                          <p:spTgt spid="26627">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26627">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2662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26627">
                                            <p:txEl>
                                              <p:pRg st="2" end="2"/>
                                            </p:txEl>
                                          </p:spTgt>
                                        </p:tgtEl>
                                        <p:attrNameLst>
                                          <p:attrName>style.visibility</p:attrName>
                                        </p:attrNameLst>
                                      </p:cBhvr>
                                      <p:to>
                                        <p:strVal val="visible"/>
                                      </p:to>
                                    </p:set>
                                    <p:animEffect transition="in" filter="fade">
                                      <p:cBhvr>
                                        <p:cTn id="31" dur="1000"/>
                                        <p:tgtEl>
                                          <p:spTgt spid="26627">
                                            <p:txEl>
                                              <p:pRg st="2" end="2"/>
                                            </p:txEl>
                                          </p:spTgt>
                                        </p:tgtEl>
                                      </p:cBhvr>
                                    </p:animEffect>
                                    <p:anim calcmode="lin" valueType="num">
                                      <p:cBhvr>
                                        <p:cTn id="32" dur="1000" fill="hold"/>
                                        <p:tgtEl>
                                          <p:spTgt spid="26627">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26627">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26627">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27"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331913" y="228600"/>
            <a:ext cx="7632700" cy="990600"/>
          </a:xfrm>
        </p:spPr>
        <p:txBody>
          <a:bodyPr/>
          <a:lstStyle/>
          <a:p>
            <a:pPr eaLnBrk="1" hangingPunct="1"/>
            <a:r>
              <a:rPr lang="en-US" altLang="ja-JP" sz="4000" b="1" smtClean="0">
                <a:latin typeface="Comic Sans MS" pitchFamily="66" charset="0"/>
                <a:ea typeface="ＭＳ Ｐゴシック" pitchFamily="50" charset="-128"/>
              </a:rPr>
              <a:t>Preparation  ( Planning cont…)</a:t>
            </a:r>
          </a:p>
        </p:txBody>
      </p:sp>
      <p:sp>
        <p:nvSpPr>
          <p:cNvPr id="27651" name="Rectangle 3"/>
          <p:cNvSpPr>
            <a:spLocks noGrp="1" noChangeArrowheads="1"/>
          </p:cNvSpPr>
          <p:nvPr>
            <p:ph sz="quarter" idx="1"/>
          </p:nvPr>
        </p:nvSpPr>
        <p:spPr>
          <a:xfrm>
            <a:off x="612775" y="1600200"/>
            <a:ext cx="8153400" cy="4495800"/>
          </a:xfrm>
        </p:spPr>
        <p:txBody>
          <a:bodyPr/>
          <a:lstStyle/>
          <a:p>
            <a:pPr eaLnBrk="1" hangingPunct="1"/>
            <a:r>
              <a:rPr lang="en-US" altLang="ja-JP" dirty="0" smtClean="0">
                <a:latin typeface="Comic Sans MS" pitchFamily="66" charset="0"/>
                <a:ea typeface="ＭＳ Ｐゴシック" pitchFamily="50" charset="-128"/>
              </a:rPr>
              <a:t>Consider physical  appearance (dress / hair, </a:t>
            </a:r>
            <a:r>
              <a:rPr lang="en-US" altLang="ja-JP" dirty="0" err="1" smtClean="0">
                <a:latin typeface="Comic Sans MS" pitchFamily="66" charset="0"/>
                <a:ea typeface="ＭＳ Ｐゴシック" pitchFamily="50" charset="-128"/>
              </a:rPr>
              <a:t>etc</a:t>
            </a:r>
            <a:r>
              <a:rPr lang="en-US" altLang="ja-JP" dirty="0" smtClean="0">
                <a:latin typeface="Comic Sans MS" pitchFamily="66" charset="0"/>
                <a:ea typeface="ＭＳ Ｐゴシック" pitchFamily="50" charset="-128"/>
              </a:rPr>
              <a:t>)</a:t>
            </a:r>
          </a:p>
          <a:p>
            <a:pPr eaLnBrk="1" hangingPunct="1"/>
            <a:r>
              <a:rPr lang="en-US" altLang="ja-JP" dirty="0" smtClean="0">
                <a:latin typeface="Comic Sans MS" pitchFamily="66" charset="0"/>
                <a:ea typeface="ＭＳ Ｐゴシック" pitchFamily="50" charset="-128"/>
              </a:rPr>
              <a:t>Cross –check  the preparation</a:t>
            </a:r>
          </a:p>
          <a:p>
            <a:pPr eaLnBrk="1" hangingPunct="1"/>
            <a:r>
              <a:rPr lang="en-US" altLang="ja-JP" dirty="0" smtClean="0">
                <a:latin typeface="Comic Sans MS" pitchFamily="66" charset="0"/>
                <a:ea typeface="ＭＳ Ｐゴシック" pitchFamily="50" charset="-128"/>
              </a:rPr>
              <a:t>Rehearse the presentation</a:t>
            </a:r>
          </a:p>
          <a:p>
            <a:pPr eaLnBrk="1" hangingPunct="1"/>
            <a:endParaRPr lang="en-US" altLang="ja-JP" dirty="0" smtClean="0">
              <a:latin typeface="Comic Sans MS" pitchFamily="66" charset="0"/>
              <a:ea typeface="ＭＳ Ｐゴシック" pitchFamily="50" charset="-128"/>
            </a:endParaRPr>
          </a:p>
        </p:txBody>
      </p:sp>
    </p:spTree>
    <p:extLst>
      <p:ext uri="{BB962C8B-B14F-4D97-AF65-F5344CB8AC3E}">
        <p14:creationId xmlns:p14="http://schemas.microsoft.com/office/powerpoint/2010/main" xmlns="" val="44294898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fade">
                                      <p:cBhvr>
                                        <p:cTn id="7" dur="1000"/>
                                        <p:tgtEl>
                                          <p:spTgt spid="27650"/>
                                        </p:tgtEl>
                                      </p:cBhvr>
                                    </p:animEffect>
                                    <p:anim calcmode="lin" valueType="num">
                                      <p:cBhvr>
                                        <p:cTn id="8" dur="1000" fill="hold"/>
                                        <p:tgtEl>
                                          <p:spTgt spid="27650"/>
                                        </p:tgtEl>
                                        <p:attrNameLst>
                                          <p:attrName>ppt_x</p:attrName>
                                        </p:attrNameLst>
                                      </p:cBhvr>
                                      <p:tavLst>
                                        <p:tav tm="0">
                                          <p:val>
                                            <p:strVal val="#ppt_x"/>
                                          </p:val>
                                        </p:tav>
                                        <p:tav tm="100000">
                                          <p:val>
                                            <p:strVal val="#ppt_x"/>
                                          </p:val>
                                        </p:tav>
                                      </p:tavLst>
                                    </p:anim>
                                    <p:anim calcmode="lin" valueType="num">
                                      <p:cBhvr>
                                        <p:cTn id="9" dur="898" decel="100000" fill="hold"/>
                                        <p:tgtEl>
                                          <p:spTgt spid="27650"/>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7650"/>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7651">
                                            <p:txEl>
                                              <p:pRg st="0" end="0"/>
                                            </p:txEl>
                                          </p:spTgt>
                                        </p:tgtEl>
                                        <p:attrNameLst>
                                          <p:attrName>style.visibility</p:attrName>
                                        </p:attrNameLst>
                                      </p:cBhvr>
                                      <p:to>
                                        <p:strVal val="visible"/>
                                      </p:to>
                                    </p:set>
                                    <p:animEffect transition="in" filter="fade">
                                      <p:cBhvr>
                                        <p:cTn id="15" dur="1000"/>
                                        <p:tgtEl>
                                          <p:spTgt spid="27651">
                                            <p:txEl>
                                              <p:pRg st="0" end="0"/>
                                            </p:txEl>
                                          </p:spTgt>
                                        </p:tgtEl>
                                      </p:cBhvr>
                                    </p:animEffect>
                                    <p:anim calcmode="lin" valueType="num">
                                      <p:cBhvr>
                                        <p:cTn id="16" dur="1000" fill="hold"/>
                                        <p:tgtEl>
                                          <p:spTgt spid="27651">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27651">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2765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27651">
                                            <p:txEl>
                                              <p:pRg st="1" end="1"/>
                                            </p:txEl>
                                          </p:spTgt>
                                        </p:tgtEl>
                                        <p:attrNameLst>
                                          <p:attrName>style.visibility</p:attrName>
                                        </p:attrNameLst>
                                      </p:cBhvr>
                                      <p:to>
                                        <p:strVal val="visible"/>
                                      </p:to>
                                    </p:set>
                                    <p:animEffect transition="in" filter="fade">
                                      <p:cBhvr>
                                        <p:cTn id="23" dur="1000"/>
                                        <p:tgtEl>
                                          <p:spTgt spid="27651">
                                            <p:txEl>
                                              <p:pRg st="1" end="1"/>
                                            </p:txEl>
                                          </p:spTgt>
                                        </p:tgtEl>
                                      </p:cBhvr>
                                    </p:animEffect>
                                    <p:anim calcmode="lin" valueType="num">
                                      <p:cBhvr>
                                        <p:cTn id="24" dur="1000" fill="hold"/>
                                        <p:tgtEl>
                                          <p:spTgt spid="27651">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27651">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2765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27651">
                                            <p:txEl>
                                              <p:pRg st="2" end="2"/>
                                            </p:txEl>
                                          </p:spTgt>
                                        </p:tgtEl>
                                        <p:attrNameLst>
                                          <p:attrName>style.visibility</p:attrName>
                                        </p:attrNameLst>
                                      </p:cBhvr>
                                      <p:to>
                                        <p:strVal val="visible"/>
                                      </p:to>
                                    </p:set>
                                    <p:animEffect transition="in" filter="fade">
                                      <p:cBhvr>
                                        <p:cTn id="31" dur="1000"/>
                                        <p:tgtEl>
                                          <p:spTgt spid="27651">
                                            <p:txEl>
                                              <p:pRg st="2" end="2"/>
                                            </p:txEl>
                                          </p:spTgt>
                                        </p:tgtEl>
                                      </p:cBhvr>
                                    </p:animEffect>
                                    <p:anim calcmode="lin" valueType="num">
                                      <p:cBhvr>
                                        <p:cTn id="32" dur="1000" fill="hold"/>
                                        <p:tgtEl>
                                          <p:spTgt spid="27651">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27651">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27651">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447800" y="228600"/>
            <a:ext cx="7516813" cy="990600"/>
          </a:xfrm>
        </p:spPr>
        <p:txBody>
          <a:bodyPr>
            <a:normAutofit fontScale="90000"/>
          </a:bodyPr>
          <a:lstStyle/>
          <a:p>
            <a:pPr eaLnBrk="1" fontAlgn="auto" hangingPunct="1">
              <a:spcAft>
                <a:spcPts val="0"/>
              </a:spcAft>
              <a:defRPr/>
            </a:pPr>
            <a:r>
              <a:rPr lang="en-US" sz="4000" b="1" dirty="0" smtClean="0">
                <a:latin typeface="Comic Sans MS" pitchFamily="66" charset="0"/>
              </a:rPr>
              <a:t>Presentation  Phase (Implementation)</a:t>
            </a:r>
          </a:p>
        </p:txBody>
      </p:sp>
      <p:sp>
        <p:nvSpPr>
          <p:cNvPr id="17411" name="Rectangle 3"/>
          <p:cNvSpPr>
            <a:spLocks noGrp="1" noChangeArrowheads="1"/>
          </p:cNvSpPr>
          <p:nvPr>
            <p:ph sz="quarter" idx="1"/>
          </p:nvPr>
        </p:nvSpPr>
        <p:spPr>
          <a:xfrm>
            <a:off x="612775" y="1600200"/>
            <a:ext cx="8153400" cy="4495800"/>
          </a:xfrm>
        </p:spPr>
        <p:txBody>
          <a:bodyPr/>
          <a:lstStyle/>
          <a:p>
            <a:pPr eaLnBrk="1" hangingPunct="1"/>
            <a:r>
              <a:rPr lang="en-US" altLang="ja-JP" dirty="0" smtClean="0">
                <a:latin typeface="Comic Sans MS" pitchFamily="66" charset="0"/>
                <a:ea typeface="ＭＳ Ｐゴシック" pitchFamily="50" charset="-128"/>
              </a:rPr>
              <a:t>Reach the  venue  before and make sure that everything  is in place</a:t>
            </a:r>
          </a:p>
          <a:p>
            <a:pPr eaLnBrk="1" hangingPunct="1"/>
            <a:r>
              <a:rPr lang="en-US" altLang="ja-JP" dirty="0" smtClean="0">
                <a:latin typeface="Comic Sans MS" pitchFamily="66" charset="0"/>
                <a:ea typeface="ＭＳ Ｐゴシック" pitchFamily="50" charset="-128"/>
              </a:rPr>
              <a:t>Fulfill all formalities before actual presentation starts</a:t>
            </a:r>
          </a:p>
          <a:p>
            <a:pPr eaLnBrk="1" hangingPunct="1"/>
            <a:r>
              <a:rPr lang="en-US" altLang="ja-JP" dirty="0" smtClean="0">
                <a:latin typeface="Comic Sans MS" pitchFamily="66" charset="0"/>
                <a:ea typeface="ＭＳ Ｐゴシック" pitchFamily="50" charset="-128"/>
              </a:rPr>
              <a:t>Highlight  the main objectives and outline of your </a:t>
            </a:r>
            <a:r>
              <a:rPr lang="en-US" altLang="ja-JP" dirty="0">
                <a:latin typeface="Comic Sans MS" pitchFamily="66" charset="0"/>
                <a:ea typeface="ＭＳ Ｐゴシック" pitchFamily="50" charset="-128"/>
              </a:rPr>
              <a:t>p</a:t>
            </a:r>
            <a:r>
              <a:rPr lang="en-US" altLang="ja-JP" dirty="0" smtClean="0">
                <a:latin typeface="Comic Sans MS" pitchFamily="66" charset="0"/>
                <a:ea typeface="ＭＳ Ｐゴシック" pitchFamily="50" charset="-128"/>
              </a:rPr>
              <a:t>resentation</a:t>
            </a:r>
          </a:p>
          <a:p>
            <a:pPr eaLnBrk="1" hangingPunct="1"/>
            <a:r>
              <a:rPr lang="en-US" altLang="ja-JP" dirty="0" smtClean="0">
                <a:latin typeface="Comic Sans MS" pitchFamily="66" charset="0"/>
                <a:ea typeface="ＭＳ Ｐゴシック" pitchFamily="50" charset="-128"/>
              </a:rPr>
              <a:t>Make presentation  a point- wise basis, elaborating each point </a:t>
            </a:r>
          </a:p>
          <a:p>
            <a:pPr eaLnBrk="1" hangingPunct="1"/>
            <a:endParaRPr lang="en-US" altLang="ja-JP" dirty="0" smtClean="0">
              <a:latin typeface="Comic Sans MS" pitchFamily="66" charset="0"/>
              <a:ea typeface="ＭＳ Ｐゴシック" pitchFamily="50" charset="-128"/>
            </a:endParaRPr>
          </a:p>
        </p:txBody>
      </p:sp>
    </p:spTree>
    <p:extLst>
      <p:ext uri="{BB962C8B-B14F-4D97-AF65-F5344CB8AC3E}">
        <p14:creationId xmlns:p14="http://schemas.microsoft.com/office/powerpoint/2010/main" xmlns="" val="12038841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1000"/>
                                        <p:tgtEl>
                                          <p:spTgt spid="17410"/>
                                        </p:tgtEl>
                                      </p:cBhvr>
                                    </p:animEffect>
                                    <p:anim calcmode="lin" valueType="num">
                                      <p:cBhvr>
                                        <p:cTn id="8" dur="1000" fill="hold"/>
                                        <p:tgtEl>
                                          <p:spTgt spid="17410"/>
                                        </p:tgtEl>
                                        <p:attrNameLst>
                                          <p:attrName>ppt_x</p:attrName>
                                        </p:attrNameLst>
                                      </p:cBhvr>
                                      <p:tavLst>
                                        <p:tav tm="0">
                                          <p:val>
                                            <p:strVal val="#ppt_x"/>
                                          </p:val>
                                        </p:tav>
                                        <p:tav tm="100000">
                                          <p:val>
                                            <p:strVal val="#ppt_x"/>
                                          </p:val>
                                        </p:tav>
                                      </p:tavLst>
                                    </p:anim>
                                    <p:anim calcmode="lin" valueType="num">
                                      <p:cBhvr>
                                        <p:cTn id="9" dur="898" decel="100000" fill="hold"/>
                                        <p:tgtEl>
                                          <p:spTgt spid="17410"/>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7410"/>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7411">
                                            <p:txEl>
                                              <p:pRg st="0" end="0"/>
                                            </p:txEl>
                                          </p:spTgt>
                                        </p:tgtEl>
                                        <p:attrNameLst>
                                          <p:attrName>style.visibility</p:attrName>
                                        </p:attrNameLst>
                                      </p:cBhvr>
                                      <p:to>
                                        <p:strVal val="visible"/>
                                      </p:to>
                                    </p:set>
                                    <p:animEffect transition="in" filter="fade">
                                      <p:cBhvr>
                                        <p:cTn id="15" dur="1000"/>
                                        <p:tgtEl>
                                          <p:spTgt spid="17411">
                                            <p:txEl>
                                              <p:pRg st="0" end="0"/>
                                            </p:txEl>
                                          </p:spTgt>
                                        </p:tgtEl>
                                      </p:cBhvr>
                                    </p:animEffect>
                                    <p:anim calcmode="lin" valueType="num">
                                      <p:cBhvr>
                                        <p:cTn id="16" dur="10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7411">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741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7411">
                                            <p:txEl>
                                              <p:pRg st="1" end="1"/>
                                            </p:txEl>
                                          </p:spTgt>
                                        </p:tgtEl>
                                        <p:attrNameLst>
                                          <p:attrName>style.visibility</p:attrName>
                                        </p:attrNameLst>
                                      </p:cBhvr>
                                      <p:to>
                                        <p:strVal val="visible"/>
                                      </p:to>
                                    </p:set>
                                    <p:animEffect transition="in" filter="fade">
                                      <p:cBhvr>
                                        <p:cTn id="23" dur="1000"/>
                                        <p:tgtEl>
                                          <p:spTgt spid="17411">
                                            <p:txEl>
                                              <p:pRg st="1" end="1"/>
                                            </p:txEl>
                                          </p:spTgt>
                                        </p:tgtEl>
                                      </p:cBhvr>
                                    </p:animEffect>
                                    <p:anim calcmode="lin" valueType="num">
                                      <p:cBhvr>
                                        <p:cTn id="24" dur="10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7411">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741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7411">
                                            <p:txEl>
                                              <p:pRg st="2" end="2"/>
                                            </p:txEl>
                                          </p:spTgt>
                                        </p:tgtEl>
                                        <p:attrNameLst>
                                          <p:attrName>style.visibility</p:attrName>
                                        </p:attrNameLst>
                                      </p:cBhvr>
                                      <p:to>
                                        <p:strVal val="visible"/>
                                      </p:to>
                                    </p:set>
                                    <p:animEffect transition="in" filter="fade">
                                      <p:cBhvr>
                                        <p:cTn id="31" dur="1000"/>
                                        <p:tgtEl>
                                          <p:spTgt spid="17411">
                                            <p:txEl>
                                              <p:pRg st="2" end="2"/>
                                            </p:txEl>
                                          </p:spTgt>
                                        </p:tgtEl>
                                      </p:cBhvr>
                                    </p:animEffect>
                                    <p:anim calcmode="lin" valueType="num">
                                      <p:cBhvr>
                                        <p:cTn id="32" dur="10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17411">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1741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7411">
                                            <p:txEl>
                                              <p:pRg st="3" end="3"/>
                                            </p:txEl>
                                          </p:spTgt>
                                        </p:tgtEl>
                                        <p:attrNameLst>
                                          <p:attrName>style.visibility</p:attrName>
                                        </p:attrNameLst>
                                      </p:cBhvr>
                                      <p:to>
                                        <p:strVal val="visible"/>
                                      </p:to>
                                    </p:set>
                                    <p:animEffect transition="in" filter="fade">
                                      <p:cBhvr>
                                        <p:cTn id="39" dur="1000"/>
                                        <p:tgtEl>
                                          <p:spTgt spid="17411">
                                            <p:txEl>
                                              <p:pRg st="3" end="3"/>
                                            </p:txEl>
                                          </p:spTgt>
                                        </p:tgtEl>
                                      </p:cBhvr>
                                    </p:animEffect>
                                    <p:anim calcmode="lin" valueType="num">
                                      <p:cBhvr>
                                        <p:cTn id="40" dur="1000" fill="hold"/>
                                        <p:tgtEl>
                                          <p:spTgt spid="17411">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17411">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17411">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752600" y="228600"/>
            <a:ext cx="7212013" cy="990600"/>
          </a:xfrm>
        </p:spPr>
        <p:txBody>
          <a:bodyPr>
            <a:normAutofit fontScale="90000"/>
          </a:bodyPr>
          <a:lstStyle/>
          <a:p>
            <a:pPr eaLnBrk="1" fontAlgn="auto" hangingPunct="1">
              <a:spcAft>
                <a:spcPts val="0"/>
              </a:spcAft>
              <a:defRPr/>
            </a:pPr>
            <a:r>
              <a:rPr lang="en-US" sz="4000" b="1" dirty="0" smtClean="0">
                <a:latin typeface="Comic Sans MS" pitchFamily="66" charset="0"/>
              </a:rPr>
              <a:t>Presentation  Phase </a:t>
            </a:r>
            <a:r>
              <a:rPr lang="en-US" sz="4000" b="1" dirty="0">
                <a:latin typeface="Comic Sans MS" pitchFamily="66" charset="0"/>
              </a:rPr>
              <a:t>(</a:t>
            </a:r>
            <a:r>
              <a:rPr lang="en-US" sz="4000" b="1" dirty="0" smtClean="0">
                <a:latin typeface="Comic Sans MS" pitchFamily="66" charset="0"/>
              </a:rPr>
              <a:t>Implementation)</a:t>
            </a:r>
          </a:p>
        </p:txBody>
      </p:sp>
      <p:sp>
        <p:nvSpPr>
          <p:cNvPr id="25603" name="Rectangle 3"/>
          <p:cNvSpPr>
            <a:spLocks noGrp="1" noChangeArrowheads="1"/>
          </p:cNvSpPr>
          <p:nvPr>
            <p:ph sz="quarter" idx="1"/>
          </p:nvPr>
        </p:nvSpPr>
        <p:spPr>
          <a:xfrm>
            <a:off x="612775" y="1600200"/>
            <a:ext cx="8153400" cy="4495800"/>
          </a:xfrm>
        </p:spPr>
        <p:txBody>
          <a:bodyPr/>
          <a:lstStyle/>
          <a:p>
            <a:pPr eaLnBrk="1" hangingPunct="1"/>
            <a:r>
              <a:rPr lang="en-US" altLang="ja-JP" dirty="0" smtClean="0">
                <a:latin typeface="Comic Sans MS" pitchFamily="66" charset="0"/>
                <a:ea typeface="ＭＳ Ｐゴシック" pitchFamily="50" charset="-128"/>
              </a:rPr>
              <a:t>Observe feelings ( verbal/ non – verbal  of the  audience</a:t>
            </a:r>
          </a:p>
          <a:p>
            <a:pPr eaLnBrk="1" hangingPunct="1"/>
            <a:r>
              <a:rPr lang="en-US" altLang="ja-JP" dirty="0" smtClean="0">
                <a:latin typeface="Comic Sans MS" pitchFamily="66" charset="0"/>
                <a:ea typeface="ＭＳ Ｐゴシック" pitchFamily="50" charset="-128"/>
              </a:rPr>
              <a:t>Test understanding of the audience</a:t>
            </a:r>
          </a:p>
          <a:p>
            <a:pPr eaLnBrk="1" hangingPunct="1"/>
            <a:r>
              <a:rPr lang="en-US" altLang="ja-JP" dirty="0" smtClean="0">
                <a:latin typeface="Comic Sans MS" pitchFamily="66" charset="0"/>
                <a:ea typeface="ＭＳ Ｐゴシック" pitchFamily="50" charset="-128"/>
              </a:rPr>
              <a:t>Manage your feelings (presenting feelings through  emotion / gesture , avoiding nervousness and anger, </a:t>
            </a:r>
            <a:r>
              <a:rPr lang="en-US" altLang="ja-JP" dirty="0" err="1" smtClean="0">
                <a:latin typeface="Comic Sans MS" pitchFamily="66" charset="0"/>
                <a:ea typeface="ＭＳ Ｐゴシック" pitchFamily="50" charset="-128"/>
              </a:rPr>
              <a:t>etc</a:t>
            </a:r>
            <a:r>
              <a:rPr lang="en-US" altLang="ja-JP" dirty="0" smtClean="0">
                <a:latin typeface="Comic Sans MS" pitchFamily="66" charset="0"/>
                <a:ea typeface="ＭＳ Ｐゴシック" pitchFamily="50" charset="-128"/>
              </a:rPr>
              <a:t>) </a:t>
            </a:r>
          </a:p>
          <a:p>
            <a:pPr eaLnBrk="1" hangingPunct="1">
              <a:buFont typeface="Wingdings" pitchFamily="2" charset="2"/>
              <a:buNone/>
            </a:pPr>
            <a:endParaRPr lang="en-US" altLang="ja-JP" dirty="0" smtClean="0">
              <a:latin typeface="Comic Sans MS" pitchFamily="66" charset="0"/>
              <a:ea typeface="ＭＳ Ｐゴシック" pitchFamily="50" charset="-128"/>
            </a:endParaRPr>
          </a:p>
          <a:p>
            <a:pPr eaLnBrk="1" hangingPunct="1"/>
            <a:endParaRPr lang="en-US" altLang="ja-JP" dirty="0" smtClean="0">
              <a:latin typeface="Comic Sans MS" pitchFamily="66" charset="0"/>
              <a:ea typeface="ＭＳ Ｐゴシック" pitchFamily="50" charset="-128"/>
            </a:endParaRPr>
          </a:p>
        </p:txBody>
      </p:sp>
    </p:spTree>
    <p:extLst>
      <p:ext uri="{BB962C8B-B14F-4D97-AF65-F5344CB8AC3E}">
        <p14:creationId xmlns:p14="http://schemas.microsoft.com/office/powerpoint/2010/main" xmlns="" val="1163942140"/>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fade">
                                      <p:cBhvr>
                                        <p:cTn id="7" dur="1000"/>
                                        <p:tgtEl>
                                          <p:spTgt spid="25602"/>
                                        </p:tgtEl>
                                      </p:cBhvr>
                                    </p:animEffect>
                                    <p:anim calcmode="lin" valueType="num">
                                      <p:cBhvr>
                                        <p:cTn id="8" dur="1000" fill="hold"/>
                                        <p:tgtEl>
                                          <p:spTgt spid="25602"/>
                                        </p:tgtEl>
                                        <p:attrNameLst>
                                          <p:attrName>ppt_x</p:attrName>
                                        </p:attrNameLst>
                                      </p:cBhvr>
                                      <p:tavLst>
                                        <p:tav tm="0">
                                          <p:val>
                                            <p:strVal val="#ppt_x"/>
                                          </p:val>
                                        </p:tav>
                                        <p:tav tm="100000">
                                          <p:val>
                                            <p:strVal val="#ppt_x"/>
                                          </p:val>
                                        </p:tav>
                                      </p:tavLst>
                                    </p:anim>
                                    <p:anim calcmode="lin" valueType="num">
                                      <p:cBhvr>
                                        <p:cTn id="9" dur="898" decel="100000" fill="hold"/>
                                        <p:tgtEl>
                                          <p:spTgt spid="2560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5602"/>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5603">
                                            <p:txEl>
                                              <p:pRg st="0" end="0"/>
                                            </p:txEl>
                                          </p:spTgt>
                                        </p:tgtEl>
                                        <p:attrNameLst>
                                          <p:attrName>style.visibility</p:attrName>
                                        </p:attrNameLst>
                                      </p:cBhvr>
                                      <p:to>
                                        <p:strVal val="visible"/>
                                      </p:to>
                                    </p:set>
                                    <p:animEffect transition="in" filter="fade">
                                      <p:cBhvr>
                                        <p:cTn id="15" dur="1000"/>
                                        <p:tgtEl>
                                          <p:spTgt spid="25603">
                                            <p:txEl>
                                              <p:pRg st="0" end="0"/>
                                            </p:txEl>
                                          </p:spTgt>
                                        </p:tgtEl>
                                      </p:cBhvr>
                                    </p:animEffect>
                                    <p:anim calcmode="lin" valueType="num">
                                      <p:cBhvr>
                                        <p:cTn id="16" dur="10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2560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2560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25603">
                                            <p:txEl>
                                              <p:pRg st="1" end="1"/>
                                            </p:txEl>
                                          </p:spTgt>
                                        </p:tgtEl>
                                        <p:attrNameLst>
                                          <p:attrName>style.visibility</p:attrName>
                                        </p:attrNameLst>
                                      </p:cBhvr>
                                      <p:to>
                                        <p:strVal val="visible"/>
                                      </p:to>
                                    </p:set>
                                    <p:animEffect transition="in" filter="fade">
                                      <p:cBhvr>
                                        <p:cTn id="23" dur="1000"/>
                                        <p:tgtEl>
                                          <p:spTgt spid="25603">
                                            <p:txEl>
                                              <p:pRg st="1" end="1"/>
                                            </p:txEl>
                                          </p:spTgt>
                                        </p:tgtEl>
                                      </p:cBhvr>
                                    </p:animEffect>
                                    <p:anim calcmode="lin" valueType="num">
                                      <p:cBhvr>
                                        <p:cTn id="24" dur="1000" fill="hold"/>
                                        <p:tgtEl>
                                          <p:spTgt spid="2560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2560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2560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25603">
                                            <p:txEl>
                                              <p:pRg st="2" end="2"/>
                                            </p:txEl>
                                          </p:spTgt>
                                        </p:tgtEl>
                                        <p:attrNameLst>
                                          <p:attrName>style.visibility</p:attrName>
                                        </p:attrNameLst>
                                      </p:cBhvr>
                                      <p:to>
                                        <p:strVal val="visible"/>
                                      </p:to>
                                    </p:set>
                                    <p:animEffect transition="in" filter="fade">
                                      <p:cBhvr>
                                        <p:cTn id="31" dur="1000"/>
                                        <p:tgtEl>
                                          <p:spTgt spid="25603">
                                            <p:txEl>
                                              <p:pRg st="2" end="2"/>
                                            </p:txEl>
                                          </p:spTgt>
                                        </p:tgtEl>
                                      </p:cBhvr>
                                    </p:animEffect>
                                    <p:anim calcmode="lin" valueType="num">
                                      <p:cBhvr>
                                        <p:cTn id="32"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2560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2560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331913" y="228600"/>
            <a:ext cx="7632700" cy="990600"/>
          </a:xfrm>
        </p:spPr>
        <p:txBody>
          <a:bodyPr/>
          <a:lstStyle/>
          <a:p>
            <a:pPr eaLnBrk="1" hangingPunct="1"/>
            <a:r>
              <a:rPr lang="en-US" altLang="ja-JP" b="1" dirty="0" smtClean="0">
                <a:latin typeface="Comic Sans MS" pitchFamily="66" charset="0"/>
                <a:ea typeface="ＭＳ Ｐゴシック" pitchFamily="50" charset="-128"/>
              </a:rPr>
              <a:t>Presentation </a:t>
            </a:r>
            <a:r>
              <a:rPr lang="en-US" altLang="ja-JP" b="1" dirty="0" smtClean="0">
                <a:latin typeface="Comic Sans MS" pitchFamily="66" charset="0"/>
                <a:cs typeface="HGPｺﾞｼｯｸE"/>
              </a:rPr>
              <a:t>P</a:t>
            </a:r>
            <a:r>
              <a:rPr lang="en-US" altLang="ja-JP" b="1" dirty="0" smtClean="0">
                <a:latin typeface="Comic Sans MS" pitchFamily="66" charset="0"/>
                <a:ea typeface="ＭＳ Ｐゴシック" pitchFamily="50" charset="-128"/>
              </a:rPr>
              <a:t>hase</a:t>
            </a:r>
          </a:p>
        </p:txBody>
      </p:sp>
      <p:sp>
        <p:nvSpPr>
          <p:cNvPr id="28675" name="Rectangle 3"/>
          <p:cNvSpPr>
            <a:spLocks noGrp="1" noChangeArrowheads="1"/>
          </p:cNvSpPr>
          <p:nvPr>
            <p:ph sz="quarter" idx="1"/>
          </p:nvPr>
        </p:nvSpPr>
        <p:spPr>
          <a:xfrm>
            <a:off x="612775" y="1600200"/>
            <a:ext cx="8153400" cy="4495800"/>
          </a:xfrm>
        </p:spPr>
        <p:txBody>
          <a:bodyPr/>
          <a:lstStyle/>
          <a:p>
            <a:pPr eaLnBrk="1" hangingPunct="1"/>
            <a:r>
              <a:rPr lang="en-US" altLang="ja-JP" smtClean="0">
                <a:latin typeface="Comic Sans MS" pitchFamily="66" charset="0"/>
                <a:ea typeface="ＭＳ Ｐゴシック" pitchFamily="50" charset="-128"/>
              </a:rPr>
              <a:t>Show respect to audience (building, supporting, avoiding disagreement etc)</a:t>
            </a:r>
          </a:p>
          <a:p>
            <a:pPr eaLnBrk="1" hangingPunct="1"/>
            <a:r>
              <a:rPr lang="en-US" altLang="ja-JP" smtClean="0">
                <a:latin typeface="Comic Sans MS" pitchFamily="66" charset="0"/>
                <a:ea typeface="ＭＳ Ｐゴシック" pitchFamily="50" charset="-128"/>
              </a:rPr>
              <a:t>Summaries  the main points and conclude the  subject for meeting the objective </a:t>
            </a:r>
          </a:p>
          <a:p>
            <a:pPr eaLnBrk="1" hangingPunct="1"/>
            <a:endParaRPr lang="en-US" altLang="ja-JP" smtClean="0">
              <a:latin typeface="Comic Sans MS" pitchFamily="66" charset="0"/>
              <a:ea typeface="ＭＳ Ｐゴシック" pitchFamily="50" charset="-128"/>
            </a:endParaRPr>
          </a:p>
          <a:p>
            <a:pPr eaLnBrk="1" hangingPunct="1"/>
            <a:endParaRPr lang="en-US" altLang="ja-JP" smtClean="0">
              <a:latin typeface="Comic Sans MS" pitchFamily="66" charset="0"/>
              <a:ea typeface="ＭＳ Ｐゴシック" pitchFamily="50" charset="-128"/>
            </a:endParaRPr>
          </a:p>
        </p:txBody>
      </p:sp>
    </p:spTree>
    <p:extLst>
      <p:ext uri="{BB962C8B-B14F-4D97-AF65-F5344CB8AC3E}">
        <p14:creationId xmlns:p14="http://schemas.microsoft.com/office/powerpoint/2010/main" xmlns="" val="73982187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1000"/>
                                        <p:tgtEl>
                                          <p:spTgt spid="28674"/>
                                        </p:tgtEl>
                                      </p:cBhvr>
                                    </p:animEffect>
                                    <p:anim calcmode="lin" valueType="num">
                                      <p:cBhvr>
                                        <p:cTn id="8" dur="1000" fill="hold"/>
                                        <p:tgtEl>
                                          <p:spTgt spid="28674"/>
                                        </p:tgtEl>
                                        <p:attrNameLst>
                                          <p:attrName>ppt_x</p:attrName>
                                        </p:attrNameLst>
                                      </p:cBhvr>
                                      <p:tavLst>
                                        <p:tav tm="0">
                                          <p:val>
                                            <p:strVal val="#ppt_x"/>
                                          </p:val>
                                        </p:tav>
                                        <p:tav tm="100000">
                                          <p:val>
                                            <p:strVal val="#ppt_x"/>
                                          </p:val>
                                        </p:tav>
                                      </p:tavLst>
                                    </p:anim>
                                    <p:anim calcmode="lin" valueType="num">
                                      <p:cBhvr>
                                        <p:cTn id="9" dur="898" decel="100000" fill="hold"/>
                                        <p:tgtEl>
                                          <p:spTgt spid="28674"/>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867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8675">
                                            <p:txEl>
                                              <p:pRg st="0" end="0"/>
                                            </p:txEl>
                                          </p:spTgt>
                                        </p:tgtEl>
                                        <p:attrNameLst>
                                          <p:attrName>style.visibility</p:attrName>
                                        </p:attrNameLst>
                                      </p:cBhvr>
                                      <p:to>
                                        <p:strVal val="visible"/>
                                      </p:to>
                                    </p:set>
                                    <p:animEffect transition="in" filter="fade">
                                      <p:cBhvr>
                                        <p:cTn id="15" dur="1000"/>
                                        <p:tgtEl>
                                          <p:spTgt spid="28675">
                                            <p:txEl>
                                              <p:pRg st="0" end="0"/>
                                            </p:txEl>
                                          </p:spTgt>
                                        </p:tgtEl>
                                      </p:cBhvr>
                                    </p:animEffect>
                                    <p:anim calcmode="lin" valueType="num">
                                      <p:cBhvr>
                                        <p:cTn id="16" dur="1000" fill="hold"/>
                                        <p:tgtEl>
                                          <p:spTgt spid="28675">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28675">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2867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28675">
                                            <p:txEl>
                                              <p:pRg st="1" end="1"/>
                                            </p:txEl>
                                          </p:spTgt>
                                        </p:tgtEl>
                                        <p:attrNameLst>
                                          <p:attrName>style.visibility</p:attrName>
                                        </p:attrNameLst>
                                      </p:cBhvr>
                                      <p:to>
                                        <p:strVal val="visible"/>
                                      </p:to>
                                    </p:set>
                                    <p:animEffect transition="in" filter="fade">
                                      <p:cBhvr>
                                        <p:cTn id="23" dur="1000"/>
                                        <p:tgtEl>
                                          <p:spTgt spid="28675">
                                            <p:txEl>
                                              <p:pRg st="1" end="1"/>
                                            </p:txEl>
                                          </p:spTgt>
                                        </p:tgtEl>
                                      </p:cBhvr>
                                    </p:animEffect>
                                    <p:anim calcmode="lin" valueType="num">
                                      <p:cBhvr>
                                        <p:cTn id="24" dur="1000" fill="hold"/>
                                        <p:tgtEl>
                                          <p:spTgt spid="28675">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28675">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28675">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5"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133600" y="277813"/>
            <a:ext cx="6553200" cy="1322387"/>
          </a:xfrm>
        </p:spPr>
        <p:txBody>
          <a:bodyPr/>
          <a:lstStyle/>
          <a:p>
            <a:pPr eaLnBrk="1" hangingPunct="1"/>
            <a:r>
              <a:rPr lang="en-US" altLang="ja-JP" sz="4000" b="1" dirty="0" smtClean="0">
                <a:latin typeface="Comic Sans MS" pitchFamily="66" charset="0"/>
                <a:ea typeface="ＭＳ Ｐゴシック" pitchFamily="50" charset="-128"/>
              </a:rPr>
              <a:t>Self-Feedback (Evaluation)</a:t>
            </a:r>
            <a:br>
              <a:rPr lang="en-US" altLang="ja-JP" sz="4000" b="1" dirty="0" smtClean="0">
                <a:latin typeface="Comic Sans MS" pitchFamily="66" charset="0"/>
                <a:ea typeface="ＭＳ Ｐゴシック" pitchFamily="50" charset="-128"/>
              </a:rPr>
            </a:br>
            <a:endParaRPr lang="en-US" altLang="ja-JP" sz="4000" b="1" dirty="0" smtClean="0">
              <a:latin typeface="Comic Sans MS" pitchFamily="66" charset="0"/>
              <a:ea typeface="ＭＳ Ｐゴシック" pitchFamily="50" charset="-128"/>
            </a:endParaRPr>
          </a:p>
        </p:txBody>
      </p:sp>
      <p:sp>
        <p:nvSpPr>
          <p:cNvPr id="24579" name="Rectangle 3"/>
          <p:cNvSpPr>
            <a:spLocks noGrp="1" noChangeArrowheads="1"/>
          </p:cNvSpPr>
          <p:nvPr>
            <p:ph sz="quarter" idx="1"/>
          </p:nvPr>
        </p:nvSpPr>
        <p:spPr>
          <a:xfrm>
            <a:off x="612775" y="1600200"/>
            <a:ext cx="8153400" cy="4495800"/>
          </a:xfrm>
        </p:spPr>
        <p:txBody>
          <a:bodyPr/>
          <a:lstStyle/>
          <a:p>
            <a:pPr eaLnBrk="1" hangingPunct="1"/>
            <a:r>
              <a:rPr lang="en-US" altLang="ja-JP" dirty="0" smtClean="0">
                <a:latin typeface="Comic Sans MS" pitchFamily="66" charset="0"/>
                <a:ea typeface="ＭＳ Ｐゴシック" pitchFamily="50" charset="-128"/>
              </a:rPr>
              <a:t>Reflect on what you did  during presentation and the extent to which the objective was met </a:t>
            </a:r>
          </a:p>
          <a:p>
            <a:pPr eaLnBrk="1" hangingPunct="1"/>
            <a:r>
              <a:rPr lang="en-US" altLang="ja-JP" dirty="0" smtClean="0">
                <a:latin typeface="Comic Sans MS" pitchFamily="66" charset="0"/>
                <a:ea typeface="ＭＳ Ｐゴシック" pitchFamily="50" charset="-128"/>
              </a:rPr>
              <a:t>Get feed back from the audience /organizer</a:t>
            </a:r>
          </a:p>
          <a:p>
            <a:pPr eaLnBrk="1" hangingPunct="1"/>
            <a:r>
              <a:rPr lang="en-US" altLang="ja-JP" dirty="0" smtClean="0">
                <a:latin typeface="Comic Sans MS" pitchFamily="66" charset="0"/>
                <a:ea typeface="ＭＳ Ｐゴシック" pitchFamily="50" charset="-128"/>
              </a:rPr>
              <a:t>Analyze what  you did were good and bad </a:t>
            </a:r>
          </a:p>
          <a:p>
            <a:pPr eaLnBrk="1" hangingPunct="1"/>
            <a:r>
              <a:rPr lang="en-US" altLang="ja-JP" dirty="0" smtClean="0">
                <a:latin typeface="Comic Sans MS" pitchFamily="66" charset="0"/>
                <a:ea typeface="ＭＳ Ｐゴシック" pitchFamily="50" charset="-128"/>
              </a:rPr>
              <a:t>Derive learning and improve your future  presentation accordingly.</a:t>
            </a:r>
          </a:p>
        </p:txBody>
      </p:sp>
    </p:spTree>
    <p:extLst>
      <p:ext uri="{BB962C8B-B14F-4D97-AF65-F5344CB8AC3E}">
        <p14:creationId xmlns:p14="http://schemas.microsoft.com/office/powerpoint/2010/main" xmlns="" val="72157279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fade">
                                      <p:cBhvr>
                                        <p:cTn id="7" dur="1000"/>
                                        <p:tgtEl>
                                          <p:spTgt spid="24578"/>
                                        </p:tgtEl>
                                      </p:cBhvr>
                                    </p:animEffect>
                                    <p:anim calcmode="lin" valueType="num">
                                      <p:cBhvr>
                                        <p:cTn id="8" dur="1000" fill="hold"/>
                                        <p:tgtEl>
                                          <p:spTgt spid="24578"/>
                                        </p:tgtEl>
                                        <p:attrNameLst>
                                          <p:attrName>ppt_x</p:attrName>
                                        </p:attrNameLst>
                                      </p:cBhvr>
                                      <p:tavLst>
                                        <p:tav tm="0">
                                          <p:val>
                                            <p:strVal val="#ppt_x"/>
                                          </p:val>
                                        </p:tav>
                                        <p:tav tm="100000">
                                          <p:val>
                                            <p:strVal val="#ppt_x"/>
                                          </p:val>
                                        </p:tav>
                                      </p:tavLst>
                                    </p:anim>
                                    <p:anim calcmode="lin" valueType="num">
                                      <p:cBhvr>
                                        <p:cTn id="9" dur="898" decel="100000" fill="hold"/>
                                        <p:tgtEl>
                                          <p:spTgt spid="24578"/>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4578"/>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4579">
                                            <p:txEl>
                                              <p:pRg st="0" end="0"/>
                                            </p:txEl>
                                          </p:spTgt>
                                        </p:tgtEl>
                                        <p:attrNameLst>
                                          <p:attrName>style.visibility</p:attrName>
                                        </p:attrNameLst>
                                      </p:cBhvr>
                                      <p:to>
                                        <p:strVal val="visible"/>
                                      </p:to>
                                    </p:set>
                                    <p:animEffect transition="in" filter="fade">
                                      <p:cBhvr>
                                        <p:cTn id="15" dur="1000"/>
                                        <p:tgtEl>
                                          <p:spTgt spid="24579">
                                            <p:txEl>
                                              <p:pRg st="0" end="0"/>
                                            </p:txEl>
                                          </p:spTgt>
                                        </p:tgtEl>
                                      </p:cBhvr>
                                    </p:animEffect>
                                    <p:anim calcmode="lin" valueType="num">
                                      <p:cBhvr>
                                        <p:cTn id="16" dur="10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24579">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2457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24579">
                                            <p:txEl>
                                              <p:pRg st="1" end="1"/>
                                            </p:txEl>
                                          </p:spTgt>
                                        </p:tgtEl>
                                        <p:attrNameLst>
                                          <p:attrName>style.visibility</p:attrName>
                                        </p:attrNameLst>
                                      </p:cBhvr>
                                      <p:to>
                                        <p:strVal val="visible"/>
                                      </p:to>
                                    </p:set>
                                    <p:animEffect transition="in" filter="fade">
                                      <p:cBhvr>
                                        <p:cTn id="23" dur="1000"/>
                                        <p:tgtEl>
                                          <p:spTgt spid="24579">
                                            <p:txEl>
                                              <p:pRg st="1" end="1"/>
                                            </p:txEl>
                                          </p:spTgt>
                                        </p:tgtEl>
                                      </p:cBhvr>
                                    </p:animEffect>
                                    <p:anim calcmode="lin" valueType="num">
                                      <p:cBhvr>
                                        <p:cTn id="24" dur="1000" fill="hold"/>
                                        <p:tgtEl>
                                          <p:spTgt spid="24579">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24579">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24579">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24579">
                                            <p:txEl>
                                              <p:pRg st="2" end="2"/>
                                            </p:txEl>
                                          </p:spTgt>
                                        </p:tgtEl>
                                        <p:attrNameLst>
                                          <p:attrName>style.visibility</p:attrName>
                                        </p:attrNameLst>
                                      </p:cBhvr>
                                      <p:to>
                                        <p:strVal val="visible"/>
                                      </p:to>
                                    </p:set>
                                    <p:animEffect transition="in" filter="fade">
                                      <p:cBhvr>
                                        <p:cTn id="31" dur="1000"/>
                                        <p:tgtEl>
                                          <p:spTgt spid="24579">
                                            <p:txEl>
                                              <p:pRg st="2" end="2"/>
                                            </p:txEl>
                                          </p:spTgt>
                                        </p:tgtEl>
                                      </p:cBhvr>
                                    </p:animEffect>
                                    <p:anim calcmode="lin" valueType="num">
                                      <p:cBhvr>
                                        <p:cTn id="32" dur="10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24579">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24579">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24579">
                                            <p:txEl>
                                              <p:pRg st="3" end="3"/>
                                            </p:txEl>
                                          </p:spTgt>
                                        </p:tgtEl>
                                        <p:attrNameLst>
                                          <p:attrName>style.visibility</p:attrName>
                                        </p:attrNameLst>
                                      </p:cBhvr>
                                      <p:to>
                                        <p:strVal val="visible"/>
                                      </p:to>
                                    </p:set>
                                    <p:animEffect transition="in" filter="fade">
                                      <p:cBhvr>
                                        <p:cTn id="39" dur="1000"/>
                                        <p:tgtEl>
                                          <p:spTgt spid="24579">
                                            <p:txEl>
                                              <p:pRg st="3" end="3"/>
                                            </p:txEl>
                                          </p:spTgt>
                                        </p:tgtEl>
                                      </p:cBhvr>
                                    </p:animEffect>
                                    <p:anim calcmode="lin" valueType="num">
                                      <p:cBhvr>
                                        <p:cTn id="40" dur="1000" fill="hold"/>
                                        <p:tgtEl>
                                          <p:spTgt spid="24579">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24579">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24579">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79"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286000" y="304800"/>
            <a:ext cx="5840413" cy="990600"/>
          </a:xfrm>
        </p:spPr>
        <p:txBody>
          <a:bodyPr/>
          <a:lstStyle/>
          <a:p>
            <a:pPr eaLnBrk="1" hangingPunct="1"/>
            <a:r>
              <a:rPr lang="en-US" altLang="ja-JP" b="1" dirty="0" smtClean="0">
                <a:latin typeface="Comic Sans MS" pitchFamily="66" charset="0"/>
                <a:ea typeface="ＭＳ Ｐゴシック" pitchFamily="50" charset="-128"/>
              </a:rPr>
              <a:t>Kinds of Audience</a:t>
            </a:r>
          </a:p>
        </p:txBody>
      </p:sp>
      <p:sp>
        <p:nvSpPr>
          <p:cNvPr id="30723" name="Rectangle 3"/>
          <p:cNvSpPr>
            <a:spLocks noGrp="1" noChangeArrowheads="1"/>
          </p:cNvSpPr>
          <p:nvPr>
            <p:ph sz="quarter" idx="1"/>
          </p:nvPr>
        </p:nvSpPr>
        <p:spPr>
          <a:xfrm>
            <a:off x="2133600" y="1600200"/>
            <a:ext cx="6632575" cy="4495800"/>
          </a:xfrm>
        </p:spPr>
        <p:txBody>
          <a:bodyPr/>
          <a:lstStyle/>
          <a:p>
            <a:pPr eaLnBrk="1" hangingPunct="1">
              <a:lnSpc>
                <a:spcPct val="90000"/>
              </a:lnSpc>
            </a:pPr>
            <a:r>
              <a:rPr lang="en-US" altLang="ja-JP" smtClean="0">
                <a:latin typeface="Comic Sans MS" pitchFamily="66" charset="0"/>
                <a:ea typeface="ＭＳ Ｐゴシック" pitchFamily="50" charset="-128"/>
              </a:rPr>
              <a:t>Fast learner</a:t>
            </a:r>
          </a:p>
          <a:p>
            <a:pPr eaLnBrk="1" hangingPunct="1">
              <a:lnSpc>
                <a:spcPct val="90000"/>
              </a:lnSpc>
            </a:pPr>
            <a:r>
              <a:rPr lang="en-US" altLang="ja-JP" smtClean="0">
                <a:latin typeface="Comic Sans MS" pitchFamily="66" charset="0"/>
                <a:ea typeface="ＭＳ Ｐゴシック" pitchFamily="50" charset="-128"/>
              </a:rPr>
              <a:t>Slow learner</a:t>
            </a:r>
          </a:p>
          <a:p>
            <a:pPr eaLnBrk="1" hangingPunct="1">
              <a:lnSpc>
                <a:spcPct val="90000"/>
              </a:lnSpc>
            </a:pPr>
            <a:r>
              <a:rPr lang="en-US" altLang="ja-JP" smtClean="0">
                <a:latin typeface="Comic Sans MS" pitchFamily="66" charset="0"/>
                <a:ea typeface="ＭＳ Ｐゴシック" pitchFamily="50" charset="-128"/>
              </a:rPr>
              <a:t>Silent learner</a:t>
            </a:r>
          </a:p>
          <a:p>
            <a:pPr eaLnBrk="1" hangingPunct="1">
              <a:lnSpc>
                <a:spcPct val="90000"/>
              </a:lnSpc>
            </a:pPr>
            <a:r>
              <a:rPr lang="en-US" altLang="ja-JP" smtClean="0">
                <a:latin typeface="Comic Sans MS" pitchFamily="66" charset="0"/>
                <a:ea typeface="ＭＳ Ｐゴシック" pitchFamily="50" charset="-128"/>
              </a:rPr>
              <a:t>Talker</a:t>
            </a:r>
          </a:p>
          <a:p>
            <a:pPr eaLnBrk="1" hangingPunct="1">
              <a:lnSpc>
                <a:spcPct val="90000"/>
              </a:lnSpc>
            </a:pPr>
            <a:r>
              <a:rPr lang="en-US" altLang="ja-JP" smtClean="0">
                <a:latin typeface="Comic Sans MS" pitchFamily="66" charset="0"/>
                <a:ea typeface="ＭＳ Ｐゴシック" pitchFamily="50" charset="-128"/>
              </a:rPr>
              <a:t>Fault finder </a:t>
            </a:r>
          </a:p>
          <a:p>
            <a:pPr eaLnBrk="1" hangingPunct="1">
              <a:lnSpc>
                <a:spcPct val="90000"/>
              </a:lnSpc>
            </a:pPr>
            <a:r>
              <a:rPr lang="en-US" altLang="ja-JP" smtClean="0">
                <a:latin typeface="Comic Sans MS" pitchFamily="66" charset="0"/>
                <a:ea typeface="ＭＳ Ｐゴシック" pitchFamily="50" charset="-128"/>
              </a:rPr>
              <a:t>Know it all</a:t>
            </a:r>
          </a:p>
          <a:p>
            <a:pPr eaLnBrk="1" hangingPunct="1">
              <a:lnSpc>
                <a:spcPct val="90000"/>
              </a:lnSpc>
            </a:pPr>
            <a:r>
              <a:rPr lang="en-US" altLang="ja-JP" smtClean="0">
                <a:latin typeface="Comic Sans MS" pitchFamily="66" charset="0"/>
                <a:ea typeface="ＭＳ Ｐゴシック" pitchFamily="50" charset="-128"/>
              </a:rPr>
              <a:t>Side talker</a:t>
            </a:r>
          </a:p>
          <a:p>
            <a:pPr eaLnBrk="1" hangingPunct="1">
              <a:lnSpc>
                <a:spcPct val="90000"/>
              </a:lnSpc>
            </a:pPr>
            <a:r>
              <a:rPr lang="en-US" altLang="ja-JP" smtClean="0">
                <a:latin typeface="Comic Sans MS" pitchFamily="66" charset="0"/>
                <a:ea typeface="ＭＳ Ｐゴシック" pitchFamily="50" charset="-128"/>
              </a:rPr>
              <a:t>Apple Polisher</a:t>
            </a:r>
          </a:p>
        </p:txBody>
      </p:sp>
    </p:spTree>
    <p:extLst>
      <p:ext uri="{BB962C8B-B14F-4D97-AF65-F5344CB8AC3E}">
        <p14:creationId xmlns:p14="http://schemas.microsoft.com/office/powerpoint/2010/main" xmlns="" val="241154408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1000"/>
                                        <p:tgtEl>
                                          <p:spTgt spid="30722"/>
                                        </p:tgtEl>
                                      </p:cBhvr>
                                    </p:animEffect>
                                    <p:anim calcmode="lin" valueType="num">
                                      <p:cBhvr>
                                        <p:cTn id="8" dur="1000" fill="hold"/>
                                        <p:tgtEl>
                                          <p:spTgt spid="30722"/>
                                        </p:tgtEl>
                                        <p:attrNameLst>
                                          <p:attrName>ppt_x</p:attrName>
                                        </p:attrNameLst>
                                      </p:cBhvr>
                                      <p:tavLst>
                                        <p:tav tm="0">
                                          <p:val>
                                            <p:strVal val="#ppt_x"/>
                                          </p:val>
                                        </p:tav>
                                        <p:tav tm="100000">
                                          <p:val>
                                            <p:strVal val="#ppt_x"/>
                                          </p:val>
                                        </p:tav>
                                      </p:tavLst>
                                    </p:anim>
                                    <p:anim calcmode="lin" valueType="num">
                                      <p:cBhvr>
                                        <p:cTn id="9" dur="898" decel="100000" fill="hold"/>
                                        <p:tgtEl>
                                          <p:spTgt spid="3072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0722"/>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0723">
                                            <p:txEl>
                                              <p:pRg st="0" end="0"/>
                                            </p:txEl>
                                          </p:spTgt>
                                        </p:tgtEl>
                                        <p:attrNameLst>
                                          <p:attrName>style.visibility</p:attrName>
                                        </p:attrNameLst>
                                      </p:cBhvr>
                                      <p:to>
                                        <p:strVal val="visible"/>
                                      </p:to>
                                    </p:set>
                                    <p:animEffect transition="in" filter="fade">
                                      <p:cBhvr>
                                        <p:cTn id="15" dur="1000"/>
                                        <p:tgtEl>
                                          <p:spTgt spid="30723">
                                            <p:txEl>
                                              <p:pRg st="0" end="0"/>
                                            </p:txEl>
                                          </p:spTgt>
                                        </p:tgtEl>
                                      </p:cBhvr>
                                    </p:animEffect>
                                    <p:anim calcmode="lin" valueType="num">
                                      <p:cBhvr>
                                        <p:cTn id="16" dur="1000" fill="hold"/>
                                        <p:tgtEl>
                                          <p:spTgt spid="3072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072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072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0723">
                                            <p:txEl>
                                              <p:pRg st="1" end="1"/>
                                            </p:txEl>
                                          </p:spTgt>
                                        </p:tgtEl>
                                        <p:attrNameLst>
                                          <p:attrName>style.visibility</p:attrName>
                                        </p:attrNameLst>
                                      </p:cBhvr>
                                      <p:to>
                                        <p:strVal val="visible"/>
                                      </p:to>
                                    </p:set>
                                    <p:animEffect transition="in" filter="fade">
                                      <p:cBhvr>
                                        <p:cTn id="23" dur="1000"/>
                                        <p:tgtEl>
                                          <p:spTgt spid="30723">
                                            <p:txEl>
                                              <p:pRg st="1" end="1"/>
                                            </p:txEl>
                                          </p:spTgt>
                                        </p:tgtEl>
                                      </p:cBhvr>
                                    </p:animEffect>
                                    <p:anim calcmode="lin" valueType="num">
                                      <p:cBhvr>
                                        <p:cTn id="24" dur="1000" fill="hold"/>
                                        <p:tgtEl>
                                          <p:spTgt spid="3072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072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072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0723">
                                            <p:txEl>
                                              <p:pRg st="2" end="2"/>
                                            </p:txEl>
                                          </p:spTgt>
                                        </p:tgtEl>
                                        <p:attrNameLst>
                                          <p:attrName>style.visibility</p:attrName>
                                        </p:attrNameLst>
                                      </p:cBhvr>
                                      <p:to>
                                        <p:strVal val="visible"/>
                                      </p:to>
                                    </p:set>
                                    <p:animEffect transition="in" filter="fade">
                                      <p:cBhvr>
                                        <p:cTn id="31" dur="1000"/>
                                        <p:tgtEl>
                                          <p:spTgt spid="30723">
                                            <p:txEl>
                                              <p:pRg st="2" end="2"/>
                                            </p:txEl>
                                          </p:spTgt>
                                        </p:tgtEl>
                                      </p:cBhvr>
                                    </p:animEffect>
                                    <p:anim calcmode="lin" valueType="num">
                                      <p:cBhvr>
                                        <p:cTn id="32" dur="1000" fill="hold"/>
                                        <p:tgtEl>
                                          <p:spTgt spid="3072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072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072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0723">
                                            <p:txEl>
                                              <p:pRg st="3" end="3"/>
                                            </p:txEl>
                                          </p:spTgt>
                                        </p:tgtEl>
                                        <p:attrNameLst>
                                          <p:attrName>style.visibility</p:attrName>
                                        </p:attrNameLst>
                                      </p:cBhvr>
                                      <p:to>
                                        <p:strVal val="visible"/>
                                      </p:to>
                                    </p:set>
                                    <p:animEffect transition="in" filter="fade">
                                      <p:cBhvr>
                                        <p:cTn id="39" dur="1000"/>
                                        <p:tgtEl>
                                          <p:spTgt spid="30723">
                                            <p:txEl>
                                              <p:pRg st="3" end="3"/>
                                            </p:txEl>
                                          </p:spTgt>
                                        </p:tgtEl>
                                      </p:cBhvr>
                                    </p:animEffect>
                                    <p:anim calcmode="lin" valueType="num">
                                      <p:cBhvr>
                                        <p:cTn id="40" dur="1000" fill="hold"/>
                                        <p:tgtEl>
                                          <p:spTgt spid="3072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072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072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0723">
                                            <p:txEl>
                                              <p:pRg st="4" end="4"/>
                                            </p:txEl>
                                          </p:spTgt>
                                        </p:tgtEl>
                                        <p:attrNameLst>
                                          <p:attrName>style.visibility</p:attrName>
                                        </p:attrNameLst>
                                      </p:cBhvr>
                                      <p:to>
                                        <p:strVal val="visible"/>
                                      </p:to>
                                    </p:set>
                                    <p:animEffect transition="in" filter="fade">
                                      <p:cBhvr>
                                        <p:cTn id="47" dur="1000"/>
                                        <p:tgtEl>
                                          <p:spTgt spid="30723">
                                            <p:txEl>
                                              <p:pRg st="4" end="4"/>
                                            </p:txEl>
                                          </p:spTgt>
                                        </p:tgtEl>
                                      </p:cBhvr>
                                    </p:animEffect>
                                    <p:anim calcmode="lin" valueType="num">
                                      <p:cBhvr>
                                        <p:cTn id="48" dur="1000" fill="hold"/>
                                        <p:tgtEl>
                                          <p:spTgt spid="30723">
                                            <p:txEl>
                                              <p:pRg st="4" end="4"/>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3072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3072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0723">
                                            <p:txEl>
                                              <p:pRg st="5" end="5"/>
                                            </p:txEl>
                                          </p:spTgt>
                                        </p:tgtEl>
                                        <p:attrNameLst>
                                          <p:attrName>style.visibility</p:attrName>
                                        </p:attrNameLst>
                                      </p:cBhvr>
                                      <p:to>
                                        <p:strVal val="visible"/>
                                      </p:to>
                                    </p:set>
                                    <p:animEffect transition="in" filter="fade">
                                      <p:cBhvr>
                                        <p:cTn id="55" dur="1000"/>
                                        <p:tgtEl>
                                          <p:spTgt spid="30723">
                                            <p:txEl>
                                              <p:pRg st="5" end="5"/>
                                            </p:txEl>
                                          </p:spTgt>
                                        </p:tgtEl>
                                      </p:cBhvr>
                                    </p:animEffect>
                                    <p:anim calcmode="lin" valueType="num">
                                      <p:cBhvr>
                                        <p:cTn id="56" dur="1000" fill="hold"/>
                                        <p:tgtEl>
                                          <p:spTgt spid="30723">
                                            <p:txEl>
                                              <p:pRg st="5" end="5"/>
                                            </p:txEl>
                                          </p:spTgt>
                                        </p:tgtEl>
                                        <p:attrNameLst>
                                          <p:attrName>ppt_x</p:attrName>
                                        </p:attrNameLst>
                                      </p:cBhvr>
                                      <p:tavLst>
                                        <p:tav tm="0">
                                          <p:val>
                                            <p:strVal val="#ppt_x"/>
                                          </p:val>
                                        </p:tav>
                                        <p:tav tm="100000">
                                          <p:val>
                                            <p:strVal val="#ppt_x"/>
                                          </p:val>
                                        </p:tav>
                                      </p:tavLst>
                                    </p:anim>
                                    <p:anim calcmode="lin" valueType="num">
                                      <p:cBhvr>
                                        <p:cTn id="57" dur="898" decel="100000" fill="hold"/>
                                        <p:tgtEl>
                                          <p:spTgt spid="30723">
                                            <p:txEl>
                                              <p:pRg st="5" end="5"/>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898"/>
                                          </p:stCondLst>
                                        </p:cTn>
                                        <p:tgtEl>
                                          <p:spTgt spid="3072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30723">
                                            <p:txEl>
                                              <p:pRg st="6" end="6"/>
                                            </p:txEl>
                                          </p:spTgt>
                                        </p:tgtEl>
                                        <p:attrNameLst>
                                          <p:attrName>style.visibility</p:attrName>
                                        </p:attrNameLst>
                                      </p:cBhvr>
                                      <p:to>
                                        <p:strVal val="visible"/>
                                      </p:to>
                                    </p:set>
                                    <p:animEffect transition="in" filter="fade">
                                      <p:cBhvr>
                                        <p:cTn id="63" dur="1000"/>
                                        <p:tgtEl>
                                          <p:spTgt spid="30723">
                                            <p:txEl>
                                              <p:pRg st="6" end="6"/>
                                            </p:txEl>
                                          </p:spTgt>
                                        </p:tgtEl>
                                      </p:cBhvr>
                                    </p:animEffect>
                                    <p:anim calcmode="lin" valueType="num">
                                      <p:cBhvr>
                                        <p:cTn id="64" dur="1000" fill="hold"/>
                                        <p:tgtEl>
                                          <p:spTgt spid="30723">
                                            <p:txEl>
                                              <p:pRg st="6" end="6"/>
                                            </p:txEl>
                                          </p:spTgt>
                                        </p:tgtEl>
                                        <p:attrNameLst>
                                          <p:attrName>ppt_x</p:attrName>
                                        </p:attrNameLst>
                                      </p:cBhvr>
                                      <p:tavLst>
                                        <p:tav tm="0">
                                          <p:val>
                                            <p:strVal val="#ppt_x"/>
                                          </p:val>
                                        </p:tav>
                                        <p:tav tm="100000">
                                          <p:val>
                                            <p:strVal val="#ppt_x"/>
                                          </p:val>
                                        </p:tav>
                                      </p:tavLst>
                                    </p:anim>
                                    <p:anim calcmode="lin" valueType="num">
                                      <p:cBhvr>
                                        <p:cTn id="65" dur="898" decel="100000" fill="hold"/>
                                        <p:tgtEl>
                                          <p:spTgt spid="30723">
                                            <p:txEl>
                                              <p:pRg st="6" end="6"/>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898"/>
                                          </p:stCondLst>
                                        </p:cTn>
                                        <p:tgtEl>
                                          <p:spTgt spid="3072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30723">
                                            <p:txEl>
                                              <p:pRg st="7" end="7"/>
                                            </p:txEl>
                                          </p:spTgt>
                                        </p:tgtEl>
                                        <p:attrNameLst>
                                          <p:attrName>style.visibility</p:attrName>
                                        </p:attrNameLst>
                                      </p:cBhvr>
                                      <p:to>
                                        <p:strVal val="visible"/>
                                      </p:to>
                                    </p:set>
                                    <p:animEffect transition="in" filter="fade">
                                      <p:cBhvr>
                                        <p:cTn id="71" dur="1000"/>
                                        <p:tgtEl>
                                          <p:spTgt spid="30723">
                                            <p:txEl>
                                              <p:pRg st="7" end="7"/>
                                            </p:txEl>
                                          </p:spTgt>
                                        </p:tgtEl>
                                      </p:cBhvr>
                                    </p:animEffect>
                                    <p:anim calcmode="lin" valueType="num">
                                      <p:cBhvr>
                                        <p:cTn id="72" dur="1000" fill="hold"/>
                                        <p:tgtEl>
                                          <p:spTgt spid="30723">
                                            <p:txEl>
                                              <p:pRg st="7" end="7"/>
                                            </p:txEl>
                                          </p:spTgt>
                                        </p:tgtEl>
                                        <p:attrNameLst>
                                          <p:attrName>ppt_x</p:attrName>
                                        </p:attrNameLst>
                                      </p:cBhvr>
                                      <p:tavLst>
                                        <p:tav tm="0">
                                          <p:val>
                                            <p:strVal val="#ppt_x"/>
                                          </p:val>
                                        </p:tav>
                                        <p:tav tm="100000">
                                          <p:val>
                                            <p:strVal val="#ppt_x"/>
                                          </p:val>
                                        </p:tav>
                                      </p:tavLst>
                                    </p:anim>
                                    <p:anim calcmode="lin" valueType="num">
                                      <p:cBhvr>
                                        <p:cTn id="73" dur="898" decel="100000" fill="hold"/>
                                        <p:tgtEl>
                                          <p:spTgt spid="30723">
                                            <p:txEl>
                                              <p:pRg st="7" end="7"/>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898"/>
                                          </p:stCondLst>
                                        </p:cTn>
                                        <p:tgtEl>
                                          <p:spTgt spid="30723">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ChangeArrowheads="1"/>
          </p:cNvSpPr>
          <p:nvPr/>
        </p:nvSpPr>
        <p:spPr bwMode="auto">
          <a:xfrm>
            <a:off x="1066800" y="6019800"/>
            <a:ext cx="70104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endParaRPr lang="en-US" altLang="ja-JP">
              <a:latin typeface="Verdana" pitchFamily="34" charset="0"/>
              <a:ea typeface="ＭＳ Ｐゴシック" pitchFamily="50" charset="-128"/>
            </a:endParaRPr>
          </a:p>
        </p:txBody>
      </p:sp>
      <p:sp>
        <p:nvSpPr>
          <p:cNvPr id="14" name="Title 1"/>
          <p:cNvSpPr txBox="1">
            <a:spLocks/>
          </p:cNvSpPr>
          <p:nvPr/>
        </p:nvSpPr>
        <p:spPr>
          <a:xfrm>
            <a:off x="685800" y="609600"/>
            <a:ext cx="7696200" cy="685800"/>
          </a:xfrm>
          <a:prstGeom prst="rect">
            <a:avLst/>
          </a:prstGeom>
        </p:spPr>
        <p:txBody>
          <a:bodyPr/>
          <a:lstStyle/>
          <a:p>
            <a:pPr algn="ctr" fontAlgn="auto">
              <a:spcAft>
                <a:spcPts val="0"/>
              </a:spcAft>
              <a:defRPr/>
            </a:pPr>
            <a:r>
              <a:rPr lang="en-US" sz="3200" b="1" dirty="0">
                <a:effectLst>
                  <a:outerShdw blurRad="53975" dist="22860" dir="5400000" algn="tl" rotWithShape="0">
                    <a:srgbClr val="000000">
                      <a:alpha val="55000"/>
                    </a:srgbClr>
                  </a:outerShdw>
                </a:effectLst>
                <a:latin typeface="Comic Sans MS" pitchFamily="66" charset="0"/>
                <a:ea typeface="+mj-ea"/>
                <a:cs typeface="+mj-cs"/>
              </a:rPr>
              <a:t>Audience Profile</a:t>
            </a:r>
          </a:p>
        </p:txBody>
      </p:sp>
      <p:sp>
        <p:nvSpPr>
          <p:cNvPr id="27652" name="Content Placeholder 3"/>
          <p:cNvSpPr txBox="1">
            <a:spLocks/>
          </p:cNvSpPr>
          <p:nvPr/>
        </p:nvSpPr>
        <p:spPr bwMode="auto">
          <a:xfrm>
            <a:off x="533400" y="1447800"/>
            <a:ext cx="8077200" cy="68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265113" indent="-265113">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ts val="250"/>
              </a:spcBef>
              <a:buClr>
                <a:schemeClr val="accent1"/>
              </a:buClr>
              <a:buSzPct val="80000"/>
            </a:pPr>
            <a:endParaRPr lang="en-US" altLang="ja-JP" sz="900">
              <a:latin typeface="Tahoma" pitchFamily="34" charset="0"/>
              <a:ea typeface="ＭＳ Ｐゴシック" pitchFamily="50" charset="-128"/>
              <a:cs typeface="Tahoma" pitchFamily="34" charset="0"/>
            </a:endParaRPr>
          </a:p>
        </p:txBody>
      </p:sp>
      <p:graphicFrame>
        <p:nvGraphicFramePr>
          <p:cNvPr id="16" name="Table 15"/>
          <p:cNvGraphicFramePr>
            <a:graphicFrameLocks noGrp="1"/>
          </p:cNvGraphicFramePr>
          <p:nvPr/>
        </p:nvGraphicFramePr>
        <p:xfrm>
          <a:off x="533400" y="2209800"/>
          <a:ext cx="3124200" cy="3429000"/>
        </p:xfrm>
        <a:graphic>
          <a:graphicData uri="http://schemas.openxmlformats.org/drawingml/2006/table">
            <a:tbl>
              <a:tblPr firstRow="1" bandRow="1">
                <a:tableStyleId>{5C22544A-7EE6-4342-B048-85BDC9FD1C3A}</a:tableStyleId>
              </a:tblPr>
              <a:tblGrid>
                <a:gridCol w="3124200"/>
              </a:tblGrid>
              <a:tr h="428625">
                <a:tc>
                  <a:txBody>
                    <a:bodyPr/>
                    <a:lstStyle/>
                    <a:p>
                      <a:pPr algn="ctr"/>
                      <a:r>
                        <a:rPr lang="en-US" dirty="0" smtClean="0">
                          <a:latin typeface="Comic Sans MS" pitchFamily="66" charset="0"/>
                          <a:cs typeface="Tahoma" pitchFamily="34" charset="0"/>
                        </a:rPr>
                        <a:t>Audience Information</a:t>
                      </a:r>
                      <a:endParaRPr lang="en-US" dirty="0">
                        <a:latin typeface="Comic Sans MS" pitchFamily="66" charset="0"/>
                        <a:cs typeface="Tahoma" pitchFamily="34" charset="0"/>
                      </a:endParaRPr>
                    </a:p>
                  </a:txBody>
                  <a:tcPr/>
                </a:tc>
              </a:tr>
              <a:tr h="428625">
                <a:tc>
                  <a:txBody>
                    <a:bodyPr/>
                    <a:lstStyle/>
                    <a:p>
                      <a:r>
                        <a:rPr lang="en-US" sz="1600" dirty="0" smtClean="0">
                          <a:latin typeface="Comic Sans MS" pitchFamily="66" charset="0"/>
                          <a:cs typeface="Tahoma" pitchFamily="34" charset="0"/>
                        </a:rPr>
                        <a:t>Roles and Responsibilities</a:t>
                      </a:r>
                      <a:endParaRPr lang="en-US" sz="1600" dirty="0">
                        <a:latin typeface="Comic Sans MS" pitchFamily="66" charset="0"/>
                        <a:cs typeface="Tahoma" pitchFamily="34" charset="0"/>
                      </a:endParaRPr>
                    </a:p>
                  </a:txBody>
                  <a:tcPr/>
                </a:tc>
              </a:tr>
              <a:tr h="428625">
                <a:tc>
                  <a:txBody>
                    <a:bodyPr/>
                    <a:lstStyle/>
                    <a:p>
                      <a:r>
                        <a:rPr lang="en-US" sz="1600" dirty="0" smtClean="0">
                          <a:latin typeface="Comic Sans MS" pitchFamily="66" charset="0"/>
                          <a:cs typeface="Tahoma" pitchFamily="34" charset="0"/>
                        </a:rPr>
                        <a:t>Age</a:t>
                      </a:r>
                      <a:endParaRPr lang="en-US" sz="1600" dirty="0">
                        <a:latin typeface="Comic Sans MS" pitchFamily="66" charset="0"/>
                        <a:cs typeface="Tahoma" pitchFamily="34" charset="0"/>
                      </a:endParaRPr>
                    </a:p>
                  </a:txBody>
                  <a:tcPr/>
                </a:tc>
              </a:tr>
              <a:tr h="428625">
                <a:tc>
                  <a:txBody>
                    <a:bodyPr/>
                    <a:lstStyle/>
                    <a:p>
                      <a:r>
                        <a:rPr lang="en-US" sz="1600" dirty="0" smtClean="0">
                          <a:latin typeface="Comic Sans MS" pitchFamily="66" charset="0"/>
                          <a:cs typeface="Tahoma" pitchFamily="34" charset="0"/>
                        </a:rPr>
                        <a:t>Knowledge Base</a:t>
                      </a:r>
                      <a:endParaRPr lang="en-US" sz="1600" dirty="0">
                        <a:latin typeface="Comic Sans MS" pitchFamily="66" charset="0"/>
                        <a:cs typeface="Tahoma" pitchFamily="34" charset="0"/>
                      </a:endParaRPr>
                    </a:p>
                  </a:txBody>
                  <a:tcPr/>
                </a:tc>
              </a:tr>
              <a:tr h="428625">
                <a:tc>
                  <a:txBody>
                    <a:bodyPr/>
                    <a:lstStyle/>
                    <a:p>
                      <a:r>
                        <a:rPr lang="en-US" sz="1600" dirty="0" smtClean="0">
                          <a:latin typeface="Comic Sans MS" pitchFamily="66" charset="0"/>
                          <a:cs typeface="Tahoma" pitchFamily="34" charset="0"/>
                        </a:rPr>
                        <a:t>Learning</a:t>
                      </a:r>
                      <a:r>
                        <a:rPr lang="en-US" sz="1600" baseline="0" dirty="0" smtClean="0">
                          <a:latin typeface="Comic Sans MS" pitchFamily="66" charset="0"/>
                          <a:cs typeface="Tahoma" pitchFamily="34" charset="0"/>
                        </a:rPr>
                        <a:t> Styles</a:t>
                      </a:r>
                      <a:endParaRPr lang="en-US" sz="1600" dirty="0">
                        <a:latin typeface="Comic Sans MS" pitchFamily="66" charset="0"/>
                        <a:cs typeface="Tahoma" pitchFamily="34" charset="0"/>
                      </a:endParaRPr>
                    </a:p>
                  </a:txBody>
                  <a:tcPr/>
                </a:tc>
              </a:tr>
              <a:tr h="428625">
                <a:tc>
                  <a:txBody>
                    <a:bodyPr/>
                    <a:lstStyle/>
                    <a:p>
                      <a:r>
                        <a:rPr lang="en-US" sz="1600" dirty="0" smtClean="0">
                          <a:latin typeface="Comic Sans MS" pitchFamily="66" charset="0"/>
                          <a:cs typeface="Tahoma" pitchFamily="34" charset="0"/>
                        </a:rPr>
                        <a:t>Culture</a:t>
                      </a:r>
                      <a:endParaRPr lang="en-US" sz="1600" dirty="0">
                        <a:latin typeface="Comic Sans MS" pitchFamily="66" charset="0"/>
                        <a:cs typeface="Tahoma" pitchFamily="34" charset="0"/>
                      </a:endParaRPr>
                    </a:p>
                  </a:txBody>
                  <a:tcPr/>
                </a:tc>
              </a:tr>
              <a:tr h="428625">
                <a:tc>
                  <a:txBody>
                    <a:bodyPr/>
                    <a:lstStyle/>
                    <a:p>
                      <a:r>
                        <a:rPr lang="en-US" sz="1600" dirty="0" smtClean="0">
                          <a:latin typeface="Comic Sans MS" pitchFamily="66" charset="0"/>
                          <a:cs typeface="Tahoma" pitchFamily="34" charset="0"/>
                        </a:rPr>
                        <a:t>Number of Participants</a:t>
                      </a:r>
                      <a:endParaRPr lang="en-US" sz="1600" dirty="0">
                        <a:latin typeface="Comic Sans MS" pitchFamily="66" charset="0"/>
                        <a:cs typeface="Tahoma" pitchFamily="34" charset="0"/>
                      </a:endParaRPr>
                    </a:p>
                  </a:txBody>
                  <a:tcPr/>
                </a:tc>
              </a:tr>
              <a:tr h="428625">
                <a:tc>
                  <a:txBody>
                    <a:bodyPr/>
                    <a:lstStyle/>
                    <a:p>
                      <a:r>
                        <a:rPr lang="en-US" sz="1600" dirty="0" smtClean="0">
                          <a:latin typeface="Comic Sans MS" pitchFamily="66" charset="0"/>
                          <a:cs typeface="Tahoma" pitchFamily="34" charset="0"/>
                        </a:rPr>
                        <a:t>Purpose for Attending</a:t>
                      </a:r>
                      <a:endParaRPr lang="en-US" sz="1600" dirty="0">
                        <a:latin typeface="Comic Sans MS" pitchFamily="66" charset="0"/>
                        <a:cs typeface="Tahoma" pitchFamily="34" charset="0"/>
                      </a:endParaRPr>
                    </a:p>
                  </a:txBody>
                  <a:tcPr/>
                </a:tc>
              </a:tr>
            </a:tbl>
          </a:graphicData>
        </a:graphic>
      </p:graphicFrame>
      <p:graphicFrame>
        <p:nvGraphicFramePr>
          <p:cNvPr id="17" name="Table 16"/>
          <p:cNvGraphicFramePr>
            <a:graphicFrameLocks noGrp="1"/>
          </p:cNvGraphicFramePr>
          <p:nvPr/>
        </p:nvGraphicFramePr>
        <p:xfrm>
          <a:off x="3733800" y="2209800"/>
          <a:ext cx="4876800" cy="3383054"/>
        </p:xfrm>
        <a:graphic>
          <a:graphicData uri="http://schemas.openxmlformats.org/drawingml/2006/table">
            <a:tbl>
              <a:tblPr firstRow="1" bandRow="1">
                <a:tableStyleId>{5C22544A-7EE6-4342-B048-85BDC9FD1C3A}</a:tableStyleId>
              </a:tblPr>
              <a:tblGrid>
                <a:gridCol w="4876800"/>
              </a:tblGrid>
              <a:tr h="370805">
                <a:tc>
                  <a:txBody>
                    <a:bodyPr/>
                    <a:lstStyle/>
                    <a:p>
                      <a:pPr algn="ctr"/>
                      <a:r>
                        <a:rPr lang="en-US" sz="1800" dirty="0" smtClean="0">
                          <a:latin typeface="Tahoma" pitchFamily="34" charset="0"/>
                          <a:cs typeface="Tahoma" pitchFamily="34" charset="0"/>
                        </a:rPr>
                        <a:t>Why?</a:t>
                      </a:r>
                      <a:endParaRPr lang="en-US" sz="1800" dirty="0">
                        <a:latin typeface="Tahoma" pitchFamily="34" charset="0"/>
                        <a:cs typeface="Tahoma" pitchFamily="34" charset="0"/>
                      </a:endParaRPr>
                    </a:p>
                  </a:txBody>
                  <a:tcPr marT="45716" marB="45716"/>
                </a:tc>
              </a:tr>
              <a:tr h="370805">
                <a:tc>
                  <a:txBody>
                    <a:bodyPr/>
                    <a:lstStyle/>
                    <a:p>
                      <a:r>
                        <a:rPr lang="en-US" sz="1600" dirty="0" smtClean="0">
                          <a:latin typeface="Comic Sans MS" pitchFamily="66" charset="0"/>
                          <a:cs typeface="Tahoma" pitchFamily="34" charset="0"/>
                        </a:rPr>
                        <a:t>Use job related examples</a:t>
                      </a:r>
                      <a:endParaRPr lang="en-US" sz="1600" dirty="0">
                        <a:latin typeface="Comic Sans MS" pitchFamily="66" charset="0"/>
                        <a:cs typeface="Tahoma" pitchFamily="34" charset="0"/>
                      </a:endParaRPr>
                    </a:p>
                  </a:txBody>
                  <a:tcPr marT="45716" marB="45716"/>
                </a:tc>
              </a:tr>
              <a:tr h="579066">
                <a:tc>
                  <a:txBody>
                    <a:bodyPr/>
                    <a:lstStyle/>
                    <a:p>
                      <a:r>
                        <a:rPr lang="en-US" sz="1600" dirty="0" smtClean="0">
                          <a:latin typeface="Comic Sans MS" pitchFamily="66" charset="0"/>
                          <a:cs typeface="Tahoma" pitchFamily="34" charset="0"/>
                        </a:rPr>
                        <a:t>Ensure the use of age appropriate content/materials</a:t>
                      </a:r>
                      <a:endParaRPr lang="en-US" sz="1600" dirty="0">
                        <a:latin typeface="Comic Sans MS" pitchFamily="66" charset="0"/>
                        <a:cs typeface="Tahoma" pitchFamily="34" charset="0"/>
                      </a:endParaRPr>
                    </a:p>
                  </a:txBody>
                  <a:tcPr marT="45716" marB="45716"/>
                </a:tc>
              </a:tr>
              <a:tr h="579066">
                <a:tc>
                  <a:txBody>
                    <a:bodyPr/>
                    <a:lstStyle/>
                    <a:p>
                      <a:r>
                        <a:rPr lang="en-US" sz="1600" dirty="0" smtClean="0">
                          <a:latin typeface="Comic Sans MS" pitchFamily="66" charset="0"/>
                          <a:cs typeface="Tahoma" pitchFamily="34" charset="0"/>
                        </a:rPr>
                        <a:t>Tailor presentation based on knowledge of</a:t>
                      </a:r>
                      <a:r>
                        <a:rPr lang="en-US" sz="1600" baseline="0" dirty="0" smtClean="0">
                          <a:latin typeface="Comic Sans MS" pitchFamily="66" charset="0"/>
                          <a:cs typeface="Tahoma" pitchFamily="34" charset="0"/>
                        </a:rPr>
                        <a:t> audience</a:t>
                      </a:r>
                      <a:endParaRPr lang="en-US" sz="1600" dirty="0">
                        <a:latin typeface="Comic Sans MS" pitchFamily="66" charset="0"/>
                        <a:cs typeface="Tahoma" pitchFamily="34" charset="0"/>
                      </a:endParaRPr>
                    </a:p>
                  </a:txBody>
                  <a:tcPr marT="45716" marB="45716"/>
                </a:tc>
              </a:tr>
              <a:tr h="370805">
                <a:tc>
                  <a:txBody>
                    <a:bodyPr/>
                    <a:lstStyle/>
                    <a:p>
                      <a:r>
                        <a:rPr lang="en-US" sz="1600" dirty="0" smtClean="0">
                          <a:latin typeface="Comic Sans MS" pitchFamily="66" charset="0"/>
                          <a:cs typeface="Tahoma" pitchFamily="34" charset="0"/>
                        </a:rPr>
                        <a:t>Incorporate</a:t>
                      </a:r>
                      <a:r>
                        <a:rPr lang="en-US" sz="1600" baseline="0" dirty="0" smtClean="0">
                          <a:latin typeface="Comic Sans MS" pitchFamily="66" charset="0"/>
                          <a:cs typeface="Tahoma" pitchFamily="34" charset="0"/>
                        </a:rPr>
                        <a:t> all learning styles</a:t>
                      </a:r>
                      <a:endParaRPr lang="en-US" sz="1600" dirty="0">
                        <a:latin typeface="Comic Sans MS" pitchFamily="66" charset="0"/>
                        <a:cs typeface="Tahoma" pitchFamily="34" charset="0"/>
                      </a:endParaRPr>
                    </a:p>
                  </a:txBody>
                  <a:tcPr marT="45716" marB="45716"/>
                </a:tc>
              </a:tr>
              <a:tr h="370805">
                <a:tc>
                  <a:txBody>
                    <a:bodyPr/>
                    <a:lstStyle/>
                    <a:p>
                      <a:r>
                        <a:rPr lang="en-US" sz="1600" dirty="0" smtClean="0">
                          <a:latin typeface="Comic Sans MS" pitchFamily="66" charset="0"/>
                          <a:cs typeface="Tahoma" pitchFamily="34" charset="0"/>
                        </a:rPr>
                        <a:t>Use culturally</a:t>
                      </a:r>
                      <a:r>
                        <a:rPr lang="en-US" sz="1600" baseline="0" dirty="0" smtClean="0">
                          <a:latin typeface="Comic Sans MS" pitchFamily="66" charset="0"/>
                          <a:cs typeface="Tahoma" pitchFamily="34" charset="0"/>
                        </a:rPr>
                        <a:t> sensitive content/materials</a:t>
                      </a:r>
                      <a:endParaRPr lang="en-US" sz="1600" dirty="0">
                        <a:latin typeface="Comic Sans MS" pitchFamily="66" charset="0"/>
                        <a:cs typeface="Tahoma" pitchFamily="34" charset="0"/>
                      </a:endParaRPr>
                    </a:p>
                  </a:txBody>
                  <a:tcPr marT="45716" marB="45716"/>
                </a:tc>
              </a:tr>
              <a:tr h="370805">
                <a:tc>
                  <a:txBody>
                    <a:bodyPr/>
                    <a:lstStyle/>
                    <a:p>
                      <a:r>
                        <a:rPr lang="en-US" sz="1600" dirty="0" smtClean="0">
                          <a:latin typeface="Comic Sans MS" pitchFamily="66" charset="0"/>
                          <a:cs typeface="Tahoma" pitchFamily="34" charset="0"/>
                        </a:rPr>
                        <a:t>Ensure enough</a:t>
                      </a:r>
                      <a:r>
                        <a:rPr lang="en-US" sz="1600" baseline="0" dirty="0" smtClean="0">
                          <a:latin typeface="Comic Sans MS" pitchFamily="66" charset="0"/>
                          <a:cs typeface="Tahoma" pitchFamily="34" charset="0"/>
                        </a:rPr>
                        <a:t> materials/handouts are available</a:t>
                      </a:r>
                      <a:endParaRPr lang="en-US" sz="1600" dirty="0">
                        <a:latin typeface="Comic Sans MS" pitchFamily="66" charset="0"/>
                        <a:cs typeface="Tahoma" pitchFamily="34" charset="0"/>
                      </a:endParaRPr>
                    </a:p>
                  </a:txBody>
                  <a:tcPr marT="45716" marB="45716"/>
                </a:tc>
              </a:tr>
              <a:tr h="370805">
                <a:tc>
                  <a:txBody>
                    <a:bodyPr/>
                    <a:lstStyle/>
                    <a:p>
                      <a:r>
                        <a:rPr lang="en-US" sz="1600" dirty="0" smtClean="0">
                          <a:latin typeface="Comic Sans MS" pitchFamily="66" charset="0"/>
                          <a:cs typeface="Tahoma" pitchFamily="34" charset="0"/>
                        </a:rPr>
                        <a:t>Address the question,</a:t>
                      </a:r>
                      <a:r>
                        <a:rPr lang="en-US" sz="1600" baseline="0" dirty="0" smtClean="0">
                          <a:latin typeface="Comic Sans MS" pitchFamily="66" charset="0"/>
                          <a:cs typeface="Tahoma" pitchFamily="34" charset="0"/>
                        </a:rPr>
                        <a:t> what’s in it for me?</a:t>
                      </a:r>
                      <a:endParaRPr lang="en-US" sz="1600" dirty="0">
                        <a:latin typeface="Comic Sans MS" pitchFamily="66" charset="0"/>
                        <a:cs typeface="Tahoma" pitchFamily="34" charset="0"/>
                      </a:endParaRPr>
                    </a:p>
                  </a:txBody>
                  <a:tcPr marT="45716" marB="45716"/>
                </a:tc>
              </a:tr>
            </a:tbl>
          </a:graphicData>
        </a:graphic>
      </p:graphicFrame>
      <p:cxnSp>
        <p:nvCxnSpPr>
          <p:cNvPr id="19" name="Straight Arrow Connector 18"/>
          <p:cNvCxnSpPr/>
          <p:nvPr/>
        </p:nvCxnSpPr>
        <p:spPr>
          <a:xfrm>
            <a:off x="3657600" y="3200400"/>
            <a:ext cx="76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3657600" y="2743200"/>
            <a:ext cx="76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3657600" y="5029200"/>
            <a:ext cx="76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3657600" y="4648200"/>
            <a:ext cx="76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657600" y="4267200"/>
            <a:ext cx="76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3657600" y="3886200"/>
            <a:ext cx="76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3657600" y="3505200"/>
            <a:ext cx="76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700" name="TextBox 29"/>
          <p:cNvSpPr txBox="1">
            <a:spLocks noChangeArrowheads="1"/>
          </p:cNvSpPr>
          <p:nvPr/>
        </p:nvSpPr>
        <p:spPr bwMode="auto">
          <a:xfrm>
            <a:off x="3733800" y="2209800"/>
            <a:ext cx="4876800" cy="381000"/>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US" altLang="ja-JP" b="1">
                <a:solidFill>
                  <a:schemeClr val="bg1"/>
                </a:solidFill>
                <a:latin typeface="Tahoma" pitchFamily="34" charset="0"/>
                <a:ea typeface="ＭＳ Ｐゴシック" pitchFamily="50" charset="-128"/>
                <a:cs typeface="Tahoma" pitchFamily="34" charset="0"/>
              </a:rPr>
              <a:t>Why?</a:t>
            </a:r>
          </a:p>
        </p:txBody>
      </p:sp>
      <p:sp>
        <p:nvSpPr>
          <p:cNvPr id="27701" name="Rectangle 17"/>
          <p:cNvSpPr>
            <a:spLocks noChangeArrowheads="1"/>
          </p:cNvSpPr>
          <p:nvPr/>
        </p:nvSpPr>
        <p:spPr bwMode="auto">
          <a:xfrm>
            <a:off x="1219200" y="5562600"/>
            <a:ext cx="68580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514350" indent="-514350"/>
            <a:r>
              <a:rPr lang="ja-JP" altLang="en-US" i="1">
                <a:latin typeface="Comic Sans MS" pitchFamily="66" charset="0"/>
                <a:cs typeface="HGPｺﾞｼｯｸE"/>
              </a:rPr>
              <a:t>（</a:t>
            </a:r>
            <a:r>
              <a:rPr lang="en-US" altLang="ja-JP" i="1">
                <a:latin typeface="Comic Sans MS" pitchFamily="66" charset="0"/>
                <a:cs typeface="HGPｺﾞｼｯｸE"/>
              </a:rPr>
              <a:t>Source</a:t>
            </a:r>
            <a:r>
              <a:rPr lang="ja-JP" altLang="en-US" i="1">
                <a:latin typeface="Comic Sans MS" pitchFamily="66" charset="0"/>
                <a:cs typeface="HGPｺﾞｼｯｸE"/>
              </a:rPr>
              <a:t>：</a:t>
            </a:r>
            <a:r>
              <a:rPr lang="en-US" altLang="ja-JP" i="1">
                <a:latin typeface="Comic Sans MS" pitchFamily="66" charset="0"/>
                <a:cs typeface="HGPｺﾞｼｯｸE"/>
              </a:rPr>
              <a:t>Sustainable Management Development Program</a:t>
            </a:r>
            <a:r>
              <a:rPr lang="ja-JP" altLang="en-US" i="1">
                <a:latin typeface="Comic Sans MS" pitchFamily="66" charset="0"/>
                <a:cs typeface="HGPｺﾞｼｯｸE"/>
              </a:rPr>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331913" y="228600"/>
            <a:ext cx="7632700" cy="990600"/>
          </a:xfrm>
        </p:spPr>
        <p:txBody>
          <a:bodyPr/>
          <a:lstStyle/>
          <a:p>
            <a:pPr eaLnBrk="1" hangingPunct="1"/>
            <a:r>
              <a:rPr lang="en-US" altLang="ja-JP" b="1" dirty="0" smtClean="0">
                <a:latin typeface="Comic Sans MS" pitchFamily="66" charset="0"/>
                <a:ea typeface="ＭＳ Ｐゴシック" pitchFamily="50" charset="-128"/>
              </a:rPr>
              <a:t>Some Other Tips...</a:t>
            </a:r>
          </a:p>
        </p:txBody>
      </p:sp>
      <p:sp>
        <p:nvSpPr>
          <p:cNvPr id="28675" name="Rectangle 3"/>
          <p:cNvSpPr>
            <a:spLocks noGrp="1" noChangeArrowheads="1"/>
          </p:cNvSpPr>
          <p:nvPr>
            <p:ph sz="quarter" idx="1"/>
          </p:nvPr>
        </p:nvSpPr>
        <p:spPr>
          <a:xfrm>
            <a:off x="612775" y="1676400"/>
            <a:ext cx="8153400" cy="4495800"/>
          </a:xfrm>
        </p:spPr>
        <p:txBody>
          <a:bodyPr/>
          <a:lstStyle/>
          <a:p>
            <a:pPr eaLnBrk="1" hangingPunct="1"/>
            <a:r>
              <a:rPr lang="en-US" altLang="ja-JP" dirty="0" smtClean="0">
                <a:latin typeface="Comic Sans MS" pitchFamily="66" charset="0"/>
                <a:ea typeface="ＭＳ Ｐゴシック" pitchFamily="50" charset="-128"/>
              </a:rPr>
              <a:t>Must say (must </a:t>
            </a:r>
            <a:r>
              <a:rPr lang="en-US" altLang="ja-JP" dirty="0">
                <a:latin typeface="Comic Sans MS" pitchFamily="66" charset="0"/>
                <a:ea typeface="ＭＳ Ｐゴシック" pitchFamily="50" charset="-128"/>
              </a:rPr>
              <a:t>k</a:t>
            </a:r>
            <a:r>
              <a:rPr lang="en-US" altLang="ja-JP" dirty="0" smtClean="0">
                <a:latin typeface="Comic Sans MS" pitchFamily="66" charset="0"/>
                <a:ea typeface="ＭＳ Ｐゴシック" pitchFamily="50" charset="-128"/>
              </a:rPr>
              <a:t>now) </a:t>
            </a:r>
          </a:p>
          <a:p>
            <a:pPr eaLnBrk="1" hangingPunct="1"/>
            <a:r>
              <a:rPr lang="en-US" altLang="ja-JP" dirty="0" smtClean="0">
                <a:latin typeface="Comic Sans MS" pitchFamily="66" charset="0"/>
                <a:ea typeface="ＭＳ Ｐゴシック" pitchFamily="50" charset="-128"/>
              </a:rPr>
              <a:t>Should say (should </a:t>
            </a:r>
            <a:r>
              <a:rPr lang="en-US" altLang="ja-JP" dirty="0">
                <a:latin typeface="Comic Sans MS" pitchFamily="66" charset="0"/>
                <a:ea typeface="ＭＳ Ｐゴシック" pitchFamily="50" charset="-128"/>
              </a:rPr>
              <a:t>k</a:t>
            </a:r>
            <a:r>
              <a:rPr lang="en-US" altLang="ja-JP" dirty="0" smtClean="0">
                <a:latin typeface="Comic Sans MS" pitchFamily="66" charset="0"/>
                <a:ea typeface="ＭＳ Ｐゴシック" pitchFamily="50" charset="-128"/>
              </a:rPr>
              <a:t>now )</a:t>
            </a:r>
          </a:p>
          <a:p>
            <a:pPr eaLnBrk="1" hangingPunct="1"/>
            <a:r>
              <a:rPr lang="en-US" altLang="ja-JP" dirty="0" smtClean="0">
                <a:latin typeface="Comic Sans MS" pitchFamily="66" charset="0"/>
                <a:ea typeface="ＭＳ Ｐゴシック" pitchFamily="50" charset="-128"/>
              </a:rPr>
              <a:t>Could say (nice to know )</a:t>
            </a:r>
          </a:p>
          <a:p>
            <a:pPr eaLnBrk="1" hangingPunct="1">
              <a:buFont typeface="Wingdings" pitchFamily="2" charset="2"/>
              <a:buNone/>
            </a:pPr>
            <a:endParaRPr lang="en-US" altLang="ja-JP" dirty="0" smtClean="0">
              <a:latin typeface="Comic Sans MS" pitchFamily="66" charset="0"/>
              <a:ea typeface="ＭＳ Ｐゴシック" pitchFamily="50" charset="-128"/>
            </a:endParaRPr>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331913" y="228600"/>
            <a:ext cx="7632700" cy="990600"/>
          </a:xfrm>
        </p:spPr>
        <p:txBody>
          <a:bodyPr/>
          <a:lstStyle/>
          <a:p>
            <a:pPr eaLnBrk="1" hangingPunct="1"/>
            <a:r>
              <a:rPr lang="en-US" altLang="ja-JP" b="1" dirty="0" smtClean="0">
                <a:latin typeface="Comic Sans MS" pitchFamily="66" charset="0"/>
                <a:ea typeface="ＭＳ Ｐゴシック" pitchFamily="50" charset="-128"/>
              </a:rPr>
              <a:t>Handling Question</a:t>
            </a:r>
          </a:p>
        </p:txBody>
      </p:sp>
      <p:sp>
        <p:nvSpPr>
          <p:cNvPr id="29699" name="Rectangle 3"/>
          <p:cNvSpPr>
            <a:spLocks noGrp="1" noChangeArrowheads="1"/>
          </p:cNvSpPr>
          <p:nvPr>
            <p:ph sz="quarter" idx="1"/>
          </p:nvPr>
        </p:nvSpPr>
        <p:spPr>
          <a:xfrm>
            <a:off x="1600200" y="1905000"/>
            <a:ext cx="5786438" cy="3811588"/>
          </a:xfrm>
        </p:spPr>
        <p:txBody>
          <a:bodyPr/>
          <a:lstStyle/>
          <a:p>
            <a:pPr eaLnBrk="1" hangingPunct="1">
              <a:buFont typeface="Wingdings" pitchFamily="2" charset="2"/>
              <a:buNone/>
            </a:pPr>
            <a:r>
              <a:rPr lang="en-US" altLang="ja-JP" smtClean="0">
                <a:latin typeface="Comic Sans MS" pitchFamily="66" charset="0"/>
                <a:ea typeface="ＭＳ Ｐゴシック" pitchFamily="50" charset="-128"/>
              </a:rPr>
              <a:t>APPLE</a:t>
            </a:r>
          </a:p>
          <a:p>
            <a:pPr eaLnBrk="1" hangingPunct="1"/>
            <a:r>
              <a:rPr lang="en-US" altLang="ja-JP" smtClean="0">
                <a:latin typeface="Comic Sans MS" pitchFamily="66" charset="0"/>
                <a:ea typeface="ＭＳ Ｐゴシック" pitchFamily="50" charset="-128"/>
              </a:rPr>
              <a:t>A= Asks Question</a:t>
            </a:r>
          </a:p>
          <a:p>
            <a:pPr eaLnBrk="1" hangingPunct="1"/>
            <a:r>
              <a:rPr lang="en-US" altLang="ja-JP" smtClean="0">
                <a:latin typeface="Comic Sans MS" pitchFamily="66" charset="0"/>
                <a:ea typeface="ＭＳ Ｐゴシック" pitchFamily="50" charset="-128"/>
              </a:rPr>
              <a:t>P= Pause  few second</a:t>
            </a:r>
          </a:p>
          <a:p>
            <a:pPr eaLnBrk="1" hangingPunct="1"/>
            <a:r>
              <a:rPr lang="en-US" altLang="ja-JP" smtClean="0">
                <a:latin typeface="Comic Sans MS" pitchFamily="66" charset="0"/>
                <a:ea typeface="ＭＳ Ｐゴシック" pitchFamily="50" charset="-128"/>
              </a:rPr>
              <a:t>P= Pick up </a:t>
            </a:r>
          </a:p>
          <a:p>
            <a:pPr eaLnBrk="1" hangingPunct="1"/>
            <a:r>
              <a:rPr lang="en-US" altLang="ja-JP" smtClean="0">
                <a:latin typeface="Comic Sans MS" pitchFamily="66" charset="0"/>
                <a:ea typeface="ＭＳ Ｐゴシック" pitchFamily="50" charset="-128"/>
              </a:rPr>
              <a:t>L= Listen carefully</a:t>
            </a:r>
          </a:p>
          <a:p>
            <a:pPr eaLnBrk="1" hangingPunct="1"/>
            <a:r>
              <a:rPr lang="en-US" altLang="ja-JP" smtClean="0">
                <a:latin typeface="Comic Sans MS" pitchFamily="66" charset="0"/>
                <a:ea typeface="ＭＳ Ｐゴシック" pitchFamily="50" charset="-128"/>
              </a:rPr>
              <a:t>E=Evaluate  your consensus or give your opinion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331913" y="228600"/>
            <a:ext cx="7632700" cy="990600"/>
          </a:xfrm>
        </p:spPr>
        <p:txBody>
          <a:bodyPr/>
          <a:lstStyle/>
          <a:p>
            <a:endParaRPr lang="ja-JP" altLang="en-US" smtClean="0">
              <a:cs typeface="HGPｺﾞｼｯｸE"/>
            </a:endParaRPr>
          </a:p>
        </p:txBody>
      </p:sp>
      <p:sp>
        <p:nvSpPr>
          <p:cNvPr id="11267" name="Content Placeholder 2"/>
          <p:cNvSpPr>
            <a:spLocks noGrp="1"/>
          </p:cNvSpPr>
          <p:nvPr>
            <p:ph sz="quarter" idx="1"/>
          </p:nvPr>
        </p:nvSpPr>
        <p:spPr>
          <a:xfrm>
            <a:off x="612775" y="1600200"/>
            <a:ext cx="8153400" cy="4495800"/>
          </a:xfrm>
        </p:spPr>
        <p:txBody>
          <a:bodyPr/>
          <a:lstStyle/>
          <a:p>
            <a:endParaRPr lang="ja-JP" altLang="en-US" smtClean="0">
              <a:cs typeface="HGPｺﾞｼｯｸE"/>
            </a:endParaRPr>
          </a:p>
        </p:txBody>
      </p:sp>
      <p:pic>
        <p:nvPicPr>
          <p:cNvPr id="11268" name="Picture 2" descr="MVC-002S"/>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22" name="Picture 22" descr="Rudyard_Kipling.bmp"/>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676400"/>
            <a:ext cx="1498600" cy="1833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23" name="Content Placeholder 4"/>
          <p:cNvSpPr>
            <a:spLocks noGrp="1" noChangeArrowheads="1"/>
          </p:cNvSpPr>
          <p:nvPr>
            <p:ph sz="quarter" idx="1"/>
          </p:nvPr>
        </p:nvSpPr>
        <p:spPr>
          <a:xfrm>
            <a:off x="990600" y="2133600"/>
            <a:ext cx="4114800" cy="2738438"/>
          </a:xfrm>
        </p:spPr>
        <p:txBody>
          <a:bodyPr>
            <a:spAutoFit/>
          </a:bodyPr>
          <a:lstStyle/>
          <a:p>
            <a:pPr marL="0" indent="0" algn="ctr">
              <a:spcBef>
                <a:spcPct val="50000"/>
              </a:spcBef>
              <a:buNone/>
            </a:pPr>
            <a:r>
              <a:rPr lang="en-GB" altLang="ja-JP" sz="1600" dirty="0" smtClean="0">
                <a:latin typeface="Comic Sans MS" pitchFamily="66" charset="0"/>
                <a:ea typeface="ＭＳ Ｐゴシック" pitchFamily="50" charset="-128"/>
              </a:rPr>
              <a:t>I keep six honest serving men</a:t>
            </a:r>
          </a:p>
          <a:p>
            <a:pPr marL="0" indent="0" algn="ctr">
              <a:spcBef>
                <a:spcPct val="50000"/>
              </a:spcBef>
              <a:buNone/>
            </a:pPr>
            <a:r>
              <a:rPr lang="en-GB" altLang="ja-JP" sz="1600" dirty="0" smtClean="0">
                <a:latin typeface="Comic Sans MS" pitchFamily="66" charset="0"/>
                <a:ea typeface="ＭＳ Ｐゴシック" pitchFamily="50" charset="-128"/>
              </a:rPr>
              <a:t>(who taught me all I know)</a:t>
            </a:r>
          </a:p>
          <a:p>
            <a:pPr marL="0" indent="0" algn="ctr">
              <a:spcBef>
                <a:spcPct val="50000"/>
              </a:spcBef>
              <a:buNone/>
            </a:pPr>
            <a:r>
              <a:rPr lang="en-GB" altLang="ja-JP" sz="1600" dirty="0" smtClean="0">
                <a:latin typeface="Comic Sans MS" pitchFamily="66" charset="0"/>
                <a:ea typeface="ＭＳ Ｐゴシック" pitchFamily="50" charset="-128"/>
              </a:rPr>
              <a:t>Their names are</a:t>
            </a:r>
          </a:p>
          <a:p>
            <a:pPr marL="0" indent="0" algn="ctr">
              <a:spcBef>
                <a:spcPct val="50000"/>
              </a:spcBef>
              <a:buNone/>
            </a:pPr>
            <a:r>
              <a:rPr lang="en-GB" altLang="ja-JP" sz="1600" dirty="0" smtClean="0">
                <a:latin typeface="Comic Sans MS" pitchFamily="66" charset="0"/>
                <a:ea typeface="ＭＳ Ｐゴシック" pitchFamily="50" charset="-128"/>
              </a:rPr>
              <a:t>What and Why and When</a:t>
            </a:r>
          </a:p>
          <a:p>
            <a:pPr marL="0" indent="0" algn="ctr">
              <a:spcBef>
                <a:spcPct val="50000"/>
              </a:spcBef>
              <a:buNone/>
            </a:pPr>
            <a:r>
              <a:rPr lang="en-GB" altLang="ja-JP" sz="1600" dirty="0" smtClean="0">
                <a:latin typeface="Comic Sans MS" pitchFamily="66" charset="0"/>
                <a:ea typeface="ＭＳ Ｐゴシック" pitchFamily="50" charset="-128"/>
              </a:rPr>
              <a:t>And How and Where and Who</a:t>
            </a:r>
          </a:p>
          <a:p>
            <a:pPr algn="ctr">
              <a:spcBef>
                <a:spcPct val="50000"/>
              </a:spcBef>
            </a:pPr>
            <a:endParaRPr lang="en-GB" altLang="ja-JP" sz="1600" dirty="0" smtClean="0">
              <a:latin typeface="Comic Sans MS" pitchFamily="66" charset="0"/>
              <a:ea typeface="ＭＳ Ｐゴシック" pitchFamily="50" charset="-128"/>
            </a:endParaRPr>
          </a:p>
          <a:p>
            <a:pPr marL="0" indent="0" algn="ctr">
              <a:spcBef>
                <a:spcPct val="50000"/>
              </a:spcBef>
              <a:buNone/>
            </a:pPr>
            <a:r>
              <a:rPr lang="en-GB" altLang="ja-JP" sz="1600" dirty="0" smtClean="0">
                <a:latin typeface="Comic Sans MS" pitchFamily="66" charset="0"/>
                <a:ea typeface="ＭＳ Ｐゴシック" pitchFamily="50" charset="-128"/>
              </a:rPr>
              <a:t>Rudyard Kipling</a:t>
            </a:r>
          </a:p>
          <a:p>
            <a:pPr marL="0" indent="0" algn="ctr">
              <a:spcBef>
                <a:spcPct val="50000"/>
              </a:spcBef>
              <a:buNone/>
            </a:pPr>
            <a:r>
              <a:rPr lang="en-GB" altLang="ja-JP" sz="800" dirty="0" smtClean="0">
                <a:latin typeface="Comic Sans MS" pitchFamily="66" charset="0"/>
                <a:ea typeface="ＭＳ Ｐゴシック" pitchFamily="50" charset="-128"/>
              </a:rPr>
              <a:t>(Just So stories 1909)</a:t>
            </a:r>
            <a:endParaRPr lang="en-US" altLang="ja-JP" sz="800" dirty="0" smtClean="0">
              <a:latin typeface="Comic Sans MS" pitchFamily="66" charset="0"/>
              <a:cs typeface="HGPｺﾞｼｯｸE"/>
            </a:endParaRPr>
          </a:p>
        </p:txBody>
      </p:sp>
      <p:pic>
        <p:nvPicPr>
          <p:cNvPr id="6" name="Content Placeholder 3" descr="Blue Person.jpg"/>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0" y="1909763"/>
            <a:ext cx="1117600" cy="2232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6"/>
          <p:cNvSpPr/>
          <p:nvPr/>
        </p:nvSpPr>
        <p:spPr>
          <a:xfrm rot="20999208">
            <a:off x="5540585" y="2586631"/>
            <a:ext cx="724819" cy="230832"/>
          </a:xfrm>
          <a:prstGeom prst="rect">
            <a:avLst/>
          </a:prstGeom>
          <a:noFill/>
        </p:spPr>
        <p:txBody>
          <a:bodyPr>
            <a:spAutoFit/>
          </a:bodyPr>
          <a:lstStyle/>
          <a:p>
            <a:pPr algn="ctr" fontAlgn="auto">
              <a:spcBef>
                <a:spcPct val="50000"/>
              </a:spcBef>
              <a:spcAft>
                <a:spcPts val="0"/>
              </a:spcAft>
              <a:defRPr/>
            </a:pPr>
            <a:r>
              <a:rPr lang="en-US" sz="900" dirty="0">
                <a:ln w="18415" cmpd="sng">
                  <a:solidFill>
                    <a:srgbClr val="FFFFFF"/>
                  </a:solidFill>
                  <a:prstDash val="solid"/>
                </a:ln>
                <a:solidFill>
                  <a:srgbClr val="FFFFFF"/>
                </a:solidFill>
                <a:effectLst>
                  <a:outerShdw blurRad="63500" dir="3600000" algn="tl" rotWithShape="0">
                    <a:srgbClr val="000000">
                      <a:alpha val="70000"/>
                    </a:srgbClr>
                  </a:outerShdw>
                </a:effectLst>
              </a:rPr>
              <a:t>  What ?</a:t>
            </a:r>
          </a:p>
        </p:txBody>
      </p:sp>
      <p:pic>
        <p:nvPicPr>
          <p:cNvPr id="8" name="Content Placeholder 3" descr="Blue Person.jpg"/>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6424613" y="1876425"/>
            <a:ext cx="1117600" cy="2232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Content Placeholder 3" descr="Blue Person.jpg"/>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7542213" y="1806575"/>
            <a:ext cx="1117600" cy="2232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Content Placeholder 3" descr="Blue Person.jpg"/>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5414963" y="4475163"/>
            <a:ext cx="1223962" cy="2449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Content Placeholder 3" descr="Blue Person.jpg"/>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6532563" y="4232275"/>
            <a:ext cx="1273175" cy="2308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Content Placeholder 3" descr="Blue Person.jpg"/>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7650163" y="4105275"/>
            <a:ext cx="1152525" cy="2305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Rectangle 12"/>
          <p:cNvSpPr/>
          <p:nvPr/>
        </p:nvSpPr>
        <p:spPr>
          <a:xfrm rot="20999208">
            <a:off x="6701211" y="2595840"/>
            <a:ext cx="604803" cy="230832"/>
          </a:xfrm>
          <a:prstGeom prst="rect">
            <a:avLst/>
          </a:prstGeom>
          <a:noFill/>
        </p:spPr>
        <p:txBody>
          <a:bodyPr>
            <a:spAutoFit/>
          </a:bodyPr>
          <a:lstStyle/>
          <a:p>
            <a:pPr algn="ctr" fontAlgn="auto">
              <a:spcBef>
                <a:spcPct val="50000"/>
              </a:spcBef>
              <a:spcAft>
                <a:spcPts val="0"/>
              </a:spcAft>
              <a:defRPr/>
            </a:pPr>
            <a:r>
              <a:rPr lang="en-US" sz="900" dirty="0">
                <a:ln w="18415" cmpd="sng">
                  <a:solidFill>
                    <a:srgbClr val="FFFFFF"/>
                  </a:solidFill>
                  <a:prstDash val="solid"/>
                </a:ln>
                <a:solidFill>
                  <a:srgbClr val="FFFFFF"/>
                </a:solidFill>
                <a:effectLst>
                  <a:outerShdw blurRad="63500" dir="3600000" algn="tl" rotWithShape="0">
                    <a:srgbClr val="000000">
                      <a:alpha val="70000"/>
                    </a:srgbClr>
                  </a:outerShdw>
                </a:effectLst>
              </a:rPr>
              <a:t>  Why ?</a:t>
            </a:r>
          </a:p>
        </p:txBody>
      </p:sp>
      <p:sp>
        <p:nvSpPr>
          <p:cNvPr id="14" name="Rectangle 13"/>
          <p:cNvSpPr/>
          <p:nvPr/>
        </p:nvSpPr>
        <p:spPr>
          <a:xfrm rot="20999208">
            <a:off x="7773296" y="2581345"/>
            <a:ext cx="664023" cy="230832"/>
          </a:xfrm>
          <a:prstGeom prst="rect">
            <a:avLst/>
          </a:prstGeom>
          <a:noFill/>
        </p:spPr>
        <p:txBody>
          <a:bodyPr>
            <a:spAutoFit/>
          </a:bodyPr>
          <a:lstStyle/>
          <a:p>
            <a:pPr algn="ctr" fontAlgn="auto">
              <a:spcBef>
                <a:spcPct val="50000"/>
              </a:spcBef>
              <a:spcAft>
                <a:spcPts val="0"/>
              </a:spcAft>
              <a:defRPr/>
            </a:pPr>
            <a:r>
              <a:rPr lang="en-US" sz="900" dirty="0">
                <a:ln w="18415" cmpd="sng">
                  <a:solidFill>
                    <a:srgbClr val="FFFFFF"/>
                  </a:solidFill>
                  <a:prstDash val="solid"/>
                </a:ln>
                <a:solidFill>
                  <a:srgbClr val="FFFFFF"/>
                </a:solidFill>
                <a:effectLst>
                  <a:outerShdw blurRad="63500" dir="3600000" algn="tl" rotWithShape="0">
                    <a:srgbClr val="000000">
                      <a:alpha val="70000"/>
                    </a:srgbClr>
                  </a:outerShdw>
                </a:effectLst>
              </a:rPr>
              <a:t>  When?</a:t>
            </a:r>
          </a:p>
        </p:txBody>
      </p:sp>
      <p:sp>
        <p:nvSpPr>
          <p:cNvPr id="15" name="Rectangle 14"/>
          <p:cNvSpPr/>
          <p:nvPr/>
        </p:nvSpPr>
        <p:spPr>
          <a:xfrm rot="20999208">
            <a:off x="5648732" y="5249366"/>
            <a:ext cx="706864" cy="230832"/>
          </a:xfrm>
          <a:prstGeom prst="rect">
            <a:avLst/>
          </a:prstGeom>
          <a:noFill/>
        </p:spPr>
        <p:txBody>
          <a:bodyPr>
            <a:spAutoFit/>
          </a:bodyPr>
          <a:lstStyle/>
          <a:p>
            <a:pPr algn="ctr" fontAlgn="auto">
              <a:spcBef>
                <a:spcPct val="50000"/>
              </a:spcBef>
              <a:spcAft>
                <a:spcPts val="0"/>
              </a:spcAft>
              <a:defRPr/>
            </a:pPr>
            <a:r>
              <a:rPr lang="en-US" sz="900" dirty="0">
                <a:ln w="18415" cmpd="sng">
                  <a:solidFill>
                    <a:srgbClr val="FFFFFF"/>
                  </a:solidFill>
                  <a:prstDash val="solid"/>
                </a:ln>
                <a:solidFill>
                  <a:srgbClr val="FFFFFF"/>
                </a:solidFill>
                <a:effectLst>
                  <a:outerShdw blurRad="63500" dir="3600000" algn="tl" rotWithShape="0">
                    <a:srgbClr val="000000">
                      <a:alpha val="70000"/>
                    </a:srgbClr>
                  </a:outerShdw>
                </a:effectLst>
              </a:rPr>
              <a:t>  How ?</a:t>
            </a:r>
          </a:p>
        </p:txBody>
      </p:sp>
      <p:sp>
        <p:nvSpPr>
          <p:cNvPr id="16" name="Rectangle 15"/>
          <p:cNvSpPr/>
          <p:nvPr/>
        </p:nvSpPr>
        <p:spPr>
          <a:xfrm rot="20999208">
            <a:off x="6848294" y="5013071"/>
            <a:ext cx="787226" cy="230832"/>
          </a:xfrm>
          <a:prstGeom prst="rect">
            <a:avLst/>
          </a:prstGeom>
          <a:noFill/>
        </p:spPr>
        <p:txBody>
          <a:bodyPr>
            <a:spAutoFit/>
          </a:bodyPr>
          <a:lstStyle/>
          <a:p>
            <a:pPr algn="ctr" fontAlgn="auto">
              <a:spcBef>
                <a:spcPct val="50000"/>
              </a:spcBef>
              <a:spcAft>
                <a:spcPts val="0"/>
              </a:spcAft>
              <a:defRPr/>
            </a:pPr>
            <a:r>
              <a:rPr lang="en-US" sz="900" dirty="0">
                <a:ln w="18415" cmpd="sng">
                  <a:solidFill>
                    <a:srgbClr val="FFFFFF"/>
                  </a:solidFill>
                  <a:prstDash val="solid"/>
                </a:ln>
                <a:solidFill>
                  <a:srgbClr val="FFFFFF"/>
                </a:solidFill>
                <a:effectLst>
                  <a:outerShdw blurRad="63500" dir="3600000" algn="tl" rotWithShape="0">
                    <a:srgbClr val="000000">
                      <a:alpha val="70000"/>
                    </a:srgbClr>
                  </a:outerShdw>
                </a:effectLst>
              </a:rPr>
              <a:t>  Where ?</a:t>
            </a:r>
          </a:p>
        </p:txBody>
      </p:sp>
      <p:sp>
        <p:nvSpPr>
          <p:cNvPr id="17" name="Rectangle 16"/>
          <p:cNvSpPr/>
          <p:nvPr/>
        </p:nvSpPr>
        <p:spPr>
          <a:xfrm rot="20999208">
            <a:off x="7956441" y="4855580"/>
            <a:ext cx="685443" cy="230832"/>
          </a:xfrm>
          <a:prstGeom prst="rect">
            <a:avLst/>
          </a:prstGeom>
          <a:noFill/>
        </p:spPr>
        <p:txBody>
          <a:bodyPr>
            <a:spAutoFit/>
          </a:bodyPr>
          <a:lstStyle/>
          <a:p>
            <a:pPr algn="ctr" fontAlgn="auto">
              <a:spcBef>
                <a:spcPct val="50000"/>
              </a:spcBef>
              <a:spcAft>
                <a:spcPts val="0"/>
              </a:spcAft>
              <a:defRPr/>
            </a:pPr>
            <a:r>
              <a:rPr lang="en-US" sz="900" dirty="0">
                <a:ln w="18415" cmpd="sng">
                  <a:solidFill>
                    <a:srgbClr val="FFFFFF"/>
                  </a:solidFill>
                  <a:prstDash val="solid"/>
                </a:ln>
                <a:solidFill>
                  <a:srgbClr val="FFFFFF"/>
                </a:solidFill>
                <a:effectLst>
                  <a:outerShdw blurRad="63500" dir="3600000" algn="tl" rotWithShape="0">
                    <a:srgbClr val="000000">
                      <a:alpha val="70000"/>
                    </a:srgbClr>
                  </a:outerShdw>
                </a:effectLst>
              </a:rPr>
              <a:t>  Who?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par>
                                <p:cTn id="20" presetID="3" presetClass="entr" presetSubtype="1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par>
                                <p:cTn id="23" presetID="3" presetClass="entr" presetSubtype="1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linds(horizontal)">
                                      <p:cBhvr>
                                        <p:cTn id="25" dur="500"/>
                                        <p:tgtEl>
                                          <p:spTgt spid="12"/>
                                        </p:tgtEl>
                                      </p:cBhvr>
                                    </p:animEffect>
                                  </p:childTnLst>
                                </p:cTn>
                              </p:par>
                              <p:par>
                                <p:cTn id="26" presetID="3" presetClass="entr" presetSubtype="10"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linds(horizontal)">
                                      <p:cBhvr>
                                        <p:cTn id="28" dur="500"/>
                                        <p:tgtEl>
                                          <p:spTgt spid="13"/>
                                        </p:tgtEl>
                                      </p:cBhvr>
                                    </p:animEffect>
                                  </p:childTnLst>
                                </p:cTn>
                              </p:par>
                              <p:par>
                                <p:cTn id="29" presetID="3" presetClass="entr" presetSubtype="1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linds(horizontal)">
                                      <p:cBhvr>
                                        <p:cTn id="31" dur="500"/>
                                        <p:tgtEl>
                                          <p:spTgt spid="14"/>
                                        </p:tgtEl>
                                      </p:cBhvr>
                                    </p:animEffect>
                                  </p:childTnLst>
                                </p:cTn>
                              </p:par>
                              <p:par>
                                <p:cTn id="32" presetID="3" presetClass="entr" presetSubtype="10"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linds(horizontal)">
                                      <p:cBhvr>
                                        <p:cTn id="34" dur="500"/>
                                        <p:tgtEl>
                                          <p:spTgt spid="15"/>
                                        </p:tgtEl>
                                      </p:cBhvr>
                                    </p:animEffect>
                                  </p:childTnLst>
                                </p:cTn>
                              </p:par>
                              <p:par>
                                <p:cTn id="35" presetID="3" presetClass="entr" presetSubtype="1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linds(horizontal)">
                                      <p:cBhvr>
                                        <p:cTn id="37" dur="500"/>
                                        <p:tgtEl>
                                          <p:spTgt spid="16"/>
                                        </p:tgtEl>
                                      </p:cBhvr>
                                    </p:animEffect>
                                  </p:childTnLst>
                                </p:cTn>
                              </p:par>
                              <p:par>
                                <p:cTn id="38" presetID="3" presetClass="entr" presetSubtype="10"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blinds(horizontal)">
                                      <p:cBhvr>
                                        <p:cTn id="4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Content Placeholder 2"/>
          <p:cNvSpPr>
            <a:spLocks noGrp="1"/>
          </p:cNvSpPr>
          <p:nvPr>
            <p:ph sz="quarter" idx="1"/>
          </p:nvPr>
        </p:nvSpPr>
        <p:spPr>
          <a:xfrm>
            <a:off x="457200" y="304800"/>
            <a:ext cx="8229600" cy="5821363"/>
          </a:xfrm>
        </p:spPr>
        <p:txBody>
          <a:bodyPr/>
          <a:lstStyle/>
          <a:p>
            <a:pPr eaLnBrk="1" hangingPunct="1">
              <a:buFont typeface="Wingdings" pitchFamily="2" charset="2"/>
              <a:buNone/>
            </a:pPr>
            <a:r>
              <a:rPr lang="en-US" altLang="ja-JP" sz="4800" b="1" dirty="0" smtClean="0">
                <a:latin typeface="Comic Sans MS" pitchFamily="66" charset="0"/>
                <a:cs typeface="HGPｺﾞｼｯｸE"/>
              </a:rPr>
              <a:t>            Present</a:t>
            </a:r>
          </a:p>
          <a:p>
            <a:pPr eaLnBrk="1" hangingPunct="1">
              <a:buFont typeface="Wingdings" pitchFamily="2" charset="2"/>
              <a:buNone/>
            </a:pPr>
            <a:endParaRPr lang="en-US" altLang="ja-JP" sz="4800" dirty="0" smtClean="0">
              <a:latin typeface="Comic Sans MS" pitchFamily="66" charset="0"/>
              <a:cs typeface="HGPｺﾞｼｯｸE"/>
            </a:endParaRPr>
          </a:p>
          <a:p>
            <a:pPr eaLnBrk="1" hangingPunct="1">
              <a:buFont typeface="Wingdings" pitchFamily="2" charset="2"/>
              <a:buNone/>
            </a:pPr>
            <a:r>
              <a:rPr lang="en-US" altLang="ja-JP" sz="4800" dirty="0" smtClean="0">
                <a:latin typeface="Comic Sans MS" pitchFamily="66" charset="0"/>
                <a:cs typeface="HGPｺﾞｼｯｸE"/>
              </a:rPr>
              <a:t>Introduction </a:t>
            </a:r>
          </a:p>
          <a:p>
            <a:pPr eaLnBrk="1" hangingPunct="1">
              <a:buFont typeface="Wingdings" pitchFamily="2" charset="2"/>
              <a:buNone/>
            </a:pPr>
            <a:r>
              <a:rPr lang="en-US" altLang="ja-JP" sz="4800" dirty="0" smtClean="0">
                <a:latin typeface="Comic Sans MS" pitchFamily="66" charset="0"/>
                <a:cs typeface="HGPｺﾞｼｯｸE"/>
              </a:rPr>
              <a:t>                      Body </a:t>
            </a:r>
          </a:p>
          <a:p>
            <a:pPr algn="r" eaLnBrk="1" hangingPunct="1">
              <a:buFont typeface="Wingdings" pitchFamily="2" charset="2"/>
              <a:buNone/>
            </a:pPr>
            <a:r>
              <a:rPr lang="en-US" altLang="ja-JP" sz="4800" dirty="0" smtClean="0">
                <a:latin typeface="Comic Sans MS" pitchFamily="66" charset="0"/>
                <a:cs typeface="HGPｺﾞｼｯｸE"/>
              </a:rPr>
              <a:t>                                             Conclusion</a:t>
            </a:r>
          </a:p>
          <a:p>
            <a:pPr eaLnBrk="1" hangingPunct="1">
              <a:buFont typeface="Wingdings" pitchFamily="2" charset="2"/>
              <a:buNone/>
            </a:pPr>
            <a:endParaRPr lang="en-US" altLang="ja-JP" sz="4800" dirty="0" smtClean="0">
              <a:latin typeface="Comic Sans MS" pitchFamily="66" charset="0"/>
              <a:cs typeface="HGPｺﾞｼｯｸE"/>
            </a:endParaRPr>
          </a:p>
          <a:p>
            <a:pPr eaLnBrk="1" hangingPunct="1">
              <a:buFont typeface="Wingdings" pitchFamily="2" charset="2"/>
              <a:buNone/>
            </a:pPr>
            <a:endParaRPr lang="ja-JP" altLang="en-US" sz="4800" dirty="0" smtClean="0">
              <a:latin typeface="Comic Sans MS" pitchFamily="66" charset="0"/>
              <a:cs typeface="HGPｺﾞｼｯｸE"/>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sz="quarter" idx="1"/>
          </p:nvPr>
        </p:nvSpPr>
        <p:spPr>
          <a:xfrm>
            <a:off x="457200" y="685800"/>
            <a:ext cx="8229600" cy="5440363"/>
          </a:xfrm>
        </p:spPr>
        <p:txBody>
          <a:bodyPr/>
          <a:lstStyle/>
          <a:p>
            <a:pPr algn="ctr" eaLnBrk="1" hangingPunct="1">
              <a:buFont typeface="Wingdings" pitchFamily="2" charset="2"/>
              <a:buNone/>
            </a:pPr>
            <a:r>
              <a:rPr lang="en-US" altLang="en-US" b="1" smtClean="0">
                <a:latin typeface="Comic Sans MS" pitchFamily="66" charset="0"/>
              </a:rPr>
              <a:t>Logical Sequence</a:t>
            </a:r>
            <a:endParaRPr lang="en-US" altLang="ja-JP" smtClean="0">
              <a:latin typeface="Comic Sans MS" pitchFamily="66" charset="0"/>
              <a:cs typeface="HGPｺﾞｼｯｸE"/>
            </a:endParaRPr>
          </a:p>
          <a:p>
            <a:pPr eaLnBrk="1" hangingPunct="1">
              <a:buFont typeface="Wingdings" pitchFamily="2" charset="2"/>
              <a:buNone/>
            </a:pPr>
            <a:endParaRPr lang="en-US" altLang="ja-JP" smtClean="0">
              <a:cs typeface="HGPｺﾞｼｯｸE"/>
            </a:endParaRPr>
          </a:p>
          <a:p>
            <a:pPr eaLnBrk="1" hangingPunct="1">
              <a:buFont typeface="Wingdings" pitchFamily="2" charset="2"/>
              <a:buNone/>
            </a:pPr>
            <a:endParaRPr lang="ja-JP" altLang="en-US" smtClean="0">
              <a:cs typeface="HGPｺﾞｼｯｸE"/>
            </a:endParaRPr>
          </a:p>
        </p:txBody>
      </p:sp>
      <p:grpSp>
        <p:nvGrpSpPr>
          <p:cNvPr id="2" name="Group 1045"/>
          <p:cNvGrpSpPr>
            <a:grpSpLocks/>
          </p:cNvGrpSpPr>
          <p:nvPr/>
        </p:nvGrpSpPr>
        <p:grpSpPr bwMode="auto">
          <a:xfrm>
            <a:off x="762000" y="3124200"/>
            <a:ext cx="2590800" cy="2209800"/>
            <a:chOff x="1152" y="1824"/>
            <a:chExt cx="1112" cy="1106"/>
          </a:xfrm>
        </p:grpSpPr>
        <p:sp>
          <p:nvSpPr>
            <p:cNvPr id="32781" name="Freeform 1028"/>
            <p:cNvSpPr>
              <a:spLocks/>
            </p:cNvSpPr>
            <p:nvPr/>
          </p:nvSpPr>
          <p:spPr bwMode="auto">
            <a:xfrm>
              <a:off x="1152" y="1824"/>
              <a:ext cx="1112" cy="1106"/>
            </a:xfrm>
            <a:custGeom>
              <a:avLst/>
              <a:gdLst>
                <a:gd name="T0" fmla="*/ 982 w 1112"/>
                <a:gd name="T1" fmla="*/ 1106 h 1106"/>
                <a:gd name="T2" fmla="*/ 1009 w 1112"/>
                <a:gd name="T3" fmla="*/ 1104 h 1106"/>
                <a:gd name="T4" fmla="*/ 1032 w 1112"/>
                <a:gd name="T5" fmla="*/ 1095 h 1106"/>
                <a:gd name="T6" fmla="*/ 1055 w 1112"/>
                <a:gd name="T7" fmla="*/ 1083 h 1106"/>
                <a:gd name="T8" fmla="*/ 1075 w 1112"/>
                <a:gd name="T9" fmla="*/ 1067 h 1106"/>
                <a:gd name="T10" fmla="*/ 1089 w 1112"/>
                <a:gd name="T11" fmla="*/ 1049 h 1106"/>
                <a:gd name="T12" fmla="*/ 1101 w 1112"/>
                <a:gd name="T13" fmla="*/ 1026 h 1106"/>
                <a:gd name="T14" fmla="*/ 1110 w 1112"/>
                <a:gd name="T15" fmla="*/ 1003 h 1106"/>
                <a:gd name="T16" fmla="*/ 1112 w 1112"/>
                <a:gd name="T17" fmla="*/ 976 h 1106"/>
                <a:gd name="T18" fmla="*/ 1112 w 1112"/>
                <a:gd name="T19" fmla="*/ 130 h 1106"/>
                <a:gd name="T20" fmla="*/ 1110 w 1112"/>
                <a:gd name="T21" fmla="*/ 103 h 1106"/>
                <a:gd name="T22" fmla="*/ 1101 w 1112"/>
                <a:gd name="T23" fmla="*/ 80 h 1106"/>
                <a:gd name="T24" fmla="*/ 1089 w 1112"/>
                <a:gd name="T25" fmla="*/ 57 h 1106"/>
                <a:gd name="T26" fmla="*/ 1075 w 1112"/>
                <a:gd name="T27" fmla="*/ 37 h 1106"/>
                <a:gd name="T28" fmla="*/ 1055 w 1112"/>
                <a:gd name="T29" fmla="*/ 23 h 1106"/>
                <a:gd name="T30" fmla="*/ 1032 w 1112"/>
                <a:gd name="T31" fmla="*/ 11 h 1106"/>
                <a:gd name="T32" fmla="*/ 1009 w 1112"/>
                <a:gd name="T33" fmla="*/ 2 h 1106"/>
                <a:gd name="T34" fmla="*/ 982 w 1112"/>
                <a:gd name="T35" fmla="*/ 0 h 1106"/>
                <a:gd name="T36" fmla="*/ 130 w 1112"/>
                <a:gd name="T37" fmla="*/ 0 h 1106"/>
                <a:gd name="T38" fmla="*/ 103 w 1112"/>
                <a:gd name="T39" fmla="*/ 2 h 1106"/>
                <a:gd name="T40" fmla="*/ 80 w 1112"/>
                <a:gd name="T41" fmla="*/ 11 h 1106"/>
                <a:gd name="T42" fmla="*/ 57 w 1112"/>
                <a:gd name="T43" fmla="*/ 23 h 1106"/>
                <a:gd name="T44" fmla="*/ 39 w 1112"/>
                <a:gd name="T45" fmla="*/ 37 h 1106"/>
                <a:gd name="T46" fmla="*/ 23 w 1112"/>
                <a:gd name="T47" fmla="*/ 57 h 1106"/>
                <a:gd name="T48" fmla="*/ 11 w 1112"/>
                <a:gd name="T49" fmla="*/ 80 h 1106"/>
                <a:gd name="T50" fmla="*/ 2 w 1112"/>
                <a:gd name="T51" fmla="*/ 103 h 1106"/>
                <a:gd name="T52" fmla="*/ 0 w 1112"/>
                <a:gd name="T53" fmla="*/ 130 h 1106"/>
                <a:gd name="T54" fmla="*/ 0 w 1112"/>
                <a:gd name="T55" fmla="*/ 976 h 1106"/>
                <a:gd name="T56" fmla="*/ 2 w 1112"/>
                <a:gd name="T57" fmla="*/ 1003 h 1106"/>
                <a:gd name="T58" fmla="*/ 11 w 1112"/>
                <a:gd name="T59" fmla="*/ 1026 h 1106"/>
                <a:gd name="T60" fmla="*/ 23 w 1112"/>
                <a:gd name="T61" fmla="*/ 1049 h 1106"/>
                <a:gd name="T62" fmla="*/ 39 w 1112"/>
                <a:gd name="T63" fmla="*/ 1067 h 1106"/>
                <a:gd name="T64" fmla="*/ 57 w 1112"/>
                <a:gd name="T65" fmla="*/ 1083 h 1106"/>
                <a:gd name="T66" fmla="*/ 80 w 1112"/>
                <a:gd name="T67" fmla="*/ 1095 h 1106"/>
                <a:gd name="T68" fmla="*/ 103 w 1112"/>
                <a:gd name="T69" fmla="*/ 1104 h 1106"/>
                <a:gd name="T70" fmla="*/ 130 w 1112"/>
                <a:gd name="T71" fmla="*/ 1106 h 1106"/>
                <a:gd name="T72" fmla="*/ 982 w 1112"/>
                <a:gd name="T73" fmla="*/ 1106 h 11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12"/>
                <a:gd name="T112" fmla="*/ 0 h 1106"/>
                <a:gd name="T113" fmla="*/ 1112 w 1112"/>
                <a:gd name="T114" fmla="*/ 1106 h 11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12" h="1106">
                  <a:moveTo>
                    <a:pt x="982" y="1106"/>
                  </a:moveTo>
                  <a:lnTo>
                    <a:pt x="1009" y="1104"/>
                  </a:lnTo>
                  <a:lnTo>
                    <a:pt x="1032" y="1095"/>
                  </a:lnTo>
                  <a:lnTo>
                    <a:pt x="1055" y="1083"/>
                  </a:lnTo>
                  <a:lnTo>
                    <a:pt x="1075" y="1067"/>
                  </a:lnTo>
                  <a:lnTo>
                    <a:pt x="1089" y="1049"/>
                  </a:lnTo>
                  <a:lnTo>
                    <a:pt x="1101" y="1026"/>
                  </a:lnTo>
                  <a:lnTo>
                    <a:pt x="1110" y="1003"/>
                  </a:lnTo>
                  <a:lnTo>
                    <a:pt x="1112" y="976"/>
                  </a:lnTo>
                  <a:lnTo>
                    <a:pt x="1112" y="130"/>
                  </a:lnTo>
                  <a:lnTo>
                    <a:pt x="1110" y="103"/>
                  </a:lnTo>
                  <a:lnTo>
                    <a:pt x="1101" y="80"/>
                  </a:lnTo>
                  <a:lnTo>
                    <a:pt x="1089" y="57"/>
                  </a:lnTo>
                  <a:lnTo>
                    <a:pt x="1075" y="37"/>
                  </a:lnTo>
                  <a:lnTo>
                    <a:pt x="1055" y="23"/>
                  </a:lnTo>
                  <a:lnTo>
                    <a:pt x="1032" y="11"/>
                  </a:lnTo>
                  <a:lnTo>
                    <a:pt x="1009" y="2"/>
                  </a:lnTo>
                  <a:lnTo>
                    <a:pt x="982" y="0"/>
                  </a:lnTo>
                  <a:lnTo>
                    <a:pt x="130" y="0"/>
                  </a:lnTo>
                  <a:lnTo>
                    <a:pt x="103" y="2"/>
                  </a:lnTo>
                  <a:lnTo>
                    <a:pt x="80" y="11"/>
                  </a:lnTo>
                  <a:lnTo>
                    <a:pt x="57" y="23"/>
                  </a:lnTo>
                  <a:lnTo>
                    <a:pt x="39" y="37"/>
                  </a:lnTo>
                  <a:lnTo>
                    <a:pt x="23" y="57"/>
                  </a:lnTo>
                  <a:lnTo>
                    <a:pt x="11" y="80"/>
                  </a:lnTo>
                  <a:lnTo>
                    <a:pt x="2" y="103"/>
                  </a:lnTo>
                  <a:lnTo>
                    <a:pt x="0" y="130"/>
                  </a:lnTo>
                  <a:lnTo>
                    <a:pt x="0" y="976"/>
                  </a:lnTo>
                  <a:lnTo>
                    <a:pt x="2" y="1003"/>
                  </a:lnTo>
                  <a:lnTo>
                    <a:pt x="11" y="1026"/>
                  </a:lnTo>
                  <a:lnTo>
                    <a:pt x="23" y="1049"/>
                  </a:lnTo>
                  <a:lnTo>
                    <a:pt x="39" y="1067"/>
                  </a:lnTo>
                  <a:lnTo>
                    <a:pt x="57" y="1083"/>
                  </a:lnTo>
                  <a:lnTo>
                    <a:pt x="80" y="1095"/>
                  </a:lnTo>
                  <a:lnTo>
                    <a:pt x="103" y="1104"/>
                  </a:lnTo>
                  <a:lnTo>
                    <a:pt x="130" y="1106"/>
                  </a:lnTo>
                  <a:lnTo>
                    <a:pt x="982" y="110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2782" name="Freeform 1029"/>
            <p:cNvSpPr>
              <a:spLocks/>
            </p:cNvSpPr>
            <p:nvPr/>
          </p:nvSpPr>
          <p:spPr bwMode="auto">
            <a:xfrm>
              <a:off x="1446" y="2604"/>
              <a:ext cx="195" cy="197"/>
            </a:xfrm>
            <a:custGeom>
              <a:avLst/>
              <a:gdLst>
                <a:gd name="T0" fmla="*/ 97 w 195"/>
                <a:gd name="T1" fmla="*/ 197 h 197"/>
                <a:gd name="T2" fmla="*/ 117 w 195"/>
                <a:gd name="T3" fmla="*/ 196 h 197"/>
                <a:gd name="T4" fmla="*/ 136 w 195"/>
                <a:gd name="T5" fmla="*/ 190 h 197"/>
                <a:gd name="T6" fmla="*/ 152 w 195"/>
                <a:gd name="T7" fmla="*/ 181 h 197"/>
                <a:gd name="T8" fmla="*/ 167 w 195"/>
                <a:gd name="T9" fmla="*/ 169 h 197"/>
                <a:gd name="T10" fmla="*/ 179 w 195"/>
                <a:gd name="T11" fmla="*/ 155 h 197"/>
                <a:gd name="T12" fmla="*/ 188 w 195"/>
                <a:gd name="T13" fmla="*/ 137 h 197"/>
                <a:gd name="T14" fmla="*/ 193 w 195"/>
                <a:gd name="T15" fmla="*/ 119 h 197"/>
                <a:gd name="T16" fmla="*/ 195 w 195"/>
                <a:gd name="T17" fmla="*/ 100 h 197"/>
                <a:gd name="T18" fmla="*/ 193 w 195"/>
                <a:gd name="T19" fmla="*/ 80 h 197"/>
                <a:gd name="T20" fmla="*/ 188 w 195"/>
                <a:gd name="T21" fmla="*/ 61 h 197"/>
                <a:gd name="T22" fmla="*/ 179 w 195"/>
                <a:gd name="T23" fmla="*/ 45 h 197"/>
                <a:gd name="T24" fmla="*/ 167 w 195"/>
                <a:gd name="T25" fmla="*/ 29 h 197"/>
                <a:gd name="T26" fmla="*/ 152 w 195"/>
                <a:gd name="T27" fmla="*/ 18 h 197"/>
                <a:gd name="T28" fmla="*/ 136 w 195"/>
                <a:gd name="T29" fmla="*/ 7 h 197"/>
                <a:gd name="T30" fmla="*/ 117 w 195"/>
                <a:gd name="T31" fmla="*/ 2 h 197"/>
                <a:gd name="T32" fmla="*/ 97 w 195"/>
                <a:gd name="T33" fmla="*/ 0 h 197"/>
                <a:gd name="T34" fmla="*/ 78 w 195"/>
                <a:gd name="T35" fmla="*/ 2 h 197"/>
                <a:gd name="T36" fmla="*/ 60 w 195"/>
                <a:gd name="T37" fmla="*/ 7 h 197"/>
                <a:gd name="T38" fmla="*/ 42 w 195"/>
                <a:gd name="T39" fmla="*/ 18 h 197"/>
                <a:gd name="T40" fmla="*/ 28 w 195"/>
                <a:gd name="T41" fmla="*/ 29 h 197"/>
                <a:gd name="T42" fmla="*/ 16 w 195"/>
                <a:gd name="T43" fmla="*/ 45 h 197"/>
                <a:gd name="T44" fmla="*/ 7 w 195"/>
                <a:gd name="T45" fmla="*/ 61 h 197"/>
                <a:gd name="T46" fmla="*/ 1 w 195"/>
                <a:gd name="T47" fmla="*/ 80 h 197"/>
                <a:gd name="T48" fmla="*/ 0 w 195"/>
                <a:gd name="T49" fmla="*/ 100 h 197"/>
                <a:gd name="T50" fmla="*/ 1 w 195"/>
                <a:gd name="T51" fmla="*/ 119 h 197"/>
                <a:gd name="T52" fmla="*/ 7 w 195"/>
                <a:gd name="T53" fmla="*/ 137 h 197"/>
                <a:gd name="T54" fmla="*/ 16 w 195"/>
                <a:gd name="T55" fmla="*/ 155 h 197"/>
                <a:gd name="T56" fmla="*/ 28 w 195"/>
                <a:gd name="T57" fmla="*/ 169 h 197"/>
                <a:gd name="T58" fmla="*/ 42 w 195"/>
                <a:gd name="T59" fmla="*/ 181 h 197"/>
                <a:gd name="T60" fmla="*/ 60 w 195"/>
                <a:gd name="T61" fmla="*/ 190 h 197"/>
                <a:gd name="T62" fmla="*/ 78 w 195"/>
                <a:gd name="T63" fmla="*/ 196 h 197"/>
                <a:gd name="T64" fmla="*/ 97 w 195"/>
                <a:gd name="T65" fmla="*/ 197 h 19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5"/>
                <a:gd name="T100" fmla="*/ 0 h 197"/>
                <a:gd name="T101" fmla="*/ 195 w 195"/>
                <a:gd name="T102" fmla="*/ 197 h 19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5" h="197">
                  <a:moveTo>
                    <a:pt x="97" y="197"/>
                  </a:moveTo>
                  <a:lnTo>
                    <a:pt x="117" y="196"/>
                  </a:lnTo>
                  <a:lnTo>
                    <a:pt x="136" y="190"/>
                  </a:lnTo>
                  <a:lnTo>
                    <a:pt x="152" y="181"/>
                  </a:lnTo>
                  <a:lnTo>
                    <a:pt x="167" y="169"/>
                  </a:lnTo>
                  <a:lnTo>
                    <a:pt x="179" y="155"/>
                  </a:lnTo>
                  <a:lnTo>
                    <a:pt x="188" y="137"/>
                  </a:lnTo>
                  <a:lnTo>
                    <a:pt x="193" y="119"/>
                  </a:lnTo>
                  <a:lnTo>
                    <a:pt x="195" y="100"/>
                  </a:lnTo>
                  <a:lnTo>
                    <a:pt x="193" y="80"/>
                  </a:lnTo>
                  <a:lnTo>
                    <a:pt x="188" y="61"/>
                  </a:lnTo>
                  <a:lnTo>
                    <a:pt x="179" y="45"/>
                  </a:lnTo>
                  <a:lnTo>
                    <a:pt x="167" y="29"/>
                  </a:lnTo>
                  <a:lnTo>
                    <a:pt x="152" y="18"/>
                  </a:lnTo>
                  <a:lnTo>
                    <a:pt x="136" y="7"/>
                  </a:lnTo>
                  <a:lnTo>
                    <a:pt x="117" y="2"/>
                  </a:lnTo>
                  <a:lnTo>
                    <a:pt x="97" y="0"/>
                  </a:lnTo>
                  <a:lnTo>
                    <a:pt x="78" y="2"/>
                  </a:lnTo>
                  <a:lnTo>
                    <a:pt x="60" y="7"/>
                  </a:lnTo>
                  <a:lnTo>
                    <a:pt x="42" y="18"/>
                  </a:lnTo>
                  <a:lnTo>
                    <a:pt x="28" y="29"/>
                  </a:lnTo>
                  <a:lnTo>
                    <a:pt x="16" y="45"/>
                  </a:lnTo>
                  <a:lnTo>
                    <a:pt x="7" y="61"/>
                  </a:lnTo>
                  <a:lnTo>
                    <a:pt x="1" y="80"/>
                  </a:lnTo>
                  <a:lnTo>
                    <a:pt x="0" y="100"/>
                  </a:lnTo>
                  <a:lnTo>
                    <a:pt x="1" y="119"/>
                  </a:lnTo>
                  <a:lnTo>
                    <a:pt x="7" y="137"/>
                  </a:lnTo>
                  <a:lnTo>
                    <a:pt x="16" y="155"/>
                  </a:lnTo>
                  <a:lnTo>
                    <a:pt x="28" y="169"/>
                  </a:lnTo>
                  <a:lnTo>
                    <a:pt x="42" y="181"/>
                  </a:lnTo>
                  <a:lnTo>
                    <a:pt x="60" y="190"/>
                  </a:lnTo>
                  <a:lnTo>
                    <a:pt x="78" y="196"/>
                  </a:lnTo>
                  <a:lnTo>
                    <a:pt x="97" y="197"/>
                  </a:lnTo>
                  <a:close/>
                </a:path>
              </a:pathLst>
            </a:custGeom>
            <a:solidFill>
              <a:srgbClr val="00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2783" name="Rectangle 1030"/>
            <p:cNvSpPr>
              <a:spLocks noChangeArrowheads="1"/>
            </p:cNvSpPr>
            <p:nvPr/>
          </p:nvSpPr>
          <p:spPr bwMode="auto">
            <a:xfrm>
              <a:off x="1285" y="2379"/>
              <a:ext cx="89" cy="416"/>
            </a:xfrm>
            <a:prstGeom prst="rect">
              <a:avLst/>
            </a:prstGeom>
            <a:solidFill>
              <a:srgbClr val="00CC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ja-JP" altLang="ja-JP">
                <a:cs typeface="HGPｺﾞｼｯｸE"/>
              </a:endParaRPr>
            </a:p>
          </p:txBody>
        </p:sp>
        <p:sp>
          <p:nvSpPr>
            <p:cNvPr id="32784" name="Rectangle 1031"/>
            <p:cNvSpPr>
              <a:spLocks noChangeArrowheads="1"/>
            </p:cNvSpPr>
            <p:nvPr/>
          </p:nvSpPr>
          <p:spPr bwMode="auto">
            <a:xfrm>
              <a:off x="1779" y="2733"/>
              <a:ext cx="260" cy="62"/>
            </a:xfrm>
            <a:prstGeom prst="rect">
              <a:avLst/>
            </a:prstGeom>
            <a:solidFill>
              <a:srgbClr val="00CC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ja-JP" altLang="ja-JP">
                <a:cs typeface="HGPｺﾞｼｯｸE"/>
              </a:endParaRPr>
            </a:p>
          </p:txBody>
        </p:sp>
        <p:sp>
          <p:nvSpPr>
            <p:cNvPr id="32785" name="Rectangle 1032"/>
            <p:cNvSpPr>
              <a:spLocks noChangeArrowheads="1"/>
            </p:cNvSpPr>
            <p:nvPr/>
          </p:nvSpPr>
          <p:spPr bwMode="auto">
            <a:xfrm>
              <a:off x="1479" y="1885"/>
              <a:ext cx="410" cy="62"/>
            </a:xfrm>
            <a:prstGeom prst="rect">
              <a:avLst/>
            </a:prstGeom>
            <a:solidFill>
              <a:srgbClr val="00CC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ja-JP" altLang="ja-JP">
                <a:cs typeface="HGPｺﾞｼｯｸE"/>
              </a:endParaRPr>
            </a:p>
          </p:txBody>
        </p:sp>
        <p:sp>
          <p:nvSpPr>
            <p:cNvPr id="32786" name="Freeform 1033"/>
            <p:cNvSpPr>
              <a:spLocks/>
            </p:cNvSpPr>
            <p:nvPr/>
          </p:nvSpPr>
          <p:spPr bwMode="auto">
            <a:xfrm>
              <a:off x="1235" y="1902"/>
              <a:ext cx="240" cy="397"/>
            </a:xfrm>
            <a:custGeom>
              <a:avLst/>
              <a:gdLst>
                <a:gd name="T0" fmla="*/ 186 w 240"/>
                <a:gd name="T1" fmla="*/ 397 h 397"/>
                <a:gd name="T2" fmla="*/ 240 w 240"/>
                <a:gd name="T3" fmla="*/ 368 h 397"/>
                <a:gd name="T4" fmla="*/ 60 w 240"/>
                <a:gd name="T5" fmla="*/ 0 h 397"/>
                <a:gd name="T6" fmla="*/ 0 w 240"/>
                <a:gd name="T7" fmla="*/ 31 h 397"/>
                <a:gd name="T8" fmla="*/ 186 w 240"/>
                <a:gd name="T9" fmla="*/ 397 h 397"/>
                <a:gd name="T10" fmla="*/ 0 60000 65536"/>
                <a:gd name="T11" fmla="*/ 0 60000 65536"/>
                <a:gd name="T12" fmla="*/ 0 60000 65536"/>
                <a:gd name="T13" fmla="*/ 0 60000 65536"/>
                <a:gd name="T14" fmla="*/ 0 60000 65536"/>
                <a:gd name="T15" fmla="*/ 0 w 240"/>
                <a:gd name="T16" fmla="*/ 0 h 397"/>
                <a:gd name="T17" fmla="*/ 240 w 240"/>
                <a:gd name="T18" fmla="*/ 397 h 397"/>
              </a:gdLst>
              <a:ahLst/>
              <a:cxnLst>
                <a:cxn ang="T10">
                  <a:pos x="T0" y="T1"/>
                </a:cxn>
                <a:cxn ang="T11">
                  <a:pos x="T2" y="T3"/>
                </a:cxn>
                <a:cxn ang="T12">
                  <a:pos x="T4" y="T5"/>
                </a:cxn>
                <a:cxn ang="T13">
                  <a:pos x="T6" y="T7"/>
                </a:cxn>
                <a:cxn ang="T14">
                  <a:pos x="T8" y="T9"/>
                </a:cxn>
              </a:cxnLst>
              <a:rect l="T15" t="T16" r="T17" b="T18"/>
              <a:pathLst>
                <a:path w="240" h="397">
                  <a:moveTo>
                    <a:pt x="186" y="397"/>
                  </a:moveTo>
                  <a:lnTo>
                    <a:pt x="240" y="368"/>
                  </a:lnTo>
                  <a:lnTo>
                    <a:pt x="60" y="0"/>
                  </a:lnTo>
                  <a:lnTo>
                    <a:pt x="0" y="31"/>
                  </a:lnTo>
                  <a:lnTo>
                    <a:pt x="186" y="397"/>
                  </a:lnTo>
                  <a:close/>
                </a:path>
              </a:pathLst>
            </a:custGeom>
            <a:solidFill>
              <a:srgbClr val="00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2787" name="Freeform 1034"/>
            <p:cNvSpPr>
              <a:spLocks/>
            </p:cNvSpPr>
            <p:nvPr/>
          </p:nvSpPr>
          <p:spPr bwMode="auto">
            <a:xfrm>
              <a:off x="1962" y="2078"/>
              <a:ext cx="94" cy="63"/>
            </a:xfrm>
            <a:custGeom>
              <a:avLst/>
              <a:gdLst>
                <a:gd name="T0" fmla="*/ 23 w 94"/>
                <a:gd name="T1" fmla="*/ 63 h 63"/>
                <a:gd name="T2" fmla="*/ 41 w 94"/>
                <a:gd name="T3" fmla="*/ 56 h 63"/>
                <a:gd name="T4" fmla="*/ 55 w 94"/>
                <a:gd name="T5" fmla="*/ 50 h 63"/>
                <a:gd name="T6" fmla="*/ 67 w 94"/>
                <a:gd name="T7" fmla="*/ 43 h 63"/>
                <a:gd name="T8" fmla="*/ 78 w 94"/>
                <a:gd name="T9" fmla="*/ 36 h 63"/>
                <a:gd name="T10" fmla="*/ 87 w 94"/>
                <a:gd name="T11" fmla="*/ 29 h 63"/>
                <a:gd name="T12" fmla="*/ 92 w 94"/>
                <a:gd name="T13" fmla="*/ 24 h 63"/>
                <a:gd name="T14" fmla="*/ 94 w 94"/>
                <a:gd name="T15" fmla="*/ 16 h 63"/>
                <a:gd name="T16" fmla="*/ 94 w 94"/>
                <a:gd name="T17" fmla="*/ 11 h 63"/>
                <a:gd name="T18" fmla="*/ 91 w 94"/>
                <a:gd name="T19" fmla="*/ 6 h 63"/>
                <a:gd name="T20" fmla="*/ 83 w 94"/>
                <a:gd name="T21" fmla="*/ 4 h 63"/>
                <a:gd name="T22" fmla="*/ 75 w 94"/>
                <a:gd name="T23" fmla="*/ 0 h 63"/>
                <a:gd name="T24" fmla="*/ 64 w 94"/>
                <a:gd name="T25" fmla="*/ 0 h 63"/>
                <a:gd name="T26" fmla="*/ 50 w 94"/>
                <a:gd name="T27" fmla="*/ 2 h 63"/>
                <a:gd name="T28" fmla="*/ 34 w 94"/>
                <a:gd name="T29" fmla="*/ 4 h 63"/>
                <a:gd name="T30" fmla="*/ 18 w 94"/>
                <a:gd name="T31" fmla="*/ 8 h 63"/>
                <a:gd name="T32" fmla="*/ 0 w 94"/>
                <a:gd name="T33" fmla="*/ 13 h 63"/>
                <a:gd name="T34" fmla="*/ 5 w 94"/>
                <a:gd name="T35" fmla="*/ 25 h 63"/>
                <a:gd name="T36" fmla="*/ 12 w 94"/>
                <a:gd name="T37" fmla="*/ 40 h 63"/>
                <a:gd name="T38" fmla="*/ 19 w 94"/>
                <a:gd name="T39" fmla="*/ 54 h 63"/>
                <a:gd name="T40" fmla="*/ 23 w 94"/>
                <a:gd name="T41" fmla="*/ 63 h 6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4"/>
                <a:gd name="T64" fmla="*/ 0 h 63"/>
                <a:gd name="T65" fmla="*/ 94 w 94"/>
                <a:gd name="T66" fmla="*/ 63 h 6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4" h="63">
                  <a:moveTo>
                    <a:pt x="23" y="63"/>
                  </a:moveTo>
                  <a:lnTo>
                    <a:pt x="41" y="56"/>
                  </a:lnTo>
                  <a:lnTo>
                    <a:pt x="55" y="50"/>
                  </a:lnTo>
                  <a:lnTo>
                    <a:pt x="67" y="43"/>
                  </a:lnTo>
                  <a:lnTo>
                    <a:pt x="78" y="36"/>
                  </a:lnTo>
                  <a:lnTo>
                    <a:pt x="87" y="29"/>
                  </a:lnTo>
                  <a:lnTo>
                    <a:pt x="92" y="24"/>
                  </a:lnTo>
                  <a:lnTo>
                    <a:pt x="94" y="16"/>
                  </a:lnTo>
                  <a:lnTo>
                    <a:pt x="94" y="11"/>
                  </a:lnTo>
                  <a:lnTo>
                    <a:pt x="91" y="6"/>
                  </a:lnTo>
                  <a:lnTo>
                    <a:pt x="83" y="4"/>
                  </a:lnTo>
                  <a:lnTo>
                    <a:pt x="75" y="0"/>
                  </a:lnTo>
                  <a:lnTo>
                    <a:pt x="64" y="0"/>
                  </a:lnTo>
                  <a:lnTo>
                    <a:pt x="50" y="2"/>
                  </a:lnTo>
                  <a:lnTo>
                    <a:pt x="34" y="4"/>
                  </a:lnTo>
                  <a:lnTo>
                    <a:pt x="18" y="8"/>
                  </a:lnTo>
                  <a:lnTo>
                    <a:pt x="0" y="13"/>
                  </a:lnTo>
                  <a:lnTo>
                    <a:pt x="5" y="25"/>
                  </a:lnTo>
                  <a:lnTo>
                    <a:pt x="12" y="40"/>
                  </a:lnTo>
                  <a:lnTo>
                    <a:pt x="19" y="54"/>
                  </a:lnTo>
                  <a:lnTo>
                    <a:pt x="23" y="63"/>
                  </a:lnTo>
                  <a:close/>
                </a:path>
              </a:pathLst>
            </a:custGeom>
            <a:solidFill>
              <a:srgbClr val="00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2788" name="Freeform 1035"/>
            <p:cNvSpPr>
              <a:spLocks/>
            </p:cNvSpPr>
            <p:nvPr/>
          </p:nvSpPr>
          <p:spPr bwMode="auto">
            <a:xfrm>
              <a:off x="1525" y="2013"/>
              <a:ext cx="652" cy="629"/>
            </a:xfrm>
            <a:custGeom>
              <a:avLst/>
              <a:gdLst>
                <a:gd name="T0" fmla="*/ 645 w 652"/>
                <a:gd name="T1" fmla="*/ 382 h 629"/>
                <a:gd name="T2" fmla="*/ 626 w 652"/>
                <a:gd name="T3" fmla="*/ 437 h 629"/>
                <a:gd name="T4" fmla="*/ 597 w 652"/>
                <a:gd name="T5" fmla="*/ 487 h 629"/>
                <a:gd name="T6" fmla="*/ 562 w 652"/>
                <a:gd name="T7" fmla="*/ 531 h 629"/>
                <a:gd name="T8" fmla="*/ 519 w 652"/>
                <a:gd name="T9" fmla="*/ 567 h 629"/>
                <a:gd name="T10" fmla="*/ 471 w 652"/>
                <a:gd name="T11" fmla="*/ 597 h 629"/>
                <a:gd name="T12" fmla="*/ 416 w 652"/>
                <a:gd name="T13" fmla="*/ 617 h 629"/>
                <a:gd name="T14" fmla="*/ 359 w 652"/>
                <a:gd name="T15" fmla="*/ 627 h 629"/>
                <a:gd name="T16" fmla="*/ 295 w 652"/>
                <a:gd name="T17" fmla="*/ 627 h 629"/>
                <a:gd name="T18" fmla="*/ 231 w 652"/>
                <a:gd name="T19" fmla="*/ 615 h 629"/>
                <a:gd name="T20" fmla="*/ 171 w 652"/>
                <a:gd name="T21" fmla="*/ 590 h 629"/>
                <a:gd name="T22" fmla="*/ 119 w 652"/>
                <a:gd name="T23" fmla="*/ 554 h 629"/>
                <a:gd name="T24" fmla="*/ 75 w 652"/>
                <a:gd name="T25" fmla="*/ 510 h 629"/>
                <a:gd name="T26" fmla="*/ 39 w 652"/>
                <a:gd name="T27" fmla="*/ 457 h 629"/>
                <a:gd name="T28" fmla="*/ 14 w 652"/>
                <a:gd name="T29" fmla="*/ 398 h 629"/>
                <a:gd name="T30" fmla="*/ 2 w 652"/>
                <a:gd name="T31" fmla="*/ 334 h 629"/>
                <a:gd name="T32" fmla="*/ 6 w 652"/>
                <a:gd name="T33" fmla="*/ 252 h 629"/>
                <a:gd name="T34" fmla="*/ 38 w 652"/>
                <a:gd name="T35" fmla="*/ 158 h 629"/>
                <a:gd name="T36" fmla="*/ 94 w 652"/>
                <a:gd name="T37" fmla="*/ 76 h 629"/>
                <a:gd name="T38" fmla="*/ 164 w 652"/>
                <a:gd name="T39" fmla="*/ 17 h 629"/>
                <a:gd name="T40" fmla="*/ 201 w 652"/>
                <a:gd name="T41" fmla="*/ 106 h 629"/>
                <a:gd name="T42" fmla="*/ 149 w 652"/>
                <a:gd name="T43" fmla="*/ 142 h 629"/>
                <a:gd name="T44" fmla="*/ 116 w 652"/>
                <a:gd name="T45" fmla="*/ 184 h 629"/>
                <a:gd name="T46" fmla="*/ 96 w 652"/>
                <a:gd name="T47" fmla="*/ 240 h 629"/>
                <a:gd name="T48" fmla="*/ 89 w 652"/>
                <a:gd name="T49" fmla="*/ 305 h 629"/>
                <a:gd name="T50" fmla="*/ 109 w 652"/>
                <a:gd name="T51" fmla="*/ 401 h 629"/>
                <a:gd name="T52" fmla="*/ 162 w 652"/>
                <a:gd name="T53" fmla="*/ 480 h 629"/>
                <a:gd name="T54" fmla="*/ 240 w 652"/>
                <a:gd name="T55" fmla="*/ 533 h 629"/>
                <a:gd name="T56" fmla="*/ 336 w 652"/>
                <a:gd name="T57" fmla="*/ 553 h 629"/>
                <a:gd name="T58" fmla="*/ 423 w 652"/>
                <a:gd name="T59" fmla="*/ 538 h 629"/>
                <a:gd name="T60" fmla="*/ 496 w 652"/>
                <a:gd name="T61" fmla="*/ 496 h 629"/>
                <a:gd name="T62" fmla="*/ 551 w 652"/>
                <a:gd name="T63" fmla="*/ 432 h 629"/>
                <a:gd name="T64" fmla="*/ 579 w 652"/>
                <a:gd name="T65" fmla="*/ 352 h 62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2"/>
                <a:gd name="T100" fmla="*/ 0 h 629"/>
                <a:gd name="T101" fmla="*/ 652 w 652"/>
                <a:gd name="T102" fmla="*/ 629 h 62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2" h="629">
                  <a:moveTo>
                    <a:pt x="652" y="353"/>
                  </a:moveTo>
                  <a:lnTo>
                    <a:pt x="645" y="382"/>
                  </a:lnTo>
                  <a:lnTo>
                    <a:pt x="638" y="410"/>
                  </a:lnTo>
                  <a:lnTo>
                    <a:pt x="626" y="437"/>
                  </a:lnTo>
                  <a:lnTo>
                    <a:pt x="613" y="462"/>
                  </a:lnTo>
                  <a:lnTo>
                    <a:pt x="597" y="487"/>
                  </a:lnTo>
                  <a:lnTo>
                    <a:pt x="581" y="510"/>
                  </a:lnTo>
                  <a:lnTo>
                    <a:pt x="562" y="531"/>
                  </a:lnTo>
                  <a:lnTo>
                    <a:pt x="542" y="549"/>
                  </a:lnTo>
                  <a:lnTo>
                    <a:pt x="519" y="567"/>
                  </a:lnTo>
                  <a:lnTo>
                    <a:pt x="496" y="583"/>
                  </a:lnTo>
                  <a:lnTo>
                    <a:pt x="471" y="597"/>
                  </a:lnTo>
                  <a:lnTo>
                    <a:pt x="444" y="608"/>
                  </a:lnTo>
                  <a:lnTo>
                    <a:pt x="416" y="617"/>
                  </a:lnTo>
                  <a:lnTo>
                    <a:pt x="387" y="624"/>
                  </a:lnTo>
                  <a:lnTo>
                    <a:pt x="359" y="627"/>
                  </a:lnTo>
                  <a:lnTo>
                    <a:pt x="329" y="629"/>
                  </a:lnTo>
                  <a:lnTo>
                    <a:pt x="295" y="627"/>
                  </a:lnTo>
                  <a:lnTo>
                    <a:pt x="261" y="622"/>
                  </a:lnTo>
                  <a:lnTo>
                    <a:pt x="231" y="615"/>
                  </a:lnTo>
                  <a:lnTo>
                    <a:pt x="201" y="602"/>
                  </a:lnTo>
                  <a:lnTo>
                    <a:pt x="171" y="590"/>
                  </a:lnTo>
                  <a:lnTo>
                    <a:pt x="144" y="572"/>
                  </a:lnTo>
                  <a:lnTo>
                    <a:pt x="119" y="554"/>
                  </a:lnTo>
                  <a:lnTo>
                    <a:pt x="96" y="533"/>
                  </a:lnTo>
                  <a:lnTo>
                    <a:pt x="75" y="510"/>
                  </a:lnTo>
                  <a:lnTo>
                    <a:pt x="55" y="483"/>
                  </a:lnTo>
                  <a:lnTo>
                    <a:pt x="39" y="457"/>
                  </a:lnTo>
                  <a:lnTo>
                    <a:pt x="25" y="428"/>
                  </a:lnTo>
                  <a:lnTo>
                    <a:pt x="14" y="398"/>
                  </a:lnTo>
                  <a:lnTo>
                    <a:pt x="7" y="366"/>
                  </a:lnTo>
                  <a:lnTo>
                    <a:pt x="2" y="334"/>
                  </a:lnTo>
                  <a:lnTo>
                    <a:pt x="0" y="300"/>
                  </a:lnTo>
                  <a:lnTo>
                    <a:pt x="6" y="252"/>
                  </a:lnTo>
                  <a:lnTo>
                    <a:pt x="18" y="204"/>
                  </a:lnTo>
                  <a:lnTo>
                    <a:pt x="38" y="158"/>
                  </a:lnTo>
                  <a:lnTo>
                    <a:pt x="64" y="115"/>
                  </a:lnTo>
                  <a:lnTo>
                    <a:pt x="94" y="76"/>
                  </a:lnTo>
                  <a:lnTo>
                    <a:pt x="128" y="44"/>
                  </a:lnTo>
                  <a:lnTo>
                    <a:pt x="164" y="17"/>
                  </a:lnTo>
                  <a:lnTo>
                    <a:pt x="201" y="0"/>
                  </a:lnTo>
                  <a:lnTo>
                    <a:pt x="201" y="106"/>
                  </a:lnTo>
                  <a:lnTo>
                    <a:pt x="173" y="122"/>
                  </a:lnTo>
                  <a:lnTo>
                    <a:pt x="149" y="142"/>
                  </a:lnTo>
                  <a:lnTo>
                    <a:pt x="130" y="161"/>
                  </a:lnTo>
                  <a:lnTo>
                    <a:pt x="116" y="184"/>
                  </a:lnTo>
                  <a:lnTo>
                    <a:pt x="103" y="211"/>
                  </a:lnTo>
                  <a:lnTo>
                    <a:pt x="96" y="240"/>
                  </a:lnTo>
                  <a:lnTo>
                    <a:pt x="91" y="272"/>
                  </a:lnTo>
                  <a:lnTo>
                    <a:pt x="89" y="305"/>
                  </a:lnTo>
                  <a:lnTo>
                    <a:pt x="94" y="355"/>
                  </a:lnTo>
                  <a:lnTo>
                    <a:pt x="109" y="401"/>
                  </a:lnTo>
                  <a:lnTo>
                    <a:pt x="132" y="444"/>
                  </a:lnTo>
                  <a:lnTo>
                    <a:pt x="162" y="480"/>
                  </a:lnTo>
                  <a:lnTo>
                    <a:pt x="197" y="510"/>
                  </a:lnTo>
                  <a:lnTo>
                    <a:pt x="240" y="533"/>
                  </a:lnTo>
                  <a:lnTo>
                    <a:pt x="286" y="547"/>
                  </a:lnTo>
                  <a:lnTo>
                    <a:pt x="336" y="553"/>
                  </a:lnTo>
                  <a:lnTo>
                    <a:pt x="380" y="549"/>
                  </a:lnTo>
                  <a:lnTo>
                    <a:pt x="423" y="538"/>
                  </a:lnTo>
                  <a:lnTo>
                    <a:pt x="462" y="521"/>
                  </a:lnTo>
                  <a:lnTo>
                    <a:pt x="496" y="496"/>
                  </a:lnTo>
                  <a:lnTo>
                    <a:pt x="526" y="467"/>
                  </a:lnTo>
                  <a:lnTo>
                    <a:pt x="551" y="432"/>
                  </a:lnTo>
                  <a:lnTo>
                    <a:pt x="569" y="394"/>
                  </a:lnTo>
                  <a:lnTo>
                    <a:pt x="579" y="352"/>
                  </a:lnTo>
                  <a:lnTo>
                    <a:pt x="652" y="353"/>
                  </a:lnTo>
                  <a:close/>
                </a:path>
              </a:pathLst>
            </a:custGeom>
            <a:solidFill>
              <a:srgbClr val="00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grpSp>
      <p:grpSp>
        <p:nvGrpSpPr>
          <p:cNvPr id="3" name="Group 1036"/>
          <p:cNvGrpSpPr>
            <a:grpSpLocks/>
          </p:cNvGrpSpPr>
          <p:nvPr/>
        </p:nvGrpSpPr>
        <p:grpSpPr bwMode="auto">
          <a:xfrm>
            <a:off x="5334000" y="3048000"/>
            <a:ext cx="2667000" cy="2209800"/>
            <a:chOff x="2252" y="2221"/>
            <a:chExt cx="1112" cy="1106"/>
          </a:xfrm>
        </p:grpSpPr>
        <p:sp>
          <p:nvSpPr>
            <p:cNvPr id="32773" name="Freeform 1037"/>
            <p:cNvSpPr>
              <a:spLocks/>
            </p:cNvSpPr>
            <p:nvPr/>
          </p:nvSpPr>
          <p:spPr bwMode="auto">
            <a:xfrm>
              <a:off x="2252" y="2221"/>
              <a:ext cx="1112" cy="1106"/>
            </a:xfrm>
            <a:custGeom>
              <a:avLst/>
              <a:gdLst>
                <a:gd name="T0" fmla="*/ 982 w 1112"/>
                <a:gd name="T1" fmla="*/ 1106 h 1106"/>
                <a:gd name="T2" fmla="*/ 1009 w 1112"/>
                <a:gd name="T3" fmla="*/ 1104 h 1106"/>
                <a:gd name="T4" fmla="*/ 1032 w 1112"/>
                <a:gd name="T5" fmla="*/ 1095 h 1106"/>
                <a:gd name="T6" fmla="*/ 1055 w 1112"/>
                <a:gd name="T7" fmla="*/ 1083 h 1106"/>
                <a:gd name="T8" fmla="*/ 1075 w 1112"/>
                <a:gd name="T9" fmla="*/ 1067 h 1106"/>
                <a:gd name="T10" fmla="*/ 1089 w 1112"/>
                <a:gd name="T11" fmla="*/ 1049 h 1106"/>
                <a:gd name="T12" fmla="*/ 1101 w 1112"/>
                <a:gd name="T13" fmla="*/ 1026 h 1106"/>
                <a:gd name="T14" fmla="*/ 1110 w 1112"/>
                <a:gd name="T15" fmla="*/ 1003 h 1106"/>
                <a:gd name="T16" fmla="*/ 1112 w 1112"/>
                <a:gd name="T17" fmla="*/ 976 h 1106"/>
                <a:gd name="T18" fmla="*/ 1112 w 1112"/>
                <a:gd name="T19" fmla="*/ 130 h 1106"/>
                <a:gd name="T20" fmla="*/ 1110 w 1112"/>
                <a:gd name="T21" fmla="*/ 103 h 1106"/>
                <a:gd name="T22" fmla="*/ 1101 w 1112"/>
                <a:gd name="T23" fmla="*/ 80 h 1106"/>
                <a:gd name="T24" fmla="*/ 1089 w 1112"/>
                <a:gd name="T25" fmla="*/ 57 h 1106"/>
                <a:gd name="T26" fmla="*/ 1075 w 1112"/>
                <a:gd name="T27" fmla="*/ 37 h 1106"/>
                <a:gd name="T28" fmla="*/ 1055 w 1112"/>
                <a:gd name="T29" fmla="*/ 23 h 1106"/>
                <a:gd name="T30" fmla="*/ 1032 w 1112"/>
                <a:gd name="T31" fmla="*/ 11 h 1106"/>
                <a:gd name="T32" fmla="*/ 1009 w 1112"/>
                <a:gd name="T33" fmla="*/ 2 h 1106"/>
                <a:gd name="T34" fmla="*/ 982 w 1112"/>
                <a:gd name="T35" fmla="*/ 0 h 1106"/>
                <a:gd name="T36" fmla="*/ 130 w 1112"/>
                <a:gd name="T37" fmla="*/ 0 h 1106"/>
                <a:gd name="T38" fmla="*/ 103 w 1112"/>
                <a:gd name="T39" fmla="*/ 2 h 1106"/>
                <a:gd name="T40" fmla="*/ 80 w 1112"/>
                <a:gd name="T41" fmla="*/ 11 h 1106"/>
                <a:gd name="T42" fmla="*/ 57 w 1112"/>
                <a:gd name="T43" fmla="*/ 23 h 1106"/>
                <a:gd name="T44" fmla="*/ 39 w 1112"/>
                <a:gd name="T45" fmla="*/ 37 h 1106"/>
                <a:gd name="T46" fmla="*/ 23 w 1112"/>
                <a:gd name="T47" fmla="*/ 57 h 1106"/>
                <a:gd name="T48" fmla="*/ 11 w 1112"/>
                <a:gd name="T49" fmla="*/ 80 h 1106"/>
                <a:gd name="T50" fmla="*/ 2 w 1112"/>
                <a:gd name="T51" fmla="*/ 103 h 1106"/>
                <a:gd name="T52" fmla="*/ 0 w 1112"/>
                <a:gd name="T53" fmla="*/ 130 h 1106"/>
                <a:gd name="T54" fmla="*/ 0 w 1112"/>
                <a:gd name="T55" fmla="*/ 976 h 1106"/>
                <a:gd name="T56" fmla="*/ 2 w 1112"/>
                <a:gd name="T57" fmla="*/ 1003 h 1106"/>
                <a:gd name="T58" fmla="*/ 11 w 1112"/>
                <a:gd name="T59" fmla="*/ 1026 h 1106"/>
                <a:gd name="T60" fmla="*/ 23 w 1112"/>
                <a:gd name="T61" fmla="*/ 1049 h 1106"/>
                <a:gd name="T62" fmla="*/ 39 w 1112"/>
                <a:gd name="T63" fmla="*/ 1067 h 1106"/>
                <a:gd name="T64" fmla="*/ 57 w 1112"/>
                <a:gd name="T65" fmla="*/ 1083 h 1106"/>
                <a:gd name="T66" fmla="*/ 80 w 1112"/>
                <a:gd name="T67" fmla="*/ 1095 h 1106"/>
                <a:gd name="T68" fmla="*/ 103 w 1112"/>
                <a:gd name="T69" fmla="*/ 1104 h 1106"/>
                <a:gd name="T70" fmla="*/ 130 w 1112"/>
                <a:gd name="T71" fmla="*/ 1106 h 1106"/>
                <a:gd name="T72" fmla="*/ 982 w 1112"/>
                <a:gd name="T73" fmla="*/ 1106 h 11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12"/>
                <a:gd name="T112" fmla="*/ 0 h 1106"/>
                <a:gd name="T113" fmla="*/ 1112 w 1112"/>
                <a:gd name="T114" fmla="*/ 1106 h 11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12" h="1106">
                  <a:moveTo>
                    <a:pt x="982" y="1106"/>
                  </a:moveTo>
                  <a:lnTo>
                    <a:pt x="1009" y="1104"/>
                  </a:lnTo>
                  <a:lnTo>
                    <a:pt x="1032" y="1095"/>
                  </a:lnTo>
                  <a:lnTo>
                    <a:pt x="1055" y="1083"/>
                  </a:lnTo>
                  <a:lnTo>
                    <a:pt x="1075" y="1067"/>
                  </a:lnTo>
                  <a:lnTo>
                    <a:pt x="1089" y="1049"/>
                  </a:lnTo>
                  <a:lnTo>
                    <a:pt x="1101" y="1026"/>
                  </a:lnTo>
                  <a:lnTo>
                    <a:pt x="1110" y="1003"/>
                  </a:lnTo>
                  <a:lnTo>
                    <a:pt x="1112" y="976"/>
                  </a:lnTo>
                  <a:lnTo>
                    <a:pt x="1112" y="130"/>
                  </a:lnTo>
                  <a:lnTo>
                    <a:pt x="1110" y="103"/>
                  </a:lnTo>
                  <a:lnTo>
                    <a:pt x="1101" y="80"/>
                  </a:lnTo>
                  <a:lnTo>
                    <a:pt x="1089" y="57"/>
                  </a:lnTo>
                  <a:lnTo>
                    <a:pt x="1075" y="37"/>
                  </a:lnTo>
                  <a:lnTo>
                    <a:pt x="1055" y="23"/>
                  </a:lnTo>
                  <a:lnTo>
                    <a:pt x="1032" y="11"/>
                  </a:lnTo>
                  <a:lnTo>
                    <a:pt x="1009" y="2"/>
                  </a:lnTo>
                  <a:lnTo>
                    <a:pt x="982" y="0"/>
                  </a:lnTo>
                  <a:lnTo>
                    <a:pt x="130" y="0"/>
                  </a:lnTo>
                  <a:lnTo>
                    <a:pt x="103" y="2"/>
                  </a:lnTo>
                  <a:lnTo>
                    <a:pt x="80" y="11"/>
                  </a:lnTo>
                  <a:lnTo>
                    <a:pt x="57" y="23"/>
                  </a:lnTo>
                  <a:lnTo>
                    <a:pt x="39" y="37"/>
                  </a:lnTo>
                  <a:lnTo>
                    <a:pt x="23" y="57"/>
                  </a:lnTo>
                  <a:lnTo>
                    <a:pt x="11" y="80"/>
                  </a:lnTo>
                  <a:lnTo>
                    <a:pt x="2" y="103"/>
                  </a:lnTo>
                  <a:lnTo>
                    <a:pt x="0" y="130"/>
                  </a:lnTo>
                  <a:lnTo>
                    <a:pt x="0" y="976"/>
                  </a:lnTo>
                  <a:lnTo>
                    <a:pt x="2" y="1003"/>
                  </a:lnTo>
                  <a:lnTo>
                    <a:pt x="11" y="1026"/>
                  </a:lnTo>
                  <a:lnTo>
                    <a:pt x="23" y="1049"/>
                  </a:lnTo>
                  <a:lnTo>
                    <a:pt x="39" y="1067"/>
                  </a:lnTo>
                  <a:lnTo>
                    <a:pt x="57" y="1083"/>
                  </a:lnTo>
                  <a:lnTo>
                    <a:pt x="80" y="1095"/>
                  </a:lnTo>
                  <a:lnTo>
                    <a:pt x="103" y="1104"/>
                  </a:lnTo>
                  <a:lnTo>
                    <a:pt x="130" y="1106"/>
                  </a:lnTo>
                  <a:lnTo>
                    <a:pt x="982" y="110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2774" name="Freeform 1038"/>
            <p:cNvSpPr>
              <a:spLocks/>
            </p:cNvSpPr>
            <p:nvPr/>
          </p:nvSpPr>
          <p:spPr bwMode="auto">
            <a:xfrm>
              <a:off x="2581" y="2276"/>
              <a:ext cx="195" cy="197"/>
            </a:xfrm>
            <a:custGeom>
              <a:avLst/>
              <a:gdLst>
                <a:gd name="T0" fmla="*/ 97 w 195"/>
                <a:gd name="T1" fmla="*/ 197 h 197"/>
                <a:gd name="T2" fmla="*/ 117 w 195"/>
                <a:gd name="T3" fmla="*/ 196 h 197"/>
                <a:gd name="T4" fmla="*/ 136 w 195"/>
                <a:gd name="T5" fmla="*/ 190 h 197"/>
                <a:gd name="T6" fmla="*/ 152 w 195"/>
                <a:gd name="T7" fmla="*/ 181 h 197"/>
                <a:gd name="T8" fmla="*/ 167 w 195"/>
                <a:gd name="T9" fmla="*/ 169 h 197"/>
                <a:gd name="T10" fmla="*/ 179 w 195"/>
                <a:gd name="T11" fmla="*/ 155 h 197"/>
                <a:gd name="T12" fmla="*/ 188 w 195"/>
                <a:gd name="T13" fmla="*/ 137 h 197"/>
                <a:gd name="T14" fmla="*/ 193 w 195"/>
                <a:gd name="T15" fmla="*/ 119 h 197"/>
                <a:gd name="T16" fmla="*/ 195 w 195"/>
                <a:gd name="T17" fmla="*/ 100 h 197"/>
                <a:gd name="T18" fmla="*/ 193 w 195"/>
                <a:gd name="T19" fmla="*/ 80 h 197"/>
                <a:gd name="T20" fmla="*/ 188 w 195"/>
                <a:gd name="T21" fmla="*/ 61 h 197"/>
                <a:gd name="T22" fmla="*/ 179 w 195"/>
                <a:gd name="T23" fmla="*/ 45 h 197"/>
                <a:gd name="T24" fmla="*/ 167 w 195"/>
                <a:gd name="T25" fmla="*/ 29 h 197"/>
                <a:gd name="T26" fmla="*/ 152 w 195"/>
                <a:gd name="T27" fmla="*/ 18 h 197"/>
                <a:gd name="T28" fmla="*/ 136 w 195"/>
                <a:gd name="T29" fmla="*/ 7 h 197"/>
                <a:gd name="T30" fmla="*/ 117 w 195"/>
                <a:gd name="T31" fmla="*/ 2 h 197"/>
                <a:gd name="T32" fmla="*/ 97 w 195"/>
                <a:gd name="T33" fmla="*/ 0 h 197"/>
                <a:gd name="T34" fmla="*/ 78 w 195"/>
                <a:gd name="T35" fmla="*/ 2 h 197"/>
                <a:gd name="T36" fmla="*/ 60 w 195"/>
                <a:gd name="T37" fmla="*/ 7 h 197"/>
                <a:gd name="T38" fmla="*/ 42 w 195"/>
                <a:gd name="T39" fmla="*/ 18 h 197"/>
                <a:gd name="T40" fmla="*/ 28 w 195"/>
                <a:gd name="T41" fmla="*/ 29 h 197"/>
                <a:gd name="T42" fmla="*/ 16 w 195"/>
                <a:gd name="T43" fmla="*/ 45 h 197"/>
                <a:gd name="T44" fmla="*/ 7 w 195"/>
                <a:gd name="T45" fmla="*/ 61 h 197"/>
                <a:gd name="T46" fmla="*/ 1 w 195"/>
                <a:gd name="T47" fmla="*/ 80 h 197"/>
                <a:gd name="T48" fmla="*/ 0 w 195"/>
                <a:gd name="T49" fmla="*/ 100 h 197"/>
                <a:gd name="T50" fmla="*/ 1 w 195"/>
                <a:gd name="T51" fmla="*/ 119 h 197"/>
                <a:gd name="T52" fmla="*/ 7 w 195"/>
                <a:gd name="T53" fmla="*/ 137 h 197"/>
                <a:gd name="T54" fmla="*/ 16 w 195"/>
                <a:gd name="T55" fmla="*/ 155 h 197"/>
                <a:gd name="T56" fmla="*/ 28 w 195"/>
                <a:gd name="T57" fmla="*/ 169 h 197"/>
                <a:gd name="T58" fmla="*/ 42 w 195"/>
                <a:gd name="T59" fmla="*/ 181 h 197"/>
                <a:gd name="T60" fmla="*/ 60 w 195"/>
                <a:gd name="T61" fmla="*/ 190 h 197"/>
                <a:gd name="T62" fmla="*/ 78 w 195"/>
                <a:gd name="T63" fmla="*/ 196 h 197"/>
                <a:gd name="T64" fmla="*/ 97 w 195"/>
                <a:gd name="T65" fmla="*/ 197 h 19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5"/>
                <a:gd name="T100" fmla="*/ 0 h 197"/>
                <a:gd name="T101" fmla="*/ 195 w 195"/>
                <a:gd name="T102" fmla="*/ 197 h 19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5" h="197">
                  <a:moveTo>
                    <a:pt x="97" y="197"/>
                  </a:moveTo>
                  <a:lnTo>
                    <a:pt x="117" y="196"/>
                  </a:lnTo>
                  <a:lnTo>
                    <a:pt x="136" y="190"/>
                  </a:lnTo>
                  <a:lnTo>
                    <a:pt x="152" y="181"/>
                  </a:lnTo>
                  <a:lnTo>
                    <a:pt x="167" y="169"/>
                  </a:lnTo>
                  <a:lnTo>
                    <a:pt x="179" y="155"/>
                  </a:lnTo>
                  <a:lnTo>
                    <a:pt x="188" y="137"/>
                  </a:lnTo>
                  <a:lnTo>
                    <a:pt x="193" y="119"/>
                  </a:lnTo>
                  <a:lnTo>
                    <a:pt x="195" y="100"/>
                  </a:lnTo>
                  <a:lnTo>
                    <a:pt x="193" y="80"/>
                  </a:lnTo>
                  <a:lnTo>
                    <a:pt x="188" y="61"/>
                  </a:lnTo>
                  <a:lnTo>
                    <a:pt x="179" y="45"/>
                  </a:lnTo>
                  <a:lnTo>
                    <a:pt x="167" y="29"/>
                  </a:lnTo>
                  <a:lnTo>
                    <a:pt x="152" y="18"/>
                  </a:lnTo>
                  <a:lnTo>
                    <a:pt x="136" y="7"/>
                  </a:lnTo>
                  <a:lnTo>
                    <a:pt x="117" y="2"/>
                  </a:lnTo>
                  <a:lnTo>
                    <a:pt x="97" y="0"/>
                  </a:lnTo>
                  <a:lnTo>
                    <a:pt x="78" y="2"/>
                  </a:lnTo>
                  <a:lnTo>
                    <a:pt x="60" y="7"/>
                  </a:lnTo>
                  <a:lnTo>
                    <a:pt x="42" y="18"/>
                  </a:lnTo>
                  <a:lnTo>
                    <a:pt x="28" y="29"/>
                  </a:lnTo>
                  <a:lnTo>
                    <a:pt x="16" y="45"/>
                  </a:lnTo>
                  <a:lnTo>
                    <a:pt x="7" y="61"/>
                  </a:lnTo>
                  <a:lnTo>
                    <a:pt x="1" y="80"/>
                  </a:lnTo>
                  <a:lnTo>
                    <a:pt x="0" y="100"/>
                  </a:lnTo>
                  <a:lnTo>
                    <a:pt x="1" y="119"/>
                  </a:lnTo>
                  <a:lnTo>
                    <a:pt x="7" y="137"/>
                  </a:lnTo>
                  <a:lnTo>
                    <a:pt x="16" y="155"/>
                  </a:lnTo>
                  <a:lnTo>
                    <a:pt x="28" y="169"/>
                  </a:lnTo>
                  <a:lnTo>
                    <a:pt x="42" y="181"/>
                  </a:lnTo>
                  <a:lnTo>
                    <a:pt x="60" y="190"/>
                  </a:lnTo>
                  <a:lnTo>
                    <a:pt x="78" y="196"/>
                  </a:lnTo>
                  <a:lnTo>
                    <a:pt x="97" y="197"/>
                  </a:lnTo>
                  <a:close/>
                </a:path>
              </a:pathLst>
            </a:custGeom>
            <a:solidFill>
              <a:srgbClr val="00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2775" name="Rectangle 1039"/>
            <p:cNvSpPr>
              <a:spLocks noChangeArrowheads="1"/>
            </p:cNvSpPr>
            <p:nvPr/>
          </p:nvSpPr>
          <p:spPr bwMode="auto">
            <a:xfrm>
              <a:off x="2609" y="2424"/>
              <a:ext cx="89" cy="416"/>
            </a:xfrm>
            <a:prstGeom prst="rect">
              <a:avLst/>
            </a:prstGeom>
            <a:solidFill>
              <a:srgbClr val="00CC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ja-JP" altLang="ja-JP">
                <a:cs typeface="HGPｺﾞｼｯｸE"/>
              </a:endParaRPr>
            </a:p>
          </p:txBody>
        </p:sp>
        <p:sp>
          <p:nvSpPr>
            <p:cNvPr id="32776" name="Rectangle 1040"/>
            <p:cNvSpPr>
              <a:spLocks noChangeArrowheads="1"/>
            </p:cNvSpPr>
            <p:nvPr/>
          </p:nvSpPr>
          <p:spPr bwMode="auto">
            <a:xfrm>
              <a:off x="2623" y="2650"/>
              <a:ext cx="260" cy="62"/>
            </a:xfrm>
            <a:prstGeom prst="rect">
              <a:avLst/>
            </a:prstGeom>
            <a:solidFill>
              <a:srgbClr val="00CC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ja-JP" altLang="ja-JP">
                <a:cs typeface="HGPｺﾞｼｯｸE"/>
              </a:endParaRPr>
            </a:p>
          </p:txBody>
        </p:sp>
        <p:sp>
          <p:nvSpPr>
            <p:cNvPr id="32777" name="Rectangle 1041"/>
            <p:cNvSpPr>
              <a:spLocks noChangeArrowheads="1"/>
            </p:cNvSpPr>
            <p:nvPr/>
          </p:nvSpPr>
          <p:spPr bwMode="auto">
            <a:xfrm>
              <a:off x="2627" y="2778"/>
              <a:ext cx="410" cy="62"/>
            </a:xfrm>
            <a:prstGeom prst="rect">
              <a:avLst/>
            </a:prstGeom>
            <a:solidFill>
              <a:srgbClr val="00CC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ja-JP" altLang="ja-JP">
                <a:cs typeface="HGPｺﾞｼｯｸE"/>
              </a:endParaRPr>
            </a:p>
          </p:txBody>
        </p:sp>
        <p:sp>
          <p:nvSpPr>
            <p:cNvPr id="32778" name="Freeform 1042"/>
            <p:cNvSpPr>
              <a:spLocks/>
            </p:cNvSpPr>
            <p:nvPr/>
          </p:nvSpPr>
          <p:spPr bwMode="auto">
            <a:xfrm>
              <a:off x="2975" y="2779"/>
              <a:ext cx="240" cy="397"/>
            </a:xfrm>
            <a:custGeom>
              <a:avLst/>
              <a:gdLst>
                <a:gd name="T0" fmla="*/ 186 w 240"/>
                <a:gd name="T1" fmla="*/ 397 h 397"/>
                <a:gd name="T2" fmla="*/ 240 w 240"/>
                <a:gd name="T3" fmla="*/ 368 h 397"/>
                <a:gd name="T4" fmla="*/ 60 w 240"/>
                <a:gd name="T5" fmla="*/ 0 h 397"/>
                <a:gd name="T6" fmla="*/ 0 w 240"/>
                <a:gd name="T7" fmla="*/ 31 h 397"/>
                <a:gd name="T8" fmla="*/ 186 w 240"/>
                <a:gd name="T9" fmla="*/ 397 h 397"/>
                <a:gd name="T10" fmla="*/ 0 60000 65536"/>
                <a:gd name="T11" fmla="*/ 0 60000 65536"/>
                <a:gd name="T12" fmla="*/ 0 60000 65536"/>
                <a:gd name="T13" fmla="*/ 0 60000 65536"/>
                <a:gd name="T14" fmla="*/ 0 60000 65536"/>
                <a:gd name="T15" fmla="*/ 0 w 240"/>
                <a:gd name="T16" fmla="*/ 0 h 397"/>
                <a:gd name="T17" fmla="*/ 240 w 240"/>
                <a:gd name="T18" fmla="*/ 397 h 397"/>
              </a:gdLst>
              <a:ahLst/>
              <a:cxnLst>
                <a:cxn ang="T10">
                  <a:pos x="T0" y="T1"/>
                </a:cxn>
                <a:cxn ang="T11">
                  <a:pos x="T2" y="T3"/>
                </a:cxn>
                <a:cxn ang="T12">
                  <a:pos x="T4" y="T5"/>
                </a:cxn>
                <a:cxn ang="T13">
                  <a:pos x="T6" y="T7"/>
                </a:cxn>
                <a:cxn ang="T14">
                  <a:pos x="T8" y="T9"/>
                </a:cxn>
              </a:cxnLst>
              <a:rect l="T15" t="T16" r="T17" b="T18"/>
              <a:pathLst>
                <a:path w="240" h="397">
                  <a:moveTo>
                    <a:pt x="186" y="397"/>
                  </a:moveTo>
                  <a:lnTo>
                    <a:pt x="240" y="368"/>
                  </a:lnTo>
                  <a:lnTo>
                    <a:pt x="60" y="0"/>
                  </a:lnTo>
                  <a:lnTo>
                    <a:pt x="0" y="31"/>
                  </a:lnTo>
                  <a:lnTo>
                    <a:pt x="186" y="397"/>
                  </a:lnTo>
                  <a:close/>
                </a:path>
              </a:pathLst>
            </a:custGeom>
            <a:solidFill>
              <a:srgbClr val="00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2779" name="Freeform 1043"/>
            <p:cNvSpPr>
              <a:spLocks/>
            </p:cNvSpPr>
            <p:nvPr/>
          </p:nvSpPr>
          <p:spPr bwMode="auto">
            <a:xfrm>
              <a:off x="3190" y="3083"/>
              <a:ext cx="94" cy="63"/>
            </a:xfrm>
            <a:custGeom>
              <a:avLst/>
              <a:gdLst>
                <a:gd name="T0" fmla="*/ 23 w 94"/>
                <a:gd name="T1" fmla="*/ 63 h 63"/>
                <a:gd name="T2" fmla="*/ 41 w 94"/>
                <a:gd name="T3" fmla="*/ 56 h 63"/>
                <a:gd name="T4" fmla="*/ 55 w 94"/>
                <a:gd name="T5" fmla="*/ 50 h 63"/>
                <a:gd name="T6" fmla="*/ 67 w 94"/>
                <a:gd name="T7" fmla="*/ 43 h 63"/>
                <a:gd name="T8" fmla="*/ 78 w 94"/>
                <a:gd name="T9" fmla="*/ 36 h 63"/>
                <a:gd name="T10" fmla="*/ 87 w 94"/>
                <a:gd name="T11" fmla="*/ 29 h 63"/>
                <a:gd name="T12" fmla="*/ 92 w 94"/>
                <a:gd name="T13" fmla="*/ 24 h 63"/>
                <a:gd name="T14" fmla="*/ 94 w 94"/>
                <a:gd name="T15" fmla="*/ 16 h 63"/>
                <a:gd name="T16" fmla="*/ 94 w 94"/>
                <a:gd name="T17" fmla="*/ 11 h 63"/>
                <a:gd name="T18" fmla="*/ 91 w 94"/>
                <a:gd name="T19" fmla="*/ 6 h 63"/>
                <a:gd name="T20" fmla="*/ 83 w 94"/>
                <a:gd name="T21" fmla="*/ 4 h 63"/>
                <a:gd name="T22" fmla="*/ 75 w 94"/>
                <a:gd name="T23" fmla="*/ 0 h 63"/>
                <a:gd name="T24" fmla="*/ 64 w 94"/>
                <a:gd name="T25" fmla="*/ 0 h 63"/>
                <a:gd name="T26" fmla="*/ 50 w 94"/>
                <a:gd name="T27" fmla="*/ 2 h 63"/>
                <a:gd name="T28" fmla="*/ 34 w 94"/>
                <a:gd name="T29" fmla="*/ 4 h 63"/>
                <a:gd name="T30" fmla="*/ 18 w 94"/>
                <a:gd name="T31" fmla="*/ 8 h 63"/>
                <a:gd name="T32" fmla="*/ 0 w 94"/>
                <a:gd name="T33" fmla="*/ 13 h 63"/>
                <a:gd name="T34" fmla="*/ 5 w 94"/>
                <a:gd name="T35" fmla="*/ 25 h 63"/>
                <a:gd name="T36" fmla="*/ 12 w 94"/>
                <a:gd name="T37" fmla="*/ 40 h 63"/>
                <a:gd name="T38" fmla="*/ 19 w 94"/>
                <a:gd name="T39" fmla="*/ 54 h 63"/>
                <a:gd name="T40" fmla="*/ 23 w 94"/>
                <a:gd name="T41" fmla="*/ 63 h 6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4"/>
                <a:gd name="T64" fmla="*/ 0 h 63"/>
                <a:gd name="T65" fmla="*/ 94 w 94"/>
                <a:gd name="T66" fmla="*/ 63 h 6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4" h="63">
                  <a:moveTo>
                    <a:pt x="23" y="63"/>
                  </a:moveTo>
                  <a:lnTo>
                    <a:pt x="41" y="56"/>
                  </a:lnTo>
                  <a:lnTo>
                    <a:pt x="55" y="50"/>
                  </a:lnTo>
                  <a:lnTo>
                    <a:pt x="67" y="43"/>
                  </a:lnTo>
                  <a:lnTo>
                    <a:pt x="78" y="36"/>
                  </a:lnTo>
                  <a:lnTo>
                    <a:pt x="87" y="29"/>
                  </a:lnTo>
                  <a:lnTo>
                    <a:pt x="92" y="24"/>
                  </a:lnTo>
                  <a:lnTo>
                    <a:pt x="94" y="16"/>
                  </a:lnTo>
                  <a:lnTo>
                    <a:pt x="94" y="11"/>
                  </a:lnTo>
                  <a:lnTo>
                    <a:pt x="91" y="6"/>
                  </a:lnTo>
                  <a:lnTo>
                    <a:pt x="83" y="4"/>
                  </a:lnTo>
                  <a:lnTo>
                    <a:pt x="75" y="0"/>
                  </a:lnTo>
                  <a:lnTo>
                    <a:pt x="64" y="0"/>
                  </a:lnTo>
                  <a:lnTo>
                    <a:pt x="50" y="2"/>
                  </a:lnTo>
                  <a:lnTo>
                    <a:pt x="34" y="4"/>
                  </a:lnTo>
                  <a:lnTo>
                    <a:pt x="18" y="8"/>
                  </a:lnTo>
                  <a:lnTo>
                    <a:pt x="0" y="13"/>
                  </a:lnTo>
                  <a:lnTo>
                    <a:pt x="5" y="25"/>
                  </a:lnTo>
                  <a:lnTo>
                    <a:pt x="12" y="40"/>
                  </a:lnTo>
                  <a:lnTo>
                    <a:pt x="19" y="54"/>
                  </a:lnTo>
                  <a:lnTo>
                    <a:pt x="23" y="63"/>
                  </a:lnTo>
                  <a:close/>
                </a:path>
              </a:pathLst>
            </a:custGeom>
            <a:solidFill>
              <a:srgbClr val="00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2780" name="Freeform 1044"/>
            <p:cNvSpPr>
              <a:spLocks/>
            </p:cNvSpPr>
            <p:nvPr/>
          </p:nvSpPr>
          <p:spPr bwMode="auto">
            <a:xfrm>
              <a:off x="2369" y="2618"/>
              <a:ext cx="652" cy="629"/>
            </a:xfrm>
            <a:custGeom>
              <a:avLst/>
              <a:gdLst>
                <a:gd name="T0" fmla="*/ 645 w 652"/>
                <a:gd name="T1" fmla="*/ 382 h 629"/>
                <a:gd name="T2" fmla="*/ 626 w 652"/>
                <a:gd name="T3" fmla="*/ 437 h 629"/>
                <a:gd name="T4" fmla="*/ 597 w 652"/>
                <a:gd name="T5" fmla="*/ 487 h 629"/>
                <a:gd name="T6" fmla="*/ 562 w 652"/>
                <a:gd name="T7" fmla="*/ 531 h 629"/>
                <a:gd name="T8" fmla="*/ 519 w 652"/>
                <a:gd name="T9" fmla="*/ 567 h 629"/>
                <a:gd name="T10" fmla="*/ 471 w 652"/>
                <a:gd name="T11" fmla="*/ 597 h 629"/>
                <a:gd name="T12" fmla="*/ 416 w 652"/>
                <a:gd name="T13" fmla="*/ 617 h 629"/>
                <a:gd name="T14" fmla="*/ 359 w 652"/>
                <a:gd name="T15" fmla="*/ 627 h 629"/>
                <a:gd name="T16" fmla="*/ 295 w 652"/>
                <a:gd name="T17" fmla="*/ 627 h 629"/>
                <a:gd name="T18" fmla="*/ 231 w 652"/>
                <a:gd name="T19" fmla="*/ 615 h 629"/>
                <a:gd name="T20" fmla="*/ 171 w 652"/>
                <a:gd name="T21" fmla="*/ 590 h 629"/>
                <a:gd name="T22" fmla="*/ 119 w 652"/>
                <a:gd name="T23" fmla="*/ 554 h 629"/>
                <a:gd name="T24" fmla="*/ 75 w 652"/>
                <a:gd name="T25" fmla="*/ 510 h 629"/>
                <a:gd name="T26" fmla="*/ 39 w 652"/>
                <a:gd name="T27" fmla="*/ 457 h 629"/>
                <a:gd name="T28" fmla="*/ 14 w 652"/>
                <a:gd name="T29" fmla="*/ 398 h 629"/>
                <a:gd name="T30" fmla="*/ 2 w 652"/>
                <a:gd name="T31" fmla="*/ 334 h 629"/>
                <a:gd name="T32" fmla="*/ 6 w 652"/>
                <a:gd name="T33" fmla="*/ 252 h 629"/>
                <a:gd name="T34" fmla="*/ 38 w 652"/>
                <a:gd name="T35" fmla="*/ 158 h 629"/>
                <a:gd name="T36" fmla="*/ 94 w 652"/>
                <a:gd name="T37" fmla="*/ 76 h 629"/>
                <a:gd name="T38" fmla="*/ 164 w 652"/>
                <a:gd name="T39" fmla="*/ 17 h 629"/>
                <a:gd name="T40" fmla="*/ 201 w 652"/>
                <a:gd name="T41" fmla="*/ 106 h 629"/>
                <a:gd name="T42" fmla="*/ 149 w 652"/>
                <a:gd name="T43" fmla="*/ 142 h 629"/>
                <a:gd name="T44" fmla="*/ 116 w 652"/>
                <a:gd name="T45" fmla="*/ 184 h 629"/>
                <a:gd name="T46" fmla="*/ 96 w 652"/>
                <a:gd name="T47" fmla="*/ 240 h 629"/>
                <a:gd name="T48" fmla="*/ 89 w 652"/>
                <a:gd name="T49" fmla="*/ 305 h 629"/>
                <a:gd name="T50" fmla="*/ 109 w 652"/>
                <a:gd name="T51" fmla="*/ 401 h 629"/>
                <a:gd name="T52" fmla="*/ 162 w 652"/>
                <a:gd name="T53" fmla="*/ 480 h 629"/>
                <a:gd name="T54" fmla="*/ 240 w 652"/>
                <a:gd name="T55" fmla="*/ 533 h 629"/>
                <a:gd name="T56" fmla="*/ 336 w 652"/>
                <a:gd name="T57" fmla="*/ 553 h 629"/>
                <a:gd name="T58" fmla="*/ 423 w 652"/>
                <a:gd name="T59" fmla="*/ 538 h 629"/>
                <a:gd name="T60" fmla="*/ 496 w 652"/>
                <a:gd name="T61" fmla="*/ 496 h 629"/>
                <a:gd name="T62" fmla="*/ 551 w 652"/>
                <a:gd name="T63" fmla="*/ 432 h 629"/>
                <a:gd name="T64" fmla="*/ 579 w 652"/>
                <a:gd name="T65" fmla="*/ 352 h 62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2"/>
                <a:gd name="T100" fmla="*/ 0 h 629"/>
                <a:gd name="T101" fmla="*/ 652 w 652"/>
                <a:gd name="T102" fmla="*/ 629 h 62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2" h="629">
                  <a:moveTo>
                    <a:pt x="652" y="353"/>
                  </a:moveTo>
                  <a:lnTo>
                    <a:pt x="645" y="382"/>
                  </a:lnTo>
                  <a:lnTo>
                    <a:pt x="638" y="410"/>
                  </a:lnTo>
                  <a:lnTo>
                    <a:pt x="626" y="437"/>
                  </a:lnTo>
                  <a:lnTo>
                    <a:pt x="613" y="462"/>
                  </a:lnTo>
                  <a:lnTo>
                    <a:pt x="597" y="487"/>
                  </a:lnTo>
                  <a:lnTo>
                    <a:pt x="581" y="510"/>
                  </a:lnTo>
                  <a:lnTo>
                    <a:pt x="562" y="531"/>
                  </a:lnTo>
                  <a:lnTo>
                    <a:pt x="542" y="549"/>
                  </a:lnTo>
                  <a:lnTo>
                    <a:pt x="519" y="567"/>
                  </a:lnTo>
                  <a:lnTo>
                    <a:pt x="496" y="583"/>
                  </a:lnTo>
                  <a:lnTo>
                    <a:pt x="471" y="597"/>
                  </a:lnTo>
                  <a:lnTo>
                    <a:pt x="444" y="608"/>
                  </a:lnTo>
                  <a:lnTo>
                    <a:pt x="416" y="617"/>
                  </a:lnTo>
                  <a:lnTo>
                    <a:pt x="387" y="624"/>
                  </a:lnTo>
                  <a:lnTo>
                    <a:pt x="359" y="627"/>
                  </a:lnTo>
                  <a:lnTo>
                    <a:pt x="329" y="629"/>
                  </a:lnTo>
                  <a:lnTo>
                    <a:pt x="295" y="627"/>
                  </a:lnTo>
                  <a:lnTo>
                    <a:pt x="261" y="622"/>
                  </a:lnTo>
                  <a:lnTo>
                    <a:pt x="231" y="615"/>
                  </a:lnTo>
                  <a:lnTo>
                    <a:pt x="201" y="602"/>
                  </a:lnTo>
                  <a:lnTo>
                    <a:pt x="171" y="590"/>
                  </a:lnTo>
                  <a:lnTo>
                    <a:pt x="144" y="572"/>
                  </a:lnTo>
                  <a:lnTo>
                    <a:pt x="119" y="554"/>
                  </a:lnTo>
                  <a:lnTo>
                    <a:pt x="96" y="533"/>
                  </a:lnTo>
                  <a:lnTo>
                    <a:pt x="75" y="510"/>
                  </a:lnTo>
                  <a:lnTo>
                    <a:pt x="55" y="483"/>
                  </a:lnTo>
                  <a:lnTo>
                    <a:pt x="39" y="457"/>
                  </a:lnTo>
                  <a:lnTo>
                    <a:pt x="25" y="428"/>
                  </a:lnTo>
                  <a:lnTo>
                    <a:pt x="14" y="398"/>
                  </a:lnTo>
                  <a:lnTo>
                    <a:pt x="7" y="366"/>
                  </a:lnTo>
                  <a:lnTo>
                    <a:pt x="2" y="334"/>
                  </a:lnTo>
                  <a:lnTo>
                    <a:pt x="0" y="300"/>
                  </a:lnTo>
                  <a:lnTo>
                    <a:pt x="6" y="252"/>
                  </a:lnTo>
                  <a:lnTo>
                    <a:pt x="18" y="204"/>
                  </a:lnTo>
                  <a:lnTo>
                    <a:pt x="38" y="158"/>
                  </a:lnTo>
                  <a:lnTo>
                    <a:pt x="64" y="115"/>
                  </a:lnTo>
                  <a:lnTo>
                    <a:pt x="94" y="76"/>
                  </a:lnTo>
                  <a:lnTo>
                    <a:pt x="128" y="44"/>
                  </a:lnTo>
                  <a:lnTo>
                    <a:pt x="164" y="17"/>
                  </a:lnTo>
                  <a:lnTo>
                    <a:pt x="201" y="0"/>
                  </a:lnTo>
                  <a:lnTo>
                    <a:pt x="201" y="106"/>
                  </a:lnTo>
                  <a:lnTo>
                    <a:pt x="173" y="122"/>
                  </a:lnTo>
                  <a:lnTo>
                    <a:pt x="149" y="142"/>
                  </a:lnTo>
                  <a:lnTo>
                    <a:pt x="130" y="161"/>
                  </a:lnTo>
                  <a:lnTo>
                    <a:pt x="116" y="184"/>
                  </a:lnTo>
                  <a:lnTo>
                    <a:pt x="103" y="211"/>
                  </a:lnTo>
                  <a:lnTo>
                    <a:pt x="96" y="240"/>
                  </a:lnTo>
                  <a:lnTo>
                    <a:pt x="91" y="272"/>
                  </a:lnTo>
                  <a:lnTo>
                    <a:pt x="89" y="305"/>
                  </a:lnTo>
                  <a:lnTo>
                    <a:pt x="94" y="355"/>
                  </a:lnTo>
                  <a:lnTo>
                    <a:pt x="109" y="401"/>
                  </a:lnTo>
                  <a:lnTo>
                    <a:pt x="132" y="444"/>
                  </a:lnTo>
                  <a:lnTo>
                    <a:pt x="162" y="480"/>
                  </a:lnTo>
                  <a:lnTo>
                    <a:pt x="197" y="510"/>
                  </a:lnTo>
                  <a:lnTo>
                    <a:pt x="240" y="533"/>
                  </a:lnTo>
                  <a:lnTo>
                    <a:pt x="286" y="547"/>
                  </a:lnTo>
                  <a:lnTo>
                    <a:pt x="336" y="553"/>
                  </a:lnTo>
                  <a:lnTo>
                    <a:pt x="380" y="549"/>
                  </a:lnTo>
                  <a:lnTo>
                    <a:pt x="423" y="538"/>
                  </a:lnTo>
                  <a:lnTo>
                    <a:pt x="462" y="521"/>
                  </a:lnTo>
                  <a:lnTo>
                    <a:pt x="496" y="496"/>
                  </a:lnTo>
                  <a:lnTo>
                    <a:pt x="526" y="467"/>
                  </a:lnTo>
                  <a:lnTo>
                    <a:pt x="551" y="432"/>
                  </a:lnTo>
                  <a:lnTo>
                    <a:pt x="569" y="394"/>
                  </a:lnTo>
                  <a:lnTo>
                    <a:pt x="579" y="352"/>
                  </a:lnTo>
                  <a:lnTo>
                    <a:pt x="652" y="353"/>
                  </a:lnTo>
                  <a:close/>
                </a:path>
              </a:pathLst>
            </a:custGeom>
            <a:solidFill>
              <a:srgbClr val="00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066800" y="6019800"/>
            <a:ext cx="70104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ja-JP">
                <a:latin typeface="Comic Sans MS" pitchFamily="66" charset="0"/>
                <a:ea typeface="ＭＳ Ｐゴシック" pitchFamily="50" charset="-128"/>
              </a:rPr>
              <a:t>Source: Sustainable Management Development Program </a:t>
            </a:r>
          </a:p>
        </p:txBody>
      </p:sp>
      <p:sp>
        <p:nvSpPr>
          <p:cNvPr id="5" name="Title 1"/>
          <p:cNvSpPr txBox="1">
            <a:spLocks/>
          </p:cNvSpPr>
          <p:nvPr/>
        </p:nvSpPr>
        <p:spPr>
          <a:xfrm>
            <a:off x="609600" y="609600"/>
            <a:ext cx="7924800" cy="685800"/>
          </a:xfrm>
          <a:prstGeom prst="rect">
            <a:avLst/>
          </a:prstGeom>
        </p:spPr>
        <p:txBody>
          <a:bodyPr/>
          <a:lstStyle/>
          <a:p>
            <a:pPr algn="ctr" fontAlgn="auto">
              <a:spcAft>
                <a:spcPts val="0"/>
              </a:spcAft>
              <a:defRPr/>
            </a:pPr>
            <a:r>
              <a:rPr lang="en-US" sz="3200" b="1" dirty="0">
                <a:effectLst>
                  <a:outerShdw blurRad="53975" dist="22860" dir="5400000" algn="tl" rotWithShape="0">
                    <a:srgbClr val="000000">
                      <a:alpha val="55000"/>
                    </a:srgbClr>
                  </a:outerShdw>
                </a:effectLst>
                <a:latin typeface="Comic Sans MS" pitchFamily="66" charset="0"/>
                <a:ea typeface="+mj-ea"/>
                <a:cs typeface="+mj-cs"/>
              </a:rPr>
              <a:t>Presentation Styles</a:t>
            </a:r>
          </a:p>
        </p:txBody>
      </p:sp>
      <p:sp>
        <p:nvSpPr>
          <p:cNvPr id="6" name="Content Placeholder 3"/>
          <p:cNvSpPr txBox="1">
            <a:spLocks/>
          </p:cNvSpPr>
          <p:nvPr/>
        </p:nvSpPr>
        <p:spPr bwMode="auto">
          <a:xfrm>
            <a:off x="928688" y="1447800"/>
            <a:ext cx="75438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265113" indent="-265113">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ts val="250"/>
              </a:spcBef>
              <a:buClr>
                <a:schemeClr val="accent1"/>
              </a:buClr>
              <a:buSzPct val="80000"/>
            </a:pPr>
            <a:r>
              <a:rPr lang="en-US" altLang="ja-JP" sz="2400">
                <a:latin typeface="Comic Sans MS" pitchFamily="66" charset="0"/>
                <a:ea typeface="ＭＳ Ｐゴシック" pitchFamily="50" charset="-128"/>
                <a:cs typeface="Tahoma" pitchFamily="34" charset="0"/>
              </a:rPr>
              <a:t>What are some ways to keep the audience engaged?</a:t>
            </a:r>
          </a:p>
          <a:p>
            <a:pPr>
              <a:spcBef>
                <a:spcPts val="250"/>
              </a:spcBef>
              <a:buClr>
                <a:schemeClr val="accent1"/>
              </a:buClr>
              <a:buSzPct val="80000"/>
            </a:pPr>
            <a:endParaRPr lang="en-US" altLang="ja-JP" sz="2400">
              <a:latin typeface="Comic Sans MS" pitchFamily="66" charset="0"/>
              <a:ea typeface="ＭＳ Ｐゴシック" pitchFamily="50" charset="-128"/>
              <a:cs typeface="Tahoma" pitchFamily="34" charset="0"/>
            </a:endParaRPr>
          </a:p>
          <a:p>
            <a:pPr>
              <a:spcBef>
                <a:spcPts val="250"/>
              </a:spcBef>
              <a:buClr>
                <a:schemeClr val="accent1"/>
              </a:buClr>
              <a:buSzPct val="80000"/>
            </a:pPr>
            <a:endParaRPr lang="en-US" altLang="ja-JP" sz="2400">
              <a:latin typeface="Comic Sans MS" pitchFamily="66" charset="0"/>
              <a:ea typeface="ＭＳ Ｐゴシック" pitchFamily="50" charset="-128"/>
              <a:cs typeface="Tahoma" pitchFamily="34" charset="0"/>
            </a:endParaRPr>
          </a:p>
          <a:p>
            <a:pPr algn="ctr">
              <a:spcBef>
                <a:spcPts val="250"/>
              </a:spcBef>
              <a:buClr>
                <a:schemeClr val="accent1"/>
              </a:buClr>
              <a:buSzPct val="80000"/>
            </a:pPr>
            <a:endParaRPr lang="en-US" altLang="ja-JP" sz="2000">
              <a:latin typeface="Comic Sans MS" pitchFamily="66" charset="0"/>
              <a:ea typeface="ＭＳ Ｐゴシック" pitchFamily="50" charset="-128"/>
              <a:cs typeface="Tahoma" pitchFamily="34" charset="0"/>
            </a:endParaRPr>
          </a:p>
          <a:p>
            <a:pPr algn="ctr">
              <a:spcBef>
                <a:spcPts val="250"/>
              </a:spcBef>
              <a:buClr>
                <a:schemeClr val="accent1"/>
              </a:buClr>
              <a:buSzPct val="80000"/>
            </a:pPr>
            <a:endParaRPr lang="en-US" altLang="ja-JP" sz="900">
              <a:latin typeface="Comic Sans MS" pitchFamily="66" charset="0"/>
              <a:ea typeface="ＭＳ Ｐゴシック" pitchFamily="50" charset="-128"/>
              <a:cs typeface="Tahoma"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xmlns="" val="2736111282"/>
              </p:ext>
            </p:extLst>
          </p:nvPr>
        </p:nvGraphicFramePr>
        <p:xfrm>
          <a:off x="914400" y="2209800"/>
          <a:ext cx="2209800" cy="3413760"/>
        </p:xfrm>
        <a:graphic>
          <a:graphicData uri="http://schemas.openxmlformats.org/drawingml/2006/table">
            <a:tbl>
              <a:tblPr/>
              <a:tblGrid>
                <a:gridCol w="2209800"/>
              </a:tblGrid>
              <a:tr h="243795">
                <a:tc>
                  <a:txBody>
                    <a:bodyPr/>
                    <a:lstStyle/>
                    <a:p>
                      <a:pPr marL="0" marR="0" algn="ctr">
                        <a:spcBef>
                          <a:spcPts val="0"/>
                        </a:spcBef>
                        <a:spcAft>
                          <a:spcPts val="0"/>
                        </a:spcAft>
                      </a:pPr>
                      <a:r>
                        <a:rPr lang="en-US" sz="1600" dirty="0">
                          <a:solidFill>
                            <a:srgbClr val="000000"/>
                          </a:solidFill>
                          <a:latin typeface="Comic Sans MS" pitchFamily="66" charset="0"/>
                          <a:ea typeface="Times New Roman"/>
                          <a:cs typeface="Times New Roman"/>
                        </a:rPr>
                        <a:t>Type of Activity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243795">
                <a:tc>
                  <a:txBody>
                    <a:bodyPr/>
                    <a:lstStyle/>
                    <a:p>
                      <a:pPr marL="0" marR="0">
                        <a:spcBef>
                          <a:spcPts val="0"/>
                        </a:spcBef>
                        <a:spcAft>
                          <a:spcPts val="0"/>
                        </a:spcAft>
                      </a:pPr>
                      <a:r>
                        <a:rPr lang="en-US" sz="1600" dirty="0">
                          <a:solidFill>
                            <a:srgbClr val="000000"/>
                          </a:solidFill>
                          <a:latin typeface="Comic Sans MS" pitchFamily="66" charset="0"/>
                          <a:ea typeface="Times New Roman"/>
                          <a:cs typeface="Times New Roman"/>
                        </a:rPr>
                        <a:t>Lecture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795">
                <a:tc>
                  <a:txBody>
                    <a:bodyPr/>
                    <a:lstStyle/>
                    <a:p>
                      <a:pPr marL="0" marR="0">
                        <a:spcBef>
                          <a:spcPts val="0"/>
                        </a:spcBef>
                        <a:spcAft>
                          <a:spcPts val="0"/>
                        </a:spcAft>
                      </a:pPr>
                      <a:r>
                        <a:rPr lang="en-US" sz="1600" dirty="0">
                          <a:solidFill>
                            <a:srgbClr val="000000"/>
                          </a:solidFill>
                          <a:latin typeface="Comic Sans MS" pitchFamily="66" charset="0"/>
                          <a:ea typeface="Times New Roman"/>
                          <a:cs typeface="Times New Roman"/>
                        </a:rPr>
                        <a:t>Group discussion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795">
                <a:tc>
                  <a:txBody>
                    <a:bodyPr/>
                    <a:lstStyle/>
                    <a:p>
                      <a:pPr marL="0" marR="0">
                        <a:spcBef>
                          <a:spcPts val="0"/>
                        </a:spcBef>
                        <a:spcAft>
                          <a:spcPts val="0"/>
                        </a:spcAft>
                      </a:pPr>
                      <a:r>
                        <a:rPr lang="en-US" sz="1600" dirty="0">
                          <a:solidFill>
                            <a:srgbClr val="000000"/>
                          </a:solidFill>
                          <a:latin typeface="Comic Sans MS" pitchFamily="66" charset="0"/>
                          <a:ea typeface="Times New Roman"/>
                          <a:cs typeface="Times New Roman"/>
                        </a:rPr>
                        <a:t>Question and answer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795">
                <a:tc>
                  <a:txBody>
                    <a:bodyPr/>
                    <a:lstStyle/>
                    <a:p>
                      <a:pPr marL="0" marR="0">
                        <a:spcBef>
                          <a:spcPts val="0"/>
                        </a:spcBef>
                        <a:spcAft>
                          <a:spcPts val="0"/>
                        </a:spcAft>
                      </a:pPr>
                      <a:r>
                        <a:rPr lang="en-US" sz="1600" dirty="0">
                          <a:solidFill>
                            <a:srgbClr val="000000"/>
                          </a:solidFill>
                          <a:latin typeface="Comic Sans MS" pitchFamily="66" charset="0"/>
                          <a:ea typeface="Times New Roman"/>
                          <a:cs typeface="Times New Roman"/>
                        </a:rPr>
                        <a:t>Case study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795">
                <a:tc>
                  <a:txBody>
                    <a:bodyPr/>
                    <a:lstStyle/>
                    <a:p>
                      <a:pPr marL="0" marR="0">
                        <a:spcBef>
                          <a:spcPts val="0"/>
                        </a:spcBef>
                        <a:spcAft>
                          <a:spcPts val="0"/>
                        </a:spcAft>
                      </a:pPr>
                      <a:r>
                        <a:rPr lang="en-US" sz="1600" dirty="0">
                          <a:solidFill>
                            <a:srgbClr val="000000"/>
                          </a:solidFill>
                          <a:latin typeface="Comic Sans MS" pitchFamily="66" charset="0"/>
                          <a:ea typeface="Times New Roman"/>
                          <a:cs typeface="Times New Roman"/>
                        </a:rPr>
                        <a:t>Brainstorm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795">
                <a:tc>
                  <a:txBody>
                    <a:bodyPr/>
                    <a:lstStyle/>
                    <a:p>
                      <a:pPr marL="0" marR="0">
                        <a:spcBef>
                          <a:spcPts val="0"/>
                        </a:spcBef>
                        <a:spcAft>
                          <a:spcPts val="0"/>
                        </a:spcAft>
                      </a:pPr>
                      <a:r>
                        <a:rPr lang="en-US" sz="1600" dirty="0">
                          <a:solidFill>
                            <a:srgbClr val="000000"/>
                          </a:solidFill>
                          <a:latin typeface="Comic Sans MS" pitchFamily="66" charset="0"/>
                          <a:ea typeface="Times New Roman"/>
                          <a:cs typeface="Times New Roman"/>
                        </a:rPr>
                        <a:t>Quiz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795">
                <a:tc>
                  <a:txBody>
                    <a:bodyPr/>
                    <a:lstStyle/>
                    <a:p>
                      <a:pPr marL="0" marR="0">
                        <a:spcBef>
                          <a:spcPts val="0"/>
                        </a:spcBef>
                        <a:spcAft>
                          <a:spcPts val="0"/>
                        </a:spcAft>
                      </a:pPr>
                      <a:r>
                        <a:rPr lang="en-US" sz="1600" dirty="0">
                          <a:solidFill>
                            <a:srgbClr val="000000"/>
                          </a:solidFill>
                          <a:latin typeface="Comic Sans MS" pitchFamily="66" charset="0"/>
                          <a:ea typeface="Times New Roman"/>
                          <a:cs typeface="Times New Roman"/>
                        </a:rPr>
                        <a:t>Game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795">
                <a:tc>
                  <a:txBody>
                    <a:bodyPr/>
                    <a:lstStyle/>
                    <a:p>
                      <a:pPr marL="0" marR="0">
                        <a:spcBef>
                          <a:spcPts val="0"/>
                        </a:spcBef>
                        <a:spcAft>
                          <a:spcPts val="0"/>
                        </a:spcAft>
                      </a:pPr>
                      <a:r>
                        <a:rPr lang="en-US" sz="1600" dirty="0">
                          <a:solidFill>
                            <a:srgbClr val="000000"/>
                          </a:solidFill>
                          <a:latin typeface="Comic Sans MS" pitchFamily="66" charset="0"/>
                          <a:ea typeface="Times New Roman"/>
                          <a:cs typeface="Times New Roman"/>
                        </a:rPr>
                        <a:t>Panel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795">
                <a:tc>
                  <a:txBody>
                    <a:bodyPr/>
                    <a:lstStyle/>
                    <a:p>
                      <a:pPr marL="0" marR="0">
                        <a:spcBef>
                          <a:spcPts val="0"/>
                        </a:spcBef>
                        <a:spcAft>
                          <a:spcPts val="0"/>
                        </a:spcAft>
                      </a:pPr>
                      <a:r>
                        <a:rPr lang="en-US" sz="1600" dirty="0">
                          <a:solidFill>
                            <a:srgbClr val="000000"/>
                          </a:solidFill>
                          <a:latin typeface="Comic Sans MS" pitchFamily="66" charset="0"/>
                          <a:ea typeface="Times New Roman"/>
                          <a:cs typeface="Times New Roman"/>
                        </a:rPr>
                        <a:t>Debate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795">
                <a:tc>
                  <a:txBody>
                    <a:bodyPr/>
                    <a:lstStyle/>
                    <a:p>
                      <a:pPr marL="0" marR="0">
                        <a:spcBef>
                          <a:spcPts val="0"/>
                        </a:spcBef>
                        <a:spcAft>
                          <a:spcPts val="0"/>
                        </a:spcAft>
                      </a:pPr>
                      <a:r>
                        <a:rPr lang="en-US" sz="1600" dirty="0">
                          <a:solidFill>
                            <a:srgbClr val="000000"/>
                          </a:solidFill>
                          <a:latin typeface="Comic Sans MS" pitchFamily="66" charset="0"/>
                          <a:ea typeface="Times New Roman"/>
                          <a:cs typeface="Times New Roman"/>
                        </a:rPr>
                        <a:t>Story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795">
                <a:tc>
                  <a:txBody>
                    <a:bodyPr/>
                    <a:lstStyle/>
                    <a:p>
                      <a:pPr marL="0" marR="0">
                        <a:spcBef>
                          <a:spcPts val="0"/>
                        </a:spcBef>
                        <a:spcAft>
                          <a:spcPts val="0"/>
                        </a:spcAft>
                      </a:pPr>
                      <a:r>
                        <a:rPr lang="en-US" sz="1600" dirty="0">
                          <a:solidFill>
                            <a:srgbClr val="000000"/>
                          </a:solidFill>
                          <a:latin typeface="Comic Sans MS" pitchFamily="66" charset="0"/>
                          <a:ea typeface="Times New Roman"/>
                          <a:cs typeface="Times New Roman"/>
                        </a:rPr>
                        <a:t>Problem solving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795">
                <a:tc>
                  <a:txBody>
                    <a:bodyPr/>
                    <a:lstStyle/>
                    <a:p>
                      <a:pPr marL="0" marR="0">
                        <a:spcBef>
                          <a:spcPts val="0"/>
                        </a:spcBef>
                        <a:spcAft>
                          <a:spcPts val="0"/>
                        </a:spcAft>
                      </a:pPr>
                      <a:r>
                        <a:rPr lang="en-US" sz="1600" dirty="0">
                          <a:solidFill>
                            <a:srgbClr val="000000"/>
                          </a:solidFill>
                          <a:latin typeface="Comic Sans MS" pitchFamily="66" charset="0"/>
                          <a:ea typeface="Times New Roman"/>
                          <a:cs typeface="Times New Roman"/>
                        </a:rPr>
                        <a:t>Role-playing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795">
                <a:tc>
                  <a:txBody>
                    <a:bodyPr/>
                    <a:lstStyle/>
                    <a:p>
                      <a:pPr marL="0" marR="0">
                        <a:spcBef>
                          <a:spcPts val="0"/>
                        </a:spcBef>
                        <a:spcAft>
                          <a:spcPts val="0"/>
                        </a:spcAft>
                      </a:pPr>
                      <a:r>
                        <a:rPr lang="en-US" sz="1600" dirty="0">
                          <a:solidFill>
                            <a:srgbClr val="000000"/>
                          </a:solidFill>
                          <a:latin typeface="Comic Sans MS" pitchFamily="66" charset="0"/>
                          <a:ea typeface="Times New Roman"/>
                          <a:cs typeface="Times New Roman"/>
                        </a:rPr>
                        <a:t>Demonstration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xmlns="" val="2134100176"/>
              </p:ext>
            </p:extLst>
          </p:nvPr>
        </p:nvGraphicFramePr>
        <p:xfrm>
          <a:off x="3200400" y="2209800"/>
          <a:ext cx="5334000" cy="3371215"/>
        </p:xfrm>
        <a:graphic>
          <a:graphicData uri="http://schemas.openxmlformats.org/drawingml/2006/table">
            <a:tbl>
              <a:tblPr/>
              <a:tblGrid>
                <a:gridCol w="1339850"/>
                <a:gridCol w="1428750"/>
                <a:gridCol w="1339850"/>
                <a:gridCol w="1225550"/>
              </a:tblGrid>
              <a:tr h="198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6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Large Group</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1C6F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6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Small Group</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1C6F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6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Pairs/Threes</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1C6F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6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Individual</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1C6F7"/>
                    </a:solidFill>
                  </a:tcPr>
                </a:tc>
              </a:tr>
              <a:tr h="238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9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sym typeface="Wingdings 2" pitchFamily="18" charset="2"/>
                        </a:rPr>
                        <a:t></a:t>
                      </a:r>
                      <a:endParaRPr kumimoji="0" lang="en-US" altLang="ja-JP"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sym typeface="Wingdings 2" pitchFamily="18" charset="2"/>
                        </a:rPr>
                        <a:t></a:t>
                      </a:r>
                      <a:endParaRPr kumimoji="0" lang="en-US" altLang="ja-JP" sz="1200" b="0" i="0" u="none" strike="noStrike" cap="none" normalizeH="0" baseline="0" smtClean="0">
                        <a:ln>
                          <a:noFill/>
                        </a:ln>
                        <a:solidFill>
                          <a:schemeClr val="tx1"/>
                        </a:solidFill>
                        <a:effectLst/>
                        <a:latin typeface="Arial" pitchFamily="34" charset="0"/>
                        <a:ea typeface="ＭＳ 明朝" pitchFamily="17" charset="-128"/>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3387832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2"/>
          <p:cNvSpPr>
            <a:spLocks noGrp="1"/>
          </p:cNvSpPr>
          <p:nvPr>
            <p:ph sz="quarter" idx="1"/>
          </p:nvPr>
        </p:nvSpPr>
        <p:spPr>
          <a:xfrm>
            <a:off x="457200" y="457200"/>
            <a:ext cx="8229600" cy="5668963"/>
          </a:xfrm>
        </p:spPr>
        <p:txBody>
          <a:bodyPr/>
          <a:lstStyle/>
          <a:p>
            <a:pPr eaLnBrk="1" hangingPunct="1">
              <a:buFont typeface="Wingdings" pitchFamily="2" charset="2"/>
              <a:buNone/>
            </a:pPr>
            <a:r>
              <a:rPr lang="en-US" altLang="ja-JP" sz="4000" dirty="0" smtClean="0">
                <a:latin typeface="Comic Sans MS" pitchFamily="66" charset="0"/>
                <a:cs typeface="HGPｺﾞｼｯｸE"/>
              </a:rPr>
              <a:t>            Practice</a:t>
            </a:r>
            <a:endParaRPr lang="en-US" altLang="ja-JP" dirty="0" smtClean="0">
              <a:latin typeface="Comic Sans MS" pitchFamily="66" charset="0"/>
              <a:cs typeface="HGPｺﾞｼｯｸE"/>
            </a:endParaRPr>
          </a:p>
          <a:p>
            <a:pPr eaLnBrk="1" hangingPunct="1">
              <a:buFont typeface="Wingdings" pitchFamily="2" charset="2"/>
              <a:buNone/>
            </a:pPr>
            <a:endParaRPr lang="en-US" altLang="ja-JP" dirty="0" smtClean="0">
              <a:latin typeface="Comic Sans MS" pitchFamily="66" charset="0"/>
              <a:cs typeface="HGPｺﾞｼｯｸE"/>
            </a:endParaRPr>
          </a:p>
          <a:p>
            <a:pPr eaLnBrk="1" hangingPunct="1">
              <a:buFont typeface="Wingdings" pitchFamily="2" charset="2"/>
              <a:buNone/>
            </a:pPr>
            <a:endParaRPr lang="en-US" altLang="ja-JP" dirty="0" smtClean="0">
              <a:latin typeface="Comic Sans MS" pitchFamily="66" charset="0"/>
              <a:cs typeface="HGPｺﾞｼｯｸE"/>
            </a:endParaRPr>
          </a:p>
          <a:p>
            <a:pPr eaLnBrk="1" hangingPunct="1">
              <a:buFont typeface="Wingdings" pitchFamily="2" charset="2"/>
              <a:buNone/>
            </a:pPr>
            <a:endParaRPr lang="en-US" altLang="ja-JP" dirty="0">
              <a:latin typeface="Comic Sans MS" pitchFamily="66" charset="0"/>
              <a:cs typeface="HGPｺﾞｼｯｸE"/>
            </a:endParaRPr>
          </a:p>
          <a:p>
            <a:pPr eaLnBrk="1" hangingPunct="1">
              <a:buFont typeface="Wingdings" pitchFamily="2" charset="2"/>
              <a:buNone/>
            </a:pPr>
            <a:r>
              <a:rPr lang="en-US" altLang="ja-JP" dirty="0" smtClean="0">
                <a:latin typeface="Comic Sans MS" pitchFamily="66" charset="0"/>
                <a:cs typeface="HGPｺﾞｼｯｸE"/>
              </a:rPr>
              <a:t>  WHAT you say </a:t>
            </a:r>
          </a:p>
          <a:p>
            <a:pPr eaLnBrk="1" hangingPunct="1"/>
            <a:endParaRPr lang="en-US" altLang="ja-JP" dirty="0" smtClean="0">
              <a:latin typeface="Comic Sans MS" pitchFamily="66" charset="0"/>
              <a:cs typeface="HGPｺﾞｼｯｸE"/>
            </a:endParaRPr>
          </a:p>
          <a:p>
            <a:pPr eaLnBrk="1" hangingPunct="1">
              <a:buFont typeface="Wingdings" pitchFamily="2" charset="2"/>
              <a:buNone/>
            </a:pPr>
            <a:r>
              <a:rPr lang="ja-JP" altLang="en-US" dirty="0" smtClean="0">
                <a:latin typeface="Comic Sans MS" pitchFamily="66" charset="0"/>
                <a:cs typeface="HGPｺﾞｼｯｸE"/>
              </a:rPr>
              <a:t>　　　　　　　　　</a:t>
            </a:r>
            <a:r>
              <a:rPr lang="en-US" altLang="ja-JP" dirty="0" smtClean="0">
                <a:latin typeface="Comic Sans MS" pitchFamily="66" charset="0"/>
                <a:cs typeface="HGPｺﾞｼｯｸE"/>
              </a:rPr>
              <a:t>HOW you say</a:t>
            </a:r>
          </a:p>
          <a:p>
            <a:pPr eaLnBrk="1" hangingPunct="1"/>
            <a:endParaRPr lang="en-US" altLang="ja-JP" dirty="0" smtClean="0">
              <a:latin typeface="Comic Sans MS" pitchFamily="66" charset="0"/>
              <a:cs typeface="HGPｺﾞｼｯｸE"/>
            </a:endParaRPr>
          </a:p>
          <a:p>
            <a:pPr algn="ctr" eaLnBrk="1" hangingPunct="1">
              <a:buFont typeface="Wingdings" pitchFamily="2" charset="2"/>
              <a:buNone/>
            </a:pPr>
            <a:r>
              <a:rPr lang="ja-JP" altLang="en-US" dirty="0" smtClean="0">
                <a:latin typeface="Comic Sans MS" pitchFamily="66" charset="0"/>
                <a:cs typeface="HGPｺﾞｼｯｸE"/>
              </a:rPr>
              <a:t>　　　　　　　　　　　　</a:t>
            </a:r>
            <a:endParaRPr lang="en-US" altLang="ja-JP" dirty="0" smtClean="0">
              <a:latin typeface="Comic Sans MS" pitchFamily="66" charset="0"/>
              <a:cs typeface="HGPｺﾞｼｯｸE"/>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pic>
        <p:nvPicPr>
          <p:cNvPr id="1026" name="Picture 2" descr="E:\mehrabian-cropped (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117427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331913" y="228600"/>
            <a:ext cx="7632700" cy="990600"/>
          </a:xfrm>
        </p:spPr>
        <p:txBody>
          <a:bodyPr/>
          <a:lstStyle/>
          <a:p>
            <a:endParaRPr lang="ja-JP" altLang="en-US" smtClean="0">
              <a:cs typeface="HGPｺﾞｼｯｸE"/>
            </a:endParaRPr>
          </a:p>
        </p:txBody>
      </p:sp>
      <p:sp>
        <p:nvSpPr>
          <p:cNvPr id="35843" name="Content Placeholder 2"/>
          <p:cNvSpPr>
            <a:spLocks noGrp="1"/>
          </p:cNvSpPr>
          <p:nvPr>
            <p:ph sz="quarter" idx="1"/>
          </p:nvPr>
        </p:nvSpPr>
        <p:spPr>
          <a:xfrm>
            <a:off x="612775" y="1600200"/>
            <a:ext cx="8153400" cy="4495800"/>
          </a:xfrm>
        </p:spPr>
        <p:txBody>
          <a:bodyPr/>
          <a:lstStyle/>
          <a:p>
            <a:endParaRPr lang="ja-JP" altLang="en-US" smtClean="0">
              <a:cs typeface="HGPｺﾞｼｯｸE"/>
            </a:endParaRPr>
          </a:p>
        </p:txBody>
      </p:sp>
      <p:pic>
        <p:nvPicPr>
          <p:cNvPr id="35844" name="Picture 2" descr="C:\Users\user\Downloads\downloadfile-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600200" y="762000"/>
            <a:ext cx="7364413" cy="457200"/>
          </a:xfrm>
        </p:spPr>
        <p:txBody>
          <a:bodyPr/>
          <a:lstStyle/>
          <a:p>
            <a:pPr eaLnBrk="1" hangingPunct="1"/>
            <a:r>
              <a:rPr lang="en-US" altLang="ja-JP" smtClean="0">
                <a:solidFill>
                  <a:schemeClr val="tx1"/>
                </a:solidFill>
                <a:latin typeface="Comic Sans MS" pitchFamily="66" charset="0"/>
                <a:cs typeface="HGPｺﾞｼｯｸE"/>
              </a:rPr>
              <a:t>Body Language</a:t>
            </a:r>
            <a:br>
              <a:rPr lang="en-US" altLang="ja-JP" smtClean="0">
                <a:solidFill>
                  <a:schemeClr val="tx1"/>
                </a:solidFill>
                <a:latin typeface="Comic Sans MS" pitchFamily="66" charset="0"/>
                <a:cs typeface="HGPｺﾞｼｯｸE"/>
              </a:rPr>
            </a:br>
            <a:endParaRPr lang="ja-JP" altLang="en-US" smtClean="0">
              <a:solidFill>
                <a:schemeClr val="tx1"/>
              </a:solidFill>
              <a:cs typeface="HGPｺﾞｼｯｸE"/>
            </a:endParaRPr>
          </a:p>
        </p:txBody>
      </p:sp>
      <p:sp>
        <p:nvSpPr>
          <p:cNvPr id="36867" name="Content Placeholder 2"/>
          <p:cNvSpPr>
            <a:spLocks noGrp="1"/>
          </p:cNvSpPr>
          <p:nvPr>
            <p:ph sz="quarter" idx="1"/>
          </p:nvPr>
        </p:nvSpPr>
        <p:spPr>
          <a:xfrm>
            <a:off x="1600199" y="1600200"/>
            <a:ext cx="7165975" cy="4495800"/>
          </a:xfrm>
        </p:spPr>
        <p:txBody>
          <a:bodyPr/>
          <a:lstStyle/>
          <a:p>
            <a:pPr eaLnBrk="1" hangingPunct="1">
              <a:buFont typeface="Wingdings" pitchFamily="2" charset="2"/>
              <a:buNone/>
            </a:pPr>
            <a:endParaRPr lang="en-US" altLang="ja-JP" dirty="0" smtClean="0">
              <a:latin typeface="Comic Sans MS" pitchFamily="66" charset="0"/>
              <a:cs typeface="HGPｺﾞｼｯｸE"/>
            </a:endParaRPr>
          </a:p>
          <a:p>
            <a:pPr eaLnBrk="1" hangingPunct="1">
              <a:buFont typeface="Wingdings" pitchFamily="2" charset="2"/>
              <a:buNone/>
            </a:pPr>
            <a:r>
              <a:rPr lang="en-US" altLang="ja-JP" dirty="0" smtClean="0">
                <a:latin typeface="Comic Sans MS" pitchFamily="66" charset="0"/>
                <a:cs typeface="HGPｺﾞｼｯｸE"/>
              </a:rPr>
              <a:t>Posture</a:t>
            </a:r>
          </a:p>
          <a:p>
            <a:pPr eaLnBrk="1" hangingPunct="1">
              <a:buFont typeface="Wingdings" pitchFamily="2" charset="2"/>
              <a:buNone/>
            </a:pPr>
            <a:r>
              <a:rPr lang="en-US" altLang="ja-JP" dirty="0" smtClean="0">
                <a:latin typeface="Comic Sans MS" pitchFamily="66" charset="0"/>
                <a:cs typeface="HGPｺﾞｼｯｸE"/>
              </a:rPr>
              <a:t>Gesture</a:t>
            </a:r>
          </a:p>
          <a:p>
            <a:pPr eaLnBrk="1" hangingPunct="1">
              <a:buFont typeface="Wingdings" pitchFamily="2" charset="2"/>
              <a:buNone/>
            </a:pPr>
            <a:r>
              <a:rPr lang="en-US" altLang="ja-JP" dirty="0" smtClean="0">
                <a:latin typeface="Comic Sans MS" pitchFamily="66" charset="0"/>
                <a:cs typeface="HGPｺﾞｼｯｸE"/>
              </a:rPr>
              <a:t>Eye contact</a:t>
            </a:r>
          </a:p>
          <a:p>
            <a:pPr eaLnBrk="1" hangingPunct="1">
              <a:buFont typeface="Wingdings" pitchFamily="2" charset="2"/>
              <a:buNone/>
            </a:pPr>
            <a:r>
              <a:rPr lang="en-US" altLang="ja-JP" dirty="0" smtClean="0">
                <a:latin typeface="Comic Sans MS" pitchFamily="66" charset="0"/>
                <a:cs typeface="HGPｺﾞｼｯｸE"/>
              </a:rPr>
              <a:t>Smile</a:t>
            </a:r>
          </a:p>
          <a:p>
            <a:pPr eaLnBrk="1" hangingPunct="1">
              <a:buFont typeface="Wingdings" pitchFamily="2" charset="2"/>
              <a:buNone/>
            </a:pPr>
            <a:r>
              <a:rPr lang="en-US" altLang="ja-JP" dirty="0" smtClean="0">
                <a:latin typeface="Comic Sans MS" pitchFamily="66" charset="0"/>
                <a:cs typeface="HGPｺﾞｼｯｸE"/>
              </a:rPr>
              <a:t>Movement</a:t>
            </a:r>
            <a:endParaRPr lang="ja-JP" altLang="en-US" dirty="0" smtClean="0">
              <a:latin typeface="Comic Sans MS" pitchFamily="66" charset="0"/>
              <a:cs typeface="HGPｺﾞｼｯｸE"/>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2"/>
          <p:cNvSpPr>
            <a:spLocks noGrp="1"/>
          </p:cNvSpPr>
          <p:nvPr>
            <p:ph sz="quarter" idx="1"/>
          </p:nvPr>
        </p:nvSpPr>
        <p:spPr>
          <a:xfrm>
            <a:off x="1143000" y="304800"/>
            <a:ext cx="7543800" cy="5821363"/>
          </a:xfrm>
        </p:spPr>
        <p:txBody>
          <a:bodyPr/>
          <a:lstStyle/>
          <a:p>
            <a:pPr eaLnBrk="1" hangingPunct="1">
              <a:buFont typeface="Wingdings" pitchFamily="2" charset="2"/>
              <a:buNone/>
            </a:pPr>
            <a:r>
              <a:rPr lang="en-US" altLang="ja-JP" sz="4000" dirty="0" smtClean="0">
                <a:latin typeface="Comic Sans MS" pitchFamily="66" charset="0"/>
                <a:cs typeface="HGPｺﾞｼｯｸE"/>
              </a:rPr>
              <a:t>       Body Language</a:t>
            </a:r>
          </a:p>
          <a:p>
            <a:pPr eaLnBrk="1" hangingPunct="1">
              <a:buFont typeface="Wingdings" pitchFamily="2" charset="2"/>
              <a:buNone/>
            </a:pPr>
            <a:endParaRPr lang="en-US" altLang="ja-JP" dirty="0" smtClean="0">
              <a:latin typeface="Comic Sans MS" pitchFamily="66" charset="0"/>
              <a:cs typeface="HGPｺﾞｼｯｸE"/>
            </a:endParaRPr>
          </a:p>
          <a:p>
            <a:pPr eaLnBrk="1" hangingPunct="1">
              <a:buFont typeface="Wingdings" pitchFamily="2" charset="2"/>
              <a:buNone/>
            </a:pPr>
            <a:r>
              <a:rPr lang="en-US" altLang="ja-JP" dirty="0" smtClean="0">
                <a:latin typeface="Comic Sans MS" pitchFamily="66" charset="0"/>
                <a:cs typeface="HGPｺﾞｼｯｸE"/>
              </a:rPr>
              <a:t>Our </a:t>
            </a:r>
            <a:r>
              <a:rPr lang="en-US" altLang="ja-JP" dirty="0" err="1" smtClean="0">
                <a:latin typeface="Comic Sans MS" pitchFamily="66" charset="0"/>
                <a:cs typeface="HGPｺﾞｼｯｸE"/>
              </a:rPr>
              <a:t>nonverbals</a:t>
            </a:r>
            <a:r>
              <a:rPr lang="en-US" altLang="ja-JP" dirty="0" smtClean="0">
                <a:latin typeface="Comic Sans MS" pitchFamily="66" charset="0"/>
                <a:cs typeface="HGPｺﾞｼｯｸE"/>
              </a:rPr>
              <a:t> govern how other people think and feel about us.</a:t>
            </a:r>
          </a:p>
          <a:p>
            <a:pPr algn="ctr" eaLnBrk="1" hangingPunct="1">
              <a:buFont typeface="Wingdings" pitchFamily="2" charset="2"/>
              <a:buNone/>
            </a:pPr>
            <a:r>
              <a:rPr lang="en-US" altLang="ja-JP" dirty="0" smtClean="0">
                <a:latin typeface="Comic Sans MS" pitchFamily="66" charset="0"/>
                <a:cs typeface="HGPｺﾞｼｯｸE"/>
              </a:rPr>
              <a:t>ALSO</a:t>
            </a:r>
          </a:p>
          <a:p>
            <a:pPr eaLnBrk="1" hangingPunct="1">
              <a:buFont typeface="Wingdings" pitchFamily="2" charset="2"/>
              <a:buNone/>
            </a:pPr>
            <a:r>
              <a:rPr lang="en-US" altLang="ja-JP" dirty="0" smtClean="0">
                <a:latin typeface="Comic Sans MS" pitchFamily="66" charset="0"/>
                <a:cs typeface="HGPｺﾞｼｯｸE"/>
              </a:rPr>
              <a:t>Our </a:t>
            </a:r>
            <a:r>
              <a:rPr lang="en-US" altLang="ja-JP" dirty="0" err="1" smtClean="0">
                <a:latin typeface="Comic Sans MS" pitchFamily="66" charset="0"/>
                <a:cs typeface="HGPｺﾞｼｯｸE"/>
              </a:rPr>
              <a:t>nonverbals</a:t>
            </a:r>
            <a:r>
              <a:rPr lang="en-US" altLang="ja-JP" dirty="0" smtClean="0">
                <a:latin typeface="Comic Sans MS" pitchFamily="66" charset="0"/>
                <a:cs typeface="HGPｺﾞｼｯｸE"/>
              </a:rPr>
              <a:t> govern how we think and feel about ourselves.</a:t>
            </a:r>
            <a:endParaRPr lang="ja-JP" altLang="en-US" dirty="0" smtClean="0">
              <a:latin typeface="Comic Sans MS" pitchFamily="66" charset="0"/>
              <a:cs typeface="HGPｺﾞｼｯｸE"/>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331913" y="228600"/>
            <a:ext cx="7632700" cy="990600"/>
          </a:xfrm>
        </p:spPr>
        <p:txBody>
          <a:bodyPr/>
          <a:lstStyle/>
          <a:p>
            <a:endParaRPr lang="ja-JP" altLang="en-US" smtClean="0">
              <a:cs typeface="HGPｺﾞｼｯｸE"/>
            </a:endParaRPr>
          </a:p>
        </p:txBody>
      </p:sp>
      <p:sp>
        <p:nvSpPr>
          <p:cNvPr id="38915" name="Content Placeholder 2"/>
          <p:cNvSpPr>
            <a:spLocks noGrp="1"/>
          </p:cNvSpPr>
          <p:nvPr>
            <p:ph sz="quarter" idx="1"/>
          </p:nvPr>
        </p:nvSpPr>
        <p:spPr>
          <a:xfrm>
            <a:off x="612775" y="1600200"/>
            <a:ext cx="8153400" cy="4495800"/>
          </a:xfrm>
        </p:spPr>
        <p:txBody>
          <a:bodyPr/>
          <a:lstStyle/>
          <a:p>
            <a:endParaRPr lang="ja-JP" altLang="en-US" smtClean="0">
              <a:cs typeface="HGPｺﾞｼｯｸE"/>
            </a:endParaRPr>
          </a:p>
        </p:txBody>
      </p:sp>
      <p:pic>
        <p:nvPicPr>
          <p:cNvPr id="38916" name="Picture 2" descr="C:\Users\user\Downloads\edit-wide-24783-1461083721-20.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331913" y="228600"/>
            <a:ext cx="7632700" cy="990600"/>
          </a:xfrm>
        </p:spPr>
        <p:txBody>
          <a:bodyPr/>
          <a:lstStyle/>
          <a:p>
            <a:endParaRPr lang="ja-JP" altLang="en-US" smtClean="0">
              <a:cs typeface="HGPｺﾞｼｯｸE"/>
            </a:endParaRPr>
          </a:p>
        </p:txBody>
      </p:sp>
      <p:sp>
        <p:nvSpPr>
          <p:cNvPr id="12291" name="Content Placeholder 2"/>
          <p:cNvSpPr>
            <a:spLocks noGrp="1"/>
          </p:cNvSpPr>
          <p:nvPr>
            <p:ph sz="quarter" idx="1"/>
          </p:nvPr>
        </p:nvSpPr>
        <p:spPr>
          <a:xfrm>
            <a:off x="612775" y="1600200"/>
            <a:ext cx="8153400" cy="4495800"/>
          </a:xfrm>
        </p:spPr>
        <p:txBody>
          <a:bodyPr/>
          <a:lstStyle/>
          <a:p>
            <a:endParaRPr lang="ja-JP" altLang="en-US" smtClean="0">
              <a:cs typeface="HGPｺﾞｼｯｸE"/>
            </a:endParaRPr>
          </a:p>
        </p:txBody>
      </p:sp>
      <p:pic>
        <p:nvPicPr>
          <p:cNvPr id="12292" name="Picture 6" descr="lecture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331913" y="228600"/>
            <a:ext cx="7632700" cy="990600"/>
          </a:xfrm>
        </p:spPr>
        <p:txBody>
          <a:bodyPr/>
          <a:lstStyle/>
          <a:p>
            <a:endParaRPr lang="ja-JP" altLang="en-US" smtClean="0">
              <a:cs typeface="HGPｺﾞｼｯｸE"/>
            </a:endParaRPr>
          </a:p>
        </p:txBody>
      </p:sp>
      <p:sp>
        <p:nvSpPr>
          <p:cNvPr id="39939" name="Content Placeholder 2"/>
          <p:cNvSpPr>
            <a:spLocks noGrp="1"/>
          </p:cNvSpPr>
          <p:nvPr>
            <p:ph sz="quarter" idx="1"/>
          </p:nvPr>
        </p:nvSpPr>
        <p:spPr>
          <a:xfrm>
            <a:off x="612775" y="1600200"/>
            <a:ext cx="8153400" cy="4495800"/>
          </a:xfrm>
        </p:spPr>
        <p:txBody>
          <a:bodyPr/>
          <a:lstStyle/>
          <a:p>
            <a:endParaRPr lang="ja-JP" altLang="en-US" smtClean="0">
              <a:cs typeface="HGPｺﾞｼｯｸE"/>
            </a:endParaRPr>
          </a:p>
        </p:txBody>
      </p:sp>
      <p:pic>
        <p:nvPicPr>
          <p:cNvPr id="39940" name="Picture 3" descr="C:\Users\user\Downloads\Life+Coaching+Dundee+Just+Imagine.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4"/>
          <p:cNvSpPr txBox="1">
            <a:spLocks noChangeArrowheads="1"/>
          </p:cNvSpPr>
          <p:nvPr/>
        </p:nvSpPr>
        <p:spPr bwMode="auto">
          <a:xfrm>
            <a:off x="838200" y="2057400"/>
            <a:ext cx="8023225" cy="4400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457200" indent="-4572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buFont typeface="Arial" pitchFamily="34" charset="0"/>
              <a:buChar char="•"/>
            </a:pPr>
            <a:r>
              <a:rPr lang="en-GB" altLang="ja-JP" sz="2800" dirty="0">
                <a:latin typeface="Comic Sans MS" pitchFamily="66" charset="0"/>
                <a:ea typeface="ＭＳ Ｐゴシック" pitchFamily="50" charset="-128"/>
              </a:rPr>
              <a:t> The power </a:t>
            </a:r>
            <a:r>
              <a:rPr lang="ja-JP" altLang="en-US" sz="2800" dirty="0">
                <a:latin typeface="Comic Sans MS" pitchFamily="66" charset="0"/>
                <a:cs typeface="HGPｺﾞｼｯｸE"/>
              </a:rPr>
              <a:t> </a:t>
            </a:r>
            <a:r>
              <a:rPr lang="en-US" altLang="ja-JP" sz="2800" dirty="0">
                <a:latin typeface="Comic Sans MS" pitchFamily="66" charset="0"/>
                <a:cs typeface="HGPｺﾞｼｯｸE"/>
              </a:rPr>
              <a:t>o</a:t>
            </a:r>
            <a:r>
              <a:rPr lang="en-GB" altLang="ja-JP" sz="2800" dirty="0">
                <a:latin typeface="Comic Sans MS" pitchFamily="66" charset="0"/>
                <a:ea typeface="ＭＳ Ｐゴシック" pitchFamily="50" charset="-128"/>
              </a:rPr>
              <a:t>f  pause</a:t>
            </a:r>
          </a:p>
          <a:p>
            <a:pPr>
              <a:buFont typeface="Arial" pitchFamily="34" charset="0"/>
              <a:buChar char="•"/>
            </a:pPr>
            <a:endParaRPr lang="en-GB" altLang="ja-JP" sz="2800" dirty="0">
              <a:latin typeface="Comic Sans MS" pitchFamily="66" charset="0"/>
              <a:ea typeface="ＭＳ Ｐゴシック" pitchFamily="50" charset="-128"/>
            </a:endParaRPr>
          </a:p>
          <a:p>
            <a:pPr>
              <a:buFont typeface="Arial" pitchFamily="34" charset="0"/>
              <a:buChar char="•"/>
            </a:pPr>
            <a:r>
              <a:rPr lang="en-GB" altLang="ja-JP" sz="2800" dirty="0">
                <a:latin typeface="Comic Sans MS" pitchFamily="66" charset="0"/>
                <a:ea typeface="ＭＳ Ｐゴシック" pitchFamily="50" charset="-128"/>
              </a:rPr>
              <a:t>Maintain right pace</a:t>
            </a:r>
          </a:p>
          <a:p>
            <a:pPr>
              <a:buFont typeface="Arial" pitchFamily="34" charset="0"/>
              <a:buChar char="•"/>
            </a:pPr>
            <a:endParaRPr lang="en-GB" altLang="ja-JP" sz="2800" dirty="0">
              <a:latin typeface="Comic Sans MS" pitchFamily="66" charset="0"/>
              <a:ea typeface="ＭＳ Ｐゴシック" pitchFamily="50" charset="-128"/>
            </a:endParaRPr>
          </a:p>
          <a:p>
            <a:pPr>
              <a:buFont typeface="Arial" pitchFamily="34" charset="0"/>
              <a:buChar char="•"/>
            </a:pPr>
            <a:r>
              <a:rPr lang="en-GB" altLang="ja-JP" sz="2800" dirty="0">
                <a:latin typeface="Comic Sans MS" pitchFamily="66" charset="0"/>
                <a:ea typeface="ＭＳ Ｐゴシック" pitchFamily="50" charset="-128"/>
              </a:rPr>
              <a:t> Use your voice and pauses to move between</a:t>
            </a:r>
          </a:p>
          <a:p>
            <a:r>
              <a:rPr lang="en-GB" altLang="ja-JP" sz="2800" dirty="0">
                <a:latin typeface="Comic Sans MS" pitchFamily="66" charset="0"/>
                <a:ea typeface="ＭＳ Ｐゴシック" pitchFamily="50" charset="-128"/>
              </a:rPr>
              <a:t>      points</a:t>
            </a:r>
          </a:p>
          <a:p>
            <a:endParaRPr lang="en-GB" altLang="ja-JP" sz="2800" dirty="0">
              <a:latin typeface="Comic Sans MS" pitchFamily="66" charset="0"/>
              <a:ea typeface="ＭＳ Ｐゴシック" pitchFamily="50" charset="-128"/>
            </a:endParaRPr>
          </a:p>
          <a:p>
            <a:pPr>
              <a:buFont typeface="Arial" pitchFamily="34" charset="0"/>
              <a:buChar char="•"/>
            </a:pPr>
            <a:r>
              <a:rPr lang="en-GB" altLang="ja-JP" sz="2800" dirty="0">
                <a:latin typeface="Comic Sans MS" pitchFamily="66" charset="0"/>
                <a:cs typeface="HGPｺﾞｼｯｸE"/>
              </a:rPr>
              <a:t> Relax, breathe deeply and remember</a:t>
            </a:r>
          </a:p>
          <a:p>
            <a:r>
              <a:rPr lang="en-GB" altLang="ja-JP" sz="2800" dirty="0">
                <a:latin typeface="Comic Sans MS" pitchFamily="66" charset="0"/>
                <a:cs typeface="HGPｺﾞｼｯｸE"/>
              </a:rPr>
              <a:t>      that your audience is on your side</a:t>
            </a:r>
          </a:p>
          <a:p>
            <a:endParaRPr lang="en-GB" altLang="ja-JP" sz="2800" dirty="0">
              <a:latin typeface="Comic Sans MS" pitchFamily="66" charset="0"/>
              <a:ea typeface="ＭＳ Ｐゴシック" pitchFamily="50" charset="-128"/>
            </a:endParaRPr>
          </a:p>
        </p:txBody>
      </p:sp>
      <p:sp>
        <p:nvSpPr>
          <p:cNvPr id="40963" name="Title 5"/>
          <p:cNvSpPr>
            <a:spLocks noGrp="1"/>
          </p:cNvSpPr>
          <p:nvPr>
            <p:ph type="title"/>
          </p:nvPr>
        </p:nvSpPr>
        <p:spPr>
          <a:xfrm>
            <a:off x="1331913" y="228600"/>
            <a:ext cx="7632700" cy="990600"/>
          </a:xfrm>
        </p:spPr>
        <p:txBody>
          <a:bodyPr/>
          <a:lstStyle/>
          <a:p>
            <a:pPr eaLnBrk="1" hangingPunct="1"/>
            <a:r>
              <a:rPr lang="en-US" altLang="ja-JP" smtClean="0">
                <a:latin typeface="Comic Sans MS" pitchFamily="66" charset="0"/>
                <a:ea typeface="ＭＳ Ｐゴシック" pitchFamily="50" charset="-128"/>
              </a:rPr>
              <a:t>Pace and Pauses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ja-JP" b="1" dirty="0" smtClean="0">
                <a:latin typeface="Comic Sans MS" pitchFamily="66" charset="0"/>
                <a:cs typeface="HGPｺﾞｼｯｸE"/>
              </a:rPr>
              <a:t/>
            </a:r>
            <a:br>
              <a:rPr lang="en-GB" altLang="ja-JP" b="1" dirty="0" smtClean="0">
                <a:latin typeface="Comic Sans MS" pitchFamily="66" charset="0"/>
                <a:cs typeface="HGPｺﾞｼｯｸE"/>
              </a:rPr>
            </a:br>
            <a:r>
              <a:rPr lang="en-GB" altLang="ja-JP" b="1" dirty="0" smtClean="0">
                <a:latin typeface="Comic Sans MS" pitchFamily="66" charset="0"/>
                <a:cs typeface="HGPｺﾞｼｯｸE"/>
              </a:rPr>
              <a:t>Question/Answer</a:t>
            </a:r>
            <a:r>
              <a:rPr lang="en-US" altLang="ja-JP" dirty="0">
                <a:cs typeface="HGPｺﾞｼｯｸE"/>
              </a:rPr>
              <a:t/>
            </a:r>
            <a:br>
              <a:rPr lang="en-US" altLang="ja-JP" dirty="0">
                <a:cs typeface="HGPｺﾞｼｯｸE"/>
              </a:rPr>
            </a:br>
            <a:endParaRPr lang="en-US" dirty="0"/>
          </a:p>
        </p:txBody>
      </p:sp>
      <p:sp>
        <p:nvSpPr>
          <p:cNvPr id="3" name="Content Placeholder 2"/>
          <p:cNvSpPr>
            <a:spLocks noGrp="1"/>
          </p:cNvSpPr>
          <p:nvPr>
            <p:ph sz="quarter" idx="1"/>
          </p:nvPr>
        </p:nvSpPr>
        <p:spPr/>
        <p:txBody>
          <a:bodyPr/>
          <a:lstStyle/>
          <a:p>
            <a:pPr marL="0" indent="0">
              <a:buNone/>
            </a:pPr>
            <a:r>
              <a:rPr lang="en-GB" altLang="ja-JP" sz="3200" dirty="0">
                <a:latin typeface="Comic Sans MS" pitchFamily="66" charset="0"/>
                <a:cs typeface="HGPｺﾞｼｯｸE"/>
              </a:rPr>
              <a:t>Opportunities not threats</a:t>
            </a:r>
          </a:p>
          <a:p>
            <a:pPr marL="0" indent="0">
              <a:buNone/>
            </a:pPr>
            <a:endParaRPr lang="en-GB" altLang="ja-JP" sz="3200" dirty="0">
              <a:latin typeface="Comic Sans MS" pitchFamily="66" charset="0"/>
              <a:cs typeface="HGPｺﾞｼｯｸE"/>
            </a:endParaRPr>
          </a:p>
          <a:p>
            <a:pPr marL="0" indent="0">
              <a:buNone/>
            </a:pPr>
            <a:r>
              <a:rPr lang="en-GB" altLang="ja-JP" sz="3200" dirty="0">
                <a:latin typeface="Comic Sans MS" pitchFamily="66" charset="0"/>
                <a:cs typeface="HGPｺﾞｼｯｸE"/>
              </a:rPr>
              <a:t>Anticipate</a:t>
            </a:r>
          </a:p>
          <a:p>
            <a:pPr>
              <a:buNone/>
            </a:pPr>
            <a:endParaRPr lang="en-GB" altLang="ja-JP" sz="3200" dirty="0">
              <a:latin typeface="Comic Sans MS" pitchFamily="66" charset="0"/>
              <a:cs typeface="HGPｺﾞｼｯｸE"/>
            </a:endParaRPr>
          </a:p>
          <a:p>
            <a:pPr marL="0" indent="0">
              <a:buNone/>
            </a:pPr>
            <a:r>
              <a:rPr lang="en-GB" altLang="ja-JP" sz="3200" dirty="0">
                <a:latin typeface="Comic Sans MS" pitchFamily="66" charset="0"/>
                <a:cs typeface="HGPｺﾞｼｯｸE"/>
              </a:rPr>
              <a:t>Do not know the answer, buy time</a:t>
            </a:r>
          </a:p>
          <a:p>
            <a:endParaRPr lang="en-GB" altLang="ja-JP" sz="3200" dirty="0">
              <a:latin typeface="Comic Sans MS" pitchFamily="66" charset="0"/>
              <a:cs typeface="HGPｺﾞｼｯｸE"/>
            </a:endParaRPr>
          </a:p>
          <a:p>
            <a:pPr marL="0" indent="0">
              <a:buNone/>
            </a:pPr>
            <a:r>
              <a:rPr lang="en-GB" altLang="ja-JP" sz="3200" dirty="0" smtClean="0">
                <a:latin typeface="Comic Sans MS" pitchFamily="66" charset="0"/>
                <a:cs typeface="HGPｺﾞｼｯｸE"/>
              </a:rPr>
              <a:t>Don</a:t>
            </a:r>
            <a:r>
              <a:rPr lang="en-GB" altLang="en-US" sz="3200" dirty="0" smtClean="0">
                <a:latin typeface="Comic Sans MS" pitchFamily="66" charset="0"/>
              </a:rPr>
              <a:t>’</a:t>
            </a:r>
            <a:r>
              <a:rPr lang="en-GB" altLang="ja-JP" sz="3200" dirty="0" smtClean="0">
                <a:latin typeface="Comic Sans MS" pitchFamily="66" charset="0"/>
                <a:cs typeface="HGPｺﾞｼｯｸE"/>
              </a:rPr>
              <a:t>t </a:t>
            </a:r>
            <a:r>
              <a:rPr lang="en-GB" altLang="ja-JP" sz="3200" dirty="0">
                <a:latin typeface="Comic Sans MS" pitchFamily="66" charset="0"/>
                <a:cs typeface="HGPｺﾞｼｯｸE"/>
              </a:rPr>
              <a:t>try to answer a question that you don</a:t>
            </a:r>
            <a:r>
              <a:rPr lang="en-GB" altLang="en-US" sz="3200" dirty="0">
                <a:latin typeface="Comic Sans MS" pitchFamily="66" charset="0"/>
              </a:rPr>
              <a:t>’</a:t>
            </a:r>
            <a:r>
              <a:rPr lang="en-GB" altLang="ja-JP" sz="3200" dirty="0">
                <a:latin typeface="Comic Sans MS" pitchFamily="66" charset="0"/>
                <a:cs typeface="HGPｺﾞｼｯｸE"/>
              </a:rPr>
              <a:t>t know – admit it</a:t>
            </a:r>
          </a:p>
          <a:p>
            <a:pPr marL="0" indent="0">
              <a:buNone/>
            </a:pPr>
            <a:endParaRPr lang="en-US" dirty="0"/>
          </a:p>
        </p:txBody>
      </p:sp>
    </p:spTree>
    <p:extLst>
      <p:ext uri="{BB962C8B-B14F-4D97-AF65-F5344CB8AC3E}">
        <p14:creationId xmlns:p14="http://schemas.microsoft.com/office/powerpoint/2010/main" xmlns="" val="8193744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endParaRPr lang="en-US" sz="4400" b="1" dirty="0" smtClean="0"/>
          </a:p>
          <a:p>
            <a:pPr marL="0" indent="0">
              <a:buNone/>
            </a:pPr>
            <a:r>
              <a:rPr lang="en-US" altLang="ja-JP" sz="4800" b="1" dirty="0" smtClean="0">
                <a:latin typeface="Comic Sans MS" pitchFamily="66" charset="0"/>
                <a:cs typeface="HGPｺﾞｼｯｸE"/>
              </a:rPr>
              <a:t>     Presentation </a:t>
            </a:r>
            <a:r>
              <a:rPr lang="en-US" altLang="ja-JP" sz="4800" b="1" dirty="0">
                <a:latin typeface="Comic Sans MS" pitchFamily="66" charset="0"/>
                <a:cs typeface="HGPｺﾞｼｯｸE"/>
              </a:rPr>
              <a:t>Slides</a:t>
            </a:r>
            <a:endParaRPr lang="ja-JP" altLang="en-US" sz="4800" b="1" dirty="0">
              <a:latin typeface="Comic Sans MS" pitchFamily="66" charset="0"/>
              <a:cs typeface="HGPｺﾞｼｯｸE"/>
            </a:endParaRPr>
          </a:p>
          <a:p>
            <a:pPr marL="0" indent="0">
              <a:buNone/>
            </a:pPr>
            <a:endParaRPr lang="en-US" sz="4400" b="1" dirty="0"/>
          </a:p>
        </p:txBody>
      </p:sp>
    </p:spTree>
    <p:extLst>
      <p:ext uri="{BB962C8B-B14F-4D97-AF65-F5344CB8AC3E}">
        <p14:creationId xmlns:p14="http://schemas.microsoft.com/office/powerpoint/2010/main" xmlns="" val="17747225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endParaRPr lang="en-US" sz="3600" b="1" dirty="0" smtClean="0"/>
          </a:p>
          <a:p>
            <a:pPr marL="0" indent="0">
              <a:buNone/>
            </a:pPr>
            <a:endParaRPr lang="en-US" sz="3600" b="1" dirty="0"/>
          </a:p>
          <a:p>
            <a:pPr marL="0" indent="0">
              <a:buNone/>
            </a:pPr>
            <a:r>
              <a:rPr lang="en-US" altLang="ja-JP" sz="4000" b="1" dirty="0" smtClean="0">
                <a:latin typeface="Comic Sans MS" pitchFamily="66" charset="0"/>
                <a:cs typeface="HGPｺﾞｼｯｸE"/>
              </a:rPr>
              <a:t>    One </a:t>
            </a:r>
            <a:r>
              <a:rPr lang="en-US" altLang="ja-JP" sz="4000" b="1" dirty="0">
                <a:latin typeface="Comic Sans MS" pitchFamily="66" charset="0"/>
                <a:cs typeface="HGPｺﾞｼｯｸE"/>
              </a:rPr>
              <a:t>message per slide</a:t>
            </a:r>
            <a:endParaRPr lang="ja-JP" altLang="en-US" sz="4000" b="1" dirty="0">
              <a:latin typeface="Comic Sans MS" pitchFamily="66" charset="0"/>
              <a:cs typeface="HGPｺﾞｼｯｸE"/>
            </a:endParaRPr>
          </a:p>
          <a:p>
            <a:pPr marL="0" indent="0">
              <a:buNone/>
            </a:pPr>
            <a:endParaRPr lang="en-US" sz="3600" b="1" dirty="0"/>
          </a:p>
        </p:txBody>
      </p:sp>
    </p:spTree>
    <p:extLst>
      <p:ext uri="{BB962C8B-B14F-4D97-AF65-F5344CB8AC3E}">
        <p14:creationId xmlns:p14="http://schemas.microsoft.com/office/powerpoint/2010/main" xmlns="" val="12310039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775" y="1600200"/>
            <a:ext cx="8153400" cy="4495800"/>
          </a:xfrm>
        </p:spPr>
        <p:txBody>
          <a:bodyPr>
            <a:normAutofit/>
          </a:bodyPr>
          <a:lstStyle/>
          <a:p>
            <a:pPr eaLnBrk="1" hangingPunct="1">
              <a:lnSpc>
                <a:spcPct val="80000"/>
              </a:lnSpc>
              <a:buFont typeface="Wingdings" pitchFamily="2" charset="2"/>
              <a:buNone/>
            </a:pPr>
            <a:r>
              <a:rPr lang="hi-IN" altLang="ja-JP" sz="2200" smtClean="0">
                <a:solidFill>
                  <a:srgbClr val="DADADA"/>
                </a:solidFill>
              </a:rPr>
              <a:t>काम नसकिँदै ४० लाखको नाला भत्कियो</a:t>
            </a:r>
            <a:endParaRPr lang="en-US" altLang="ja-JP" sz="2200" smtClean="0">
              <a:solidFill>
                <a:srgbClr val="DADADA"/>
              </a:solidFill>
              <a:cs typeface="Mangal" pitchFamily="18" charset="0"/>
            </a:endParaRPr>
          </a:p>
          <a:p>
            <a:pPr eaLnBrk="1" hangingPunct="1">
              <a:lnSpc>
                <a:spcPct val="80000"/>
              </a:lnSpc>
            </a:pPr>
            <a:r>
              <a:rPr lang="hi-IN" altLang="ja-JP" sz="1600" smtClean="0">
                <a:solidFill>
                  <a:srgbClr val="7ACBE0"/>
                </a:solidFill>
              </a:rPr>
              <a:t>कोहलपुर नगरपालिकाको ४० लाख लागतमा उपभोक्ता समितिमार्फत निर्माण थालिएको कोहलपुर–नेपालगन्ज चारलेन सडकको पक्की नाला निर्माणसंगै भत्किएको छ। कोहलपुर १० स्थित चारलेन सडकको त्रिभुवन उच्चमाविदेखि गोल्छासम्मको सम्मको पश्चिम क्षेत्रमा निर्माण जारी पक्की नाला निर्माण पूरा नहुँदै भत्किएको हो। </a:t>
            </a:r>
            <a:endParaRPr lang="en-US" altLang="ja-JP" sz="1600" smtClean="0">
              <a:solidFill>
                <a:srgbClr val="7ACBE0"/>
              </a:solidFill>
              <a:cs typeface="HGPｺﾞｼｯｸE"/>
            </a:endParaRPr>
          </a:p>
          <a:p>
            <a:pPr eaLnBrk="1" hangingPunct="1">
              <a:lnSpc>
                <a:spcPct val="80000"/>
              </a:lnSpc>
            </a:pPr>
            <a:r>
              <a:rPr lang="hi-IN" altLang="ja-JP" sz="1600" smtClean="0">
                <a:solidFill>
                  <a:srgbClr val="D3EEF5"/>
                </a:solidFill>
                <a:ea typeface="Mangal" pitchFamily="18" charset="0"/>
              </a:rPr>
              <a:t>नाला निर्माण भैइरहेको रामनगर र राधा कृष्णनगरको ५ स्थानमा भत्किएको छ। नालाको पश्चिम क्षेत्रको पर्खाल ठाउँठाउँमा भत्किएको हो। ढलान कमजोर र नाला पर्खाल कमजोर निर्माण गरिँदा ८० प्रतिशत नाला भत्किएको छ।  नाला ५ स्थानमा भत्किदा दुई टोलका ८ घर समेत जोखिममा परेका छन्</a:t>
            </a:r>
            <a:endParaRPr lang="en-US" altLang="ja-JP" sz="1600" smtClean="0">
              <a:solidFill>
                <a:srgbClr val="D3EEF5"/>
              </a:solidFill>
              <a:cs typeface="HGPｺﾞｼｯｸE"/>
            </a:endParaRPr>
          </a:p>
          <a:p>
            <a:pPr eaLnBrk="1" hangingPunct="1">
              <a:lnSpc>
                <a:spcPct val="80000"/>
              </a:lnSpc>
            </a:pPr>
            <a:r>
              <a:rPr lang="hi-IN" altLang="ja-JP" sz="1600" smtClean="0">
                <a:solidFill>
                  <a:srgbClr val="BFBFBF"/>
                </a:solidFill>
                <a:ea typeface="Mangal" pitchFamily="18" charset="0"/>
              </a:rPr>
              <a:t>घर अगाडिबाट नाला भत्किएपछि स्थानीयले नगरपालिकालाई १०दिनभित्र नाला बनाउन दवाव दिएका छन्। १० दिनभित्र काम नभए आफै डोजर लगाएर नाला माटोले पुर्ने स्थानीयको भनाई छ। नालामा ढलान, पर्खालमा सिमेन्ट, बालुवा, गिट्टीको मात्रा कमजोर भएको स्थानीय बताउँछन्। नालामा एक नम्बर ईट्टा प्रयोग गर्नुपर्ने भएपनि मिसावट भएको पाइएको छ।</a:t>
            </a:r>
            <a:endParaRPr lang="en-US" altLang="ja-JP" sz="1600" smtClean="0">
              <a:solidFill>
                <a:srgbClr val="BFBFBF"/>
              </a:solidFill>
              <a:cs typeface="HGPｺﾞｼｯｸE"/>
            </a:endParaRPr>
          </a:p>
          <a:p>
            <a:pPr eaLnBrk="1" hangingPunct="1">
              <a:lnSpc>
                <a:spcPct val="80000"/>
              </a:lnSpc>
            </a:pPr>
            <a:r>
              <a:rPr lang="hi-IN" altLang="ja-JP" sz="1600" smtClean="0">
                <a:solidFill>
                  <a:srgbClr val="F9D1D3"/>
                </a:solidFill>
                <a:ea typeface="Mangal" pitchFamily="18" charset="0"/>
              </a:rPr>
              <a:t>कोहलपुर नगरपालिका मेयर लुटबहादुर रावतले नाला भत्किएपछि छानविन समिति बनाइएको र प्रतिवेदनअनुसार कमजोरी भेटिए कारवाही गरिने बताए। प्राविधिक कमजोरी हो या निर्माण कमजोरी हो, प्रतिवेदनबाट प्रष्ट हुने भन्दै उनले कारवाही गर्नुपर्ने भए गरिन्छ भने। नालानिर्माण समिति निर्माण नै राजनीतिक आस्थाका कारण गरिदाँ यो हविगत भएको स्थानीयको आरोप छ। स्थानीय तहमा अहिले ८० लाखसम्मका योजना उपभोक्ता समितिमार्फत निर्माण भैइरहेका छन्।</a:t>
            </a:r>
            <a:endParaRPr lang="ja-JP" altLang="en-US" sz="1600" smtClean="0">
              <a:solidFill>
                <a:srgbClr val="F9D1D3"/>
              </a:solidFill>
              <a:cs typeface="HGPｺﾞｼｯｸE"/>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9677400" cy="1036638"/>
          </a:xfrm>
        </p:spPr>
        <p:txBody>
          <a:bodyPr>
            <a:normAutofit fontScale="90000"/>
          </a:bodyPr>
          <a:lstStyle/>
          <a:p>
            <a:pPr eaLnBrk="1" hangingPunct="1"/>
            <a:r>
              <a:rPr lang="hi-IN" altLang="ja-JP" sz="4000" smtClean="0"/>
              <a:t>काम नसकिँदै ४० लाखको नाला भत्कियो</a:t>
            </a:r>
            <a:br>
              <a:rPr lang="hi-IN" altLang="ja-JP" sz="4000" smtClean="0"/>
            </a:br>
            <a:endParaRPr lang="ja-JP" altLang="en-US" sz="4000" smtClean="0">
              <a:cs typeface="Mangal" pitchFamily="18" charset="0"/>
            </a:endParaRPr>
          </a:p>
        </p:txBody>
      </p:sp>
      <p:sp>
        <p:nvSpPr>
          <p:cNvPr id="47107" name="Content Placeholder 2"/>
          <p:cNvSpPr>
            <a:spLocks noGrp="1"/>
          </p:cNvSpPr>
          <p:nvPr>
            <p:ph sz="quarter" idx="1"/>
          </p:nvPr>
        </p:nvSpPr>
        <p:spPr>
          <a:xfrm>
            <a:off x="612775" y="1600200"/>
            <a:ext cx="8153400" cy="4495800"/>
          </a:xfrm>
        </p:spPr>
        <p:txBody>
          <a:bodyPr/>
          <a:lstStyle/>
          <a:p>
            <a:pPr eaLnBrk="1" hangingPunct="1"/>
            <a:endParaRPr lang="ja-JP" altLang="en-US" smtClean="0">
              <a:cs typeface="HGPｺﾞｼｯｸE"/>
            </a:endParaRPr>
          </a:p>
        </p:txBody>
      </p:sp>
      <p:pic>
        <p:nvPicPr>
          <p:cNvPr id="47108" name="Picture 2" descr="C:\Users\user\Downloads\31944637_10215569691770883_7541328961020624896_n.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362075"/>
            <a:ext cx="11201400" cy="5495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148672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noChangeArrowheads="1"/>
          </p:cNvSpPr>
          <p:nvPr/>
        </p:nvSpPr>
        <p:spPr bwMode="auto">
          <a:xfrm>
            <a:off x="2209800" y="2133600"/>
            <a:ext cx="152558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buFont typeface="Wingdings" pitchFamily="2" charset="2"/>
              <a:buChar char="ü"/>
            </a:pPr>
            <a:r>
              <a:rPr lang="en-GB" altLang="ja-JP" sz="800">
                <a:latin typeface="Comic Sans MS" pitchFamily="66" charset="0"/>
                <a:ea typeface="ＭＳ Ｐゴシック" pitchFamily="50" charset="-128"/>
              </a:rPr>
              <a:t>  This is  Comic Sans MS 8</a:t>
            </a:r>
          </a:p>
        </p:txBody>
      </p:sp>
      <p:sp>
        <p:nvSpPr>
          <p:cNvPr id="7" name="TextBox 6"/>
          <p:cNvSpPr txBox="1">
            <a:spLocks noChangeArrowheads="1"/>
          </p:cNvSpPr>
          <p:nvPr/>
        </p:nvSpPr>
        <p:spPr bwMode="auto">
          <a:xfrm>
            <a:off x="2133600" y="2451100"/>
            <a:ext cx="2270125"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buFont typeface="Wingdings" pitchFamily="2" charset="2"/>
              <a:buChar char="ü"/>
            </a:pPr>
            <a:r>
              <a:rPr lang="en-GB" altLang="ja-JP" sz="1200">
                <a:latin typeface="Comic Sans MS" pitchFamily="66" charset="0"/>
                <a:ea typeface="ＭＳ Ｐゴシック" pitchFamily="50" charset="-128"/>
              </a:rPr>
              <a:t>  This is  Comic Sans MS 12</a:t>
            </a:r>
          </a:p>
        </p:txBody>
      </p:sp>
      <p:sp>
        <p:nvSpPr>
          <p:cNvPr id="8" name="TextBox 7"/>
          <p:cNvSpPr txBox="1">
            <a:spLocks noChangeArrowheads="1"/>
          </p:cNvSpPr>
          <p:nvPr/>
        </p:nvSpPr>
        <p:spPr bwMode="auto">
          <a:xfrm>
            <a:off x="2133600" y="2847975"/>
            <a:ext cx="3303588"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buFont typeface="Wingdings" pitchFamily="2" charset="2"/>
              <a:buChar char="ü"/>
            </a:pPr>
            <a:r>
              <a:rPr lang="en-GB" altLang="ja-JP">
                <a:latin typeface="Comic Sans MS" pitchFamily="66" charset="0"/>
                <a:ea typeface="ＭＳ Ｐゴシック" pitchFamily="50" charset="-128"/>
              </a:rPr>
              <a:t>  This is  Comic Sans MS 18</a:t>
            </a:r>
          </a:p>
        </p:txBody>
      </p:sp>
      <p:sp>
        <p:nvSpPr>
          <p:cNvPr id="9" name="TextBox 8"/>
          <p:cNvSpPr txBox="1">
            <a:spLocks noChangeArrowheads="1"/>
          </p:cNvSpPr>
          <p:nvPr/>
        </p:nvSpPr>
        <p:spPr bwMode="auto">
          <a:xfrm>
            <a:off x="2133600" y="3363913"/>
            <a:ext cx="3697288"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buFont typeface="Wingdings" pitchFamily="2" charset="2"/>
              <a:buChar char="ü"/>
            </a:pPr>
            <a:r>
              <a:rPr lang="en-GB" altLang="ja-JP" sz="2000">
                <a:latin typeface="Comic Sans MS" pitchFamily="66" charset="0"/>
                <a:ea typeface="ＭＳ Ｐゴシック" pitchFamily="50" charset="-128"/>
              </a:rPr>
              <a:t>  This is  Comic Sans MS 20</a:t>
            </a:r>
          </a:p>
        </p:txBody>
      </p:sp>
      <p:sp>
        <p:nvSpPr>
          <p:cNvPr id="10" name="TextBox 9"/>
          <p:cNvSpPr txBox="1">
            <a:spLocks noChangeArrowheads="1"/>
          </p:cNvSpPr>
          <p:nvPr/>
        </p:nvSpPr>
        <p:spPr bwMode="auto">
          <a:xfrm>
            <a:off x="2133600" y="3943350"/>
            <a:ext cx="509746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buFont typeface="Wingdings" pitchFamily="2" charset="2"/>
              <a:buChar char="ü"/>
            </a:pPr>
            <a:r>
              <a:rPr lang="en-GB" altLang="ja-JP" sz="2800">
                <a:latin typeface="Comic Sans MS" pitchFamily="66" charset="0"/>
                <a:ea typeface="ＭＳ Ｐゴシック" pitchFamily="50" charset="-128"/>
              </a:rPr>
              <a:t>  This is  Comic Sans MS 28</a:t>
            </a:r>
          </a:p>
        </p:txBody>
      </p:sp>
      <p:sp>
        <p:nvSpPr>
          <p:cNvPr id="11" name="TextBox 10"/>
          <p:cNvSpPr txBox="1">
            <a:spLocks noChangeArrowheads="1"/>
          </p:cNvSpPr>
          <p:nvPr/>
        </p:nvSpPr>
        <p:spPr bwMode="auto">
          <a:xfrm>
            <a:off x="2286000" y="4648200"/>
            <a:ext cx="6500813"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buFont typeface="Wingdings" pitchFamily="2" charset="2"/>
              <a:buChar char="ü"/>
            </a:pPr>
            <a:r>
              <a:rPr lang="en-GB" altLang="ja-JP" sz="3600">
                <a:latin typeface="Comic Sans MS" pitchFamily="66" charset="0"/>
                <a:ea typeface="ＭＳ Ｐゴシック" pitchFamily="50" charset="-128"/>
              </a:rPr>
              <a:t>  This is  Comic Sans MS 36</a:t>
            </a:r>
          </a:p>
        </p:txBody>
      </p:sp>
      <p:sp>
        <p:nvSpPr>
          <p:cNvPr id="46088" name="Title 11"/>
          <p:cNvSpPr>
            <a:spLocks noGrp="1"/>
          </p:cNvSpPr>
          <p:nvPr>
            <p:ph type="title"/>
          </p:nvPr>
        </p:nvSpPr>
        <p:spPr>
          <a:xfrm>
            <a:off x="457200" y="381000"/>
            <a:ext cx="8229600" cy="1143000"/>
          </a:xfrm>
        </p:spPr>
        <p:txBody>
          <a:bodyPr/>
          <a:lstStyle/>
          <a:p>
            <a:pPr eaLnBrk="1" hangingPunct="1"/>
            <a:r>
              <a:rPr lang="en-US" altLang="ja-JP" smtClean="0">
                <a:ea typeface="ＭＳ Ｐゴシック" pitchFamily="50" charset="-128"/>
              </a:rPr>
              <a:t>        Make it big enough!</a:t>
            </a:r>
          </a:p>
        </p:txBody>
      </p:sp>
      <p:sp>
        <p:nvSpPr>
          <p:cNvPr id="12" name="Rectangle 11"/>
          <p:cNvSpPr>
            <a:spLocks noChangeArrowheads="1"/>
          </p:cNvSpPr>
          <p:nvPr/>
        </p:nvSpPr>
        <p:spPr bwMode="auto">
          <a:xfrm>
            <a:off x="2395538" y="5334000"/>
            <a:ext cx="6748462"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buFont typeface="Wingdings" pitchFamily="2" charset="2"/>
              <a:buChar char="ü"/>
            </a:pPr>
            <a:r>
              <a:rPr lang="en-GB" altLang="ja-JP" sz="4000">
                <a:latin typeface="Comic Sans MS" pitchFamily="66" charset="0"/>
                <a:cs typeface="HGPｺﾞｼｯｸE"/>
              </a:rPr>
              <a:t>This is Comic Sans MS 40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 fill="hold"/>
                                        <p:tgtEl>
                                          <p:spTgt spid="6"/>
                                        </p:tgtEl>
                                        <p:attrNameLst>
                                          <p:attrName>ppt_x</p:attrName>
                                        </p:attrNameLst>
                                      </p:cBhvr>
                                      <p:tavLst>
                                        <p:tav tm="0">
                                          <p:val>
                                            <p:strVal val="0-#ppt_w/2"/>
                                          </p:val>
                                        </p:tav>
                                        <p:tav tm="100000">
                                          <p:val>
                                            <p:strVal val="#ppt_x"/>
                                          </p:val>
                                        </p:tav>
                                      </p:tavLst>
                                    </p:anim>
                                    <p:anim calcmode="lin" valueType="num">
                                      <p:cBhvr additive="base">
                                        <p:cTn id="8" dur="2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2000" fill="hold"/>
                                        <p:tgtEl>
                                          <p:spTgt spid="11"/>
                                        </p:tgtEl>
                                        <p:attrNameLst>
                                          <p:attrName>ppt_x</p:attrName>
                                        </p:attrNameLst>
                                      </p:cBhvr>
                                      <p:tavLst>
                                        <p:tav tm="0">
                                          <p:val>
                                            <p:strVal val="0-#ppt_w/2"/>
                                          </p:val>
                                        </p:tav>
                                        <p:tav tm="100000">
                                          <p:val>
                                            <p:strVal val="#ppt_x"/>
                                          </p:val>
                                        </p:tav>
                                      </p:tavLst>
                                    </p:anim>
                                    <p:anim calcmode="lin" valueType="num">
                                      <p:cBhvr additive="base">
                                        <p:cTn id="12" dur="2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000" fill="hold"/>
                                        <p:tgtEl>
                                          <p:spTgt spid="12"/>
                                        </p:tgtEl>
                                        <p:attrNameLst>
                                          <p:attrName>ppt_x</p:attrName>
                                        </p:attrNameLst>
                                      </p:cBhvr>
                                      <p:tavLst>
                                        <p:tav tm="0">
                                          <p:val>
                                            <p:strVal val="0-#ppt_w/2"/>
                                          </p:val>
                                        </p:tav>
                                        <p:tav tm="100000">
                                          <p:val>
                                            <p:strVal val="#ppt_x"/>
                                          </p:val>
                                        </p:tav>
                                      </p:tavLst>
                                    </p:anim>
                                    <p:anim calcmode="lin" valueType="num">
                                      <p:cBhvr additive="base">
                                        <p:cTn id="16" dur="20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2000" fill="hold"/>
                                        <p:tgtEl>
                                          <p:spTgt spid="10"/>
                                        </p:tgtEl>
                                        <p:attrNameLst>
                                          <p:attrName>ppt_x</p:attrName>
                                        </p:attrNameLst>
                                      </p:cBhvr>
                                      <p:tavLst>
                                        <p:tav tm="0">
                                          <p:val>
                                            <p:strVal val="0-#ppt_w/2"/>
                                          </p:val>
                                        </p:tav>
                                        <p:tav tm="100000">
                                          <p:val>
                                            <p:strVal val="#ppt_x"/>
                                          </p:val>
                                        </p:tav>
                                      </p:tavLst>
                                    </p:anim>
                                    <p:anim calcmode="lin" valueType="num">
                                      <p:cBhvr additive="base">
                                        <p:cTn id="20" dur="2000" fill="hold"/>
                                        <p:tgtEl>
                                          <p:spTgt spid="1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2000" fill="hold"/>
                                        <p:tgtEl>
                                          <p:spTgt spid="9"/>
                                        </p:tgtEl>
                                        <p:attrNameLst>
                                          <p:attrName>ppt_x</p:attrName>
                                        </p:attrNameLst>
                                      </p:cBhvr>
                                      <p:tavLst>
                                        <p:tav tm="0">
                                          <p:val>
                                            <p:strVal val="0-#ppt_w/2"/>
                                          </p:val>
                                        </p:tav>
                                        <p:tav tm="100000">
                                          <p:val>
                                            <p:strVal val="#ppt_x"/>
                                          </p:val>
                                        </p:tav>
                                      </p:tavLst>
                                    </p:anim>
                                    <p:anim calcmode="lin" valueType="num">
                                      <p:cBhvr additive="base">
                                        <p:cTn id="24" dur="2000" fill="hold"/>
                                        <p:tgtEl>
                                          <p:spTgt spid="9"/>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000" fill="hold"/>
                                        <p:tgtEl>
                                          <p:spTgt spid="8"/>
                                        </p:tgtEl>
                                        <p:attrNameLst>
                                          <p:attrName>ppt_x</p:attrName>
                                        </p:attrNameLst>
                                      </p:cBhvr>
                                      <p:tavLst>
                                        <p:tav tm="0">
                                          <p:val>
                                            <p:strVal val="0-#ppt_w/2"/>
                                          </p:val>
                                        </p:tav>
                                        <p:tav tm="100000">
                                          <p:val>
                                            <p:strVal val="#ppt_x"/>
                                          </p:val>
                                        </p:tav>
                                      </p:tavLst>
                                    </p:anim>
                                    <p:anim calcmode="lin" valueType="num">
                                      <p:cBhvr additive="base">
                                        <p:cTn id="28" dur="2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2000" fill="hold"/>
                                        <p:tgtEl>
                                          <p:spTgt spid="7"/>
                                        </p:tgtEl>
                                        <p:attrNameLst>
                                          <p:attrName>ppt_x</p:attrName>
                                        </p:attrNameLst>
                                      </p:cBhvr>
                                      <p:tavLst>
                                        <p:tav tm="0">
                                          <p:val>
                                            <p:strVal val="0-#ppt_w/2"/>
                                          </p:val>
                                        </p:tav>
                                        <p:tav tm="100000">
                                          <p:val>
                                            <p:strVal val="#ppt_x"/>
                                          </p:val>
                                        </p:tav>
                                      </p:tavLst>
                                    </p:anim>
                                    <p:anim calcmode="lin" valueType="num">
                                      <p:cBhvr additive="base">
                                        <p:cTn id="32" dur="2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1069975" y="4960938"/>
            <a:ext cx="687705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buFont typeface="Wingdings" pitchFamily="2" charset="2"/>
              <a:buChar char="ü"/>
            </a:pPr>
            <a:r>
              <a:rPr lang="en-GB" altLang="ja-JP" sz="2400">
                <a:ea typeface="ＭＳ Ｐゴシック" pitchFamily="50" charset="-128"/>
              </a:rPr>
              <a:t>  </a:t>
            </a:r>
            <a:r>
              <a:rPr lang="en-GB" altLang="ja-JP" sz="2400">
                <a:latin typeface="Comic Sans MS" pitchFamily="66" charset="0"/>
                <a:ea typeface="ＭＳ Ｐゴシック" pitchFamily="50" charset="-128"/>
              </a:rPr>
              <a:t>Too much animation will spin your </a:t>
            </a:r>
          </a:p>
          <a:p>
            <a:pPr algn="ctr"/>
            <a:r>
              <a:rPr lang="en-GB" altLang="ja-JP" sz="2400">
                <a:latin typeface="Comic Sans MS" pitchFamily="66" charset="0"/>
                <a:ea typeface="ＭＳ Ｐゴシック" pitchFamily="50" charset="-128"/>
              </a:rPr>
              <a:t>       &amp; the audience</a:t>
            </a:r>
            <a:r>
              <a:rPr lang="en-GB" altLang="en-US" sz="2400">
                <a:latin typeface="Comic Sans MS" pitchFamily="66" charset="0"/>
              </a:rPr>
              <a:t>’</a:t>
            </a:r>
            <a:r>
              <a:rPr lang="en-GB" altLang="ja-JP" sz="2400">
                <a:latin typeface="Comic Sans MS" pitchFamily="66" charset="0"/>
                <a:ea typeface="ＭＳ Ｐゴシック" pitchFamily="50" charset="-128"/>
              </a:rPr>
              <a:t>s heads so use with caution</a:t>
            </a:r>
          </a:p>
        </p:txBody>
      </p:sp>
      <p:sp>
        <p:nvSpPr>
          <p:cNvPr id="6" name="TextBox 5"/>
          <p:cNvSpPr txBox="1">
            <a:spLocks noChangeArrowheads="1"/>
          </p:cNvSpPr>
          <p:nvPr/>
        </p:nvSpPr>
        <p:spPr bwMode="auto">
          <a:xfrm>
            <a:off x="979488" y="2217738"/>
            <a:ext cx="7058025"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buFont typeface="Wingdings" pitchFamily="2" charset="2"/>
              <a:buChar char="ü"/>
            </a:pPr>
            <a:r>
              <a:rPr lang="en-GB" altLang="ja-JP" sz="2400">
                <a:ea typeface="ＭＳ Ｐゴシック" pitchFamily="50" charset="-128"/>
              </a:rPr>
              <a:t>  </a:t>
            </a:r>
            <a:r>
              <a:rPr lang="en-GB" altLang="ja-JP" sz="2400">
                <a:latin typeface="Comic Sans MS" pitchFamily="66" charset="0"/>
                <a:ea typeface="ＭＳ Ｐゴシック" pitchFamily="50" charset="-128"/>
              </a:rPr>
              <a:t>Too much animation will spin your </a:t>
            </a:r>
          </a:p>
          <a:p>
            <a:pPr algn="ctr"/>
            <a:r>
              <a:rPr lang="en-GB" altLang="ja-JP" sz="2400">
                <a:latin typeface="Comic Sans MS" pitchFamily="66" charset="0"/>
                <a:ea typeface="ＭＳ Ｐゴシック" pitchFamily="50" charset="-128"/>
              </a:rPr>
              <a:t>         &amp; the audience</a:t>
            </a:r>
            <a:r>
              <a:rPr lang="en-GB" altLang="en-US" sz="2400">
                <a:latin typeface="Comic Sans MS" pitchFamily="66" charset="0"/>
              </a:rPr>
              <a:t>’</a:t>
            </a:r>
            <a:r>
              <a:rPr lang="en-GB" altLang="ja-JP" sz="2400">
                <a:latin typeface="Comic Sans MS" pitchFamily="66" charset="0"/>
                <a:ea typeface="ＭＳ Ｐゴシック" pitchFamily="50" charset="-128"/>
              </a:rPr>
              <a:t>s heads so use with caution</a:t>
            </a:r>
          </a:p>
        </p:txBody>
      </p:sp>
      <p:sp>
        <p:nvSpPr>
          <p:cNvPr id="7" name="TextBox 6"/>
          <p:cNvSpPr txBox="1">
            <a:spLocks noChangeArrowheads="1"/>
          </p:cNvSpPr>
          <p:nvPr/>
        </p:nvSpPr>
        <p:spPr bwMode="auto">
          <a:xfrm>
            <a:off x="1069975" y="4046538"/>
            <a:ext cx="687705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buFont typeface="Wingdings" pitchFamily="2" charset="2"/>
              <a:buChar char="ü"/>
            </a:pPr>
            <a:r>
              <a:rPr lang="en-GB" altLang="ja-JP" sz="2400">
                <a:latin typeface="Comic Sans MS" pitchFamily="66" charset="0"/>
                <a:ea typeface="ＭＳ Ｐゴシック" pitchFamily="50" charset="-128"/>
              </a:rPr>
              <a:t>  Too much animation will spin your </a:t>
            </a:r>
          </a:p>
          <a:p>
            <a:pPr algn="ctr"/>
            <a:r>
              <a:rPr lang="en-GB" altLang="ja-JP" sz="2400">
                <a:latin typeface="Comic Sans MS" pitchFamily="66" charset="0"/>
                <a:ea typeface="ＭＳ Ｐゴシック" pitchFamily="50" charset="-128"/>
              </a:rPr>
              <a:t>       &amp; the audience</a:t>
            </a:r>
            <a:r>
              <a:rPr lang="en-GB" altLang="en-US" sz="2400">
                <a:latin typeface="Comic Sans MS" pitchFamily="66" charset="0"/>
              </a:rPr>
              <a:t>’</a:t>
            </a:r>
            <a:r>
              <a:rPr lang="en-GB" altLang="ja-JP" sz="2400">
                <a:latin typeface="Comic Sans MS" pitchFamily="66" charset="0"/>
                <a:ea typeface="ＭＳ Ｐゴシック" pitchFamily="50" charset="-128"/>
              </a:rPr>
              <a:t>s heads so use with caution</a:t>
            </a:r>
          </a:p>
        </p:txBody>
      </p:sp>
      <p:sp>
        <p:nvSpPr>
          <p:cNvPr id="8" name="TextBox 7"/>
          <p:cNvSpPr txBox="1">
            <a:spLocks noChangeArrowheads="1"/>
          </p:cNvSpPr>
          <p:nvPr/>
        </p:nvSpPr>
        <p:spPr bwMode="auto">
          <a:xfrm>
            <a:off x="1025525" y="3132138"/>
            <a:ext cx="696595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buFont typeface="Wingdings" pitchFamily="2" charset="2"/>
              <a:buChar char="ü"/>
            </a:pPr>
            <a:r>
              <a:rPr lang="en-GB" altLang="ja-JP" sz="2400">
                <a:ea typeface="ＭＳ Ｐゴシック" pitchFamily="50" charset="-128"/>
              </a:rPr>
              <a:t>  </a:t>
            </a:r>
            <a:r>
              <a:rPr lang="en-GB" altLang="ja-JP" sz="2400">
                <a:latin typeface="Comic Sans MS" pitchFamily="66" charset="0"/>
                <a:ea typeface="ＭＳ Ｐゴシック" pitchFamily="50" charset="-128"/>
              </a:rPr>
              <a:t>Too much animation will spin your </a:t>
            </a:r>
          </a:p>
          <a:p>
            <a:pPr algn="ctr"/>
            <a:r>
              <a:rPr lang="en-GB" altLang="ja-JP" sz="2400">
                <a:latin typeface="Comic Sans MS" pitchFamily="66" charset="0"/>
                <a:ea typeface="ＭＳ Ｐゴシック" pitchFamily="50" charset="-128"/>
              </a:rPr>
              <a:t>        &amp; the audience</a:t>
            </a:r>
            <a:r>
              <a:rPr lang="en-GB" altLang="en-US" sz="2400">
                <a:latin typeface="Comic Sans MS" pitchFamily="66" charset="0"/>
              </a:rPr>
              <a:t>’</a:t>
            </a:r>
            <a:r>
              <a:rPr lang="en-GB" altLang="ja-JP" sz="2400">
                <a:latin typeface="Comic Sans MS" pitchFamily="66" charset="0"/>
                <a:ea typeface="ＭＳ Ｐゴシック" pitchFamily="50" charset="-128"/>
              </a:rPr>
              <a:t>s heads so use with caution</a:t>
            </a:r>
          </a:p>
        </p:txBody>
      </p:sp>
      <p:sp>
        <p:nvSpPr>
          <p:cNvPr id="9" name="TextBox 8"/>
          <p:cNvSpPr txBox="1">
            <a:spLocks noChangeArrowheads="1"/>
          </p:cNvSpPr>
          <p:nvPr/>
        </p:nvSpPr>
        <p:spPr bwMode="auto">
          <a:xfrm>
            <a:off x="887413" y="1295400"/>
            <a:ext cx="7242175"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buFont typeface="Wingdings" pitchFamily="2" charset="2"/>
              <a:buChar char="ü"/>
            </a:pPr>
            <a:r>
              <a:rPr lang="en-GB" altLang="ja-JP" sz="2400">
                <a:ea typeface="ＭＳ Ｐゴシック" pitchFamily="50" charset="-128"/>
              </a:rPr>
              <a:t>  </a:t>
            </a:r>
            <a:r>
              <a:rPr lang="en-GB" altLang="ja-JP" sz="2400">
                <a:latin typeface="Comic Sans MS" pitchFamily="66" charset="0"/>
                <a:ea typeface="ＭＳ Ｐゴシック" pitchFamily="50" charset="-128"/>
              </a:rPr>
              <a:t>Too much animation will spin your </a:t>
            </a:r>
          </a:p>
          <a:p>
            <a:pPr algn="ctr"/>
            <a:r>
              <a:rPr lang="en-GB" altLang="ja-JP" sz="2400">
                <a:latin typeface="Comic Sans MS" pitchFamily="66" charset="0"/>
                <a:ea typeface="ＭＳ Ｐゴシック" pitchFamily="50" charset="-128"/>
              </a:rPr>
              <a:t>           &amp; the audience</a:t>
            </a:r>
            <a:r>
              <a:rPr lang="en-GB" altLang="en-US" sz="2400">
                <a:latin typeface="Comic Sans MS" pitchFamily="66" charset="0"/>
              </a:rPr>
              <a:t>’</a:t>
            </a:r>
            <a:r>
              <a:rPr lang="en-GB" altLang="ja-JP" sz="2400">
                <a:latin typeface="Comic Sans MS" pitchFamily="66" charset="0"/>
                <a:ea typeface="ＭＳ Ｐゴシック" pitchFamily="50" charset="-128"/>
              </a:rPr>
              <a:t>s heads so use with caution</a:t>
            </a:r>
          </a:p>
        </p:txBody>
      </p:sp>
      <p:sp>
        <p:nvSpPr>
          <p:cNvPr id="48135" name="Title 8"/>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US" altLang="ja-JP" sz="4400">
                <a:latin typeface="Comic Sans MS" pitchFamily="66" charset="0"/>
                <a:cs typeface="HGPｺﾞｼｯｸE"/>
              </a:rPr>
              <a:t>Keep it simple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9"/>
                                        </p:tgtEl>
                                        <p:attrNameLst>
                                          <p:attrName>style.visibility</p:attrName>
                                        </p:attrNameLst>
                                      </p:cBhvr>
                                      <p:to>
                                        <p:strVal val="visible"/>
                                      </p:to>
                                    </p:set>
                                    <p:anim calcmode="discrete" valueType="clr">
                                      <p:cBhvr override="childStyle">
                                        <p:cTn id="7"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9"/>
                                        </p:tgtEl>
                                        <p:attrNameLst>
                                          <p:attrName>fillcolor</p:attrName>
                                        </p:attrNameLst>
                                      </p:cBhvr>
                                      <p:tavLst>
                                        <p:tav tm="0">
                                          <p:val>
                                            <p:clrVal>
                                              <a:schemeClr val="accent2"/>
                                            </p:clrVal>
                                          </p:val>
                                        </p:tav>
                                        <p:tav tm="50000">
                                          <p:val>
                                            <p:clrVal>
                                              <a:schemeClr val="hlink"/>
                                            </p:clrVal>
                                          </p:val>
                                        </p:tav>
                                      </p:tavLst>
                                    </p:anim>
                                    <p:set>
                                      <p:cBhvr>
                                        <p:cTn id="9" dur="80"/>
                                        <p:tgtEl>
                                          <p:spTgt spid="9"/>
                                        </p:tgtEl>
                                        <p:attrNameLst>
                                          <p:attrName>fill.type</p:attrName>
                                        </p:attrNameLst>
                                      </p:cBhvr>
                                      <p:to>
                                        <p:strVal val="solid"/>
                                      </p:to>
                                    </p:set>
                                  </p:childTnLst>
                                </p:cTn>
                              </p:par>
                            </p:childTnLst>
                          </p:cTn>
                        </p:par>
                        <p:par>
                          <p:cTn id="10" fill="hold" nodeType="afterGroup">
                            <p:stCondLst>
                              <p:cond delay="2560"/>
                            </p:stCondLst>
                            <p:childTnLst>
                              <p:par>
                                <p:cTn id="11" presetID="2" presetClass="entr" presetSubtype="9"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0-#ppt_h/2"/>
                                          </p:val>
                                        </p:tav>
                                        <p:tav tm="100000">
                                          <p:val>
                                            <p:strVal val="#ppt_y"/>
                                          </p:val>
                                        </p:tav>
                                      </p:tavLst>
                                    </p:anim>
                                  </p:childTnLst>
                                </p:cTn>
                              </p:par>
                            </p:childTnLst>
                          </p:cTn>
                        </p:par>
                        <p:par>
                          <p:cTn id="15" fill="hold" nodeType="afterGroup">
                            <p:stCondLst>
                              <p:cond delay="3060"/>
                            </p:stCondLst>
                            <p:childTnLst>
                              <p:par>
                                <p:cTn id="16" presetID="2" presetClass="entr" presetSubtype="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3560"/>
                            </p:stCondLst>
                            <p:childTnLst>
                              <p:par>
                                <p:cTn id="21" presetID="2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edge">
                                      <p:cBhvr>
                                        <p:cTn id="23" dur="2000"/>
                                        <p:tgtEl>
                                          <p:spTgt spid="7"/>
                                        </p:tgtEl>
                                      </p:cBhvr>
                                    </p:animEffect>
                                  </p:childTnLst>
                                </p:cTn>
                              </p:par>
                            </p:childTnLst>
                          </p:cTn>
                        </p:par>
                        <p:par>
                          <p:cTn id="24" fill="hold" nodeType="afterGroup">
                            <p:stCondLst>
                              <p:cond delay="5560"/>
                            </p:stCondLst>
                            <p:childTnLst>
                              <p:par>
                                <p:cTn id="25" presetID="45" presetClass="entr" presetSubtype="0" fill="hold" grpId="0" nodeType="afterEffect">
                                  <p:stCondLst>
                                    <p:cond delay="0"/>
                                  </p:stCondLst>
                                  <p:iterate type="lt">
                                    <p:tmPct val="10000"/>
                                  </p:iterate>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ppt_w</p:attrName>
                                        </p:attrNameLst>
                                      </p:cBhvr>
                                      <p:tavLst>
                                        <p:tav tm="0" fmla="#ppt_w*sin(2.5*pi*$)">
                                          <p:val>
                                            <p:fltVal val="0"/>
                                          </p:val>
                                        </p:tav>
                                        <p:tav tm="100000">
                                          <p:val>
                                            <p:fltVal val="1"/>
                                          </p:val>
                                        </p:tav>
                                      </p:tavLst>
                                    </p:anim>
                                    <p:anim calcmode="lin" valueType="num">
                                      <p:cBhvr>
                                        <p:cTn id="29"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1" lang="ja-JP" altLang="en-US"/>
          </a:p>
        </p:txBody>
      </p:sp>
      <p:sp>
        <p:nvSpPr>
          <p:cNvPr id="3" name="Content Placeholder 2"/>
          <p:cNvSpPr>
            <a:spLocks noGrp="1"/>
          </p:cNvSpPr>
          <p:nvPr>
            <p:ph sz="quarter" idx="1"/>
          </p:nvPr>
        </p:nvSpPr>
        <p:spPr>
          <a:xfrm>
            <a:off x="612648" y="1143000"/>
            <a:ext cx="8153400" cy="4953000"/>
          </a:xfrm>
        </p:spPr>
        <p:txBody>
          <a:bodyPr>
            <a:normAutofit/>
          </a:bodyPr>
          <a:lstStyle/>
          <a:p>
            <a:pPr>
              <a:buNone/>
            </a:pPr>
            <a:r>
              <a:rPr lang="en-US" altLang="ja-JP" dirty="0" smtClean="0"/>
              <a:t/>
            </a:r>
            <a:br>
              <a:rPr lang="en-US" altLang="ja-JP" dirty="0" smtClean="0"/>
            </a:br>
            <a:r>
              <a:rPr lang="en-US" altLang="ja-JP" dirty="0" smtClean="0"/>
              <a:t/>
            </a:r>
            <a:br>
              <a:rPr lang="en-US" altLang="ja-JP" dirty="0" smtClean="0"/>
            </a:br>
            <a:r>
              <a:rPr lang="en-US" altLang="ja-JP" dirty="0" smtClean="0"/>
              <a:t>SANDEEP LAMICHANNE PUT ON A BRILLIANT PERFORMANCE FOR DELHI DAREDEVILS CLAIMING A WICKET AND GIVING JUST 25 RUNS FROM HIS FOUR OVERS AGAINST ROYAL CHALLENGERS BANGALORE IN HIS INDIAN PREMIER LEAGUE (IPL) DEBUT. HIS SIDE DELHI, HOWEVER, LOST THE MATCH AGAINST BANGALORE BY 5 WICKETS.</a:t>
            </a:r>
            <a:br>
              <a:rPr lang="en-US" altLang="ja-JP" dirty="0" smtClean="0"/>
            </a:br>
            <a:r>
              <a:rPr lang="en-US" altLang="ja-JP" dirty="0" smtClean="0"/>
              <a:t/>
            </a:r>
            <a:br>
              <a:rPr lang="en-US" altLang="ja-JP" dirty="0" smtClean="0"/>
            </a:br>
            <a:endParaRPr kumimoji="1" lang="ja-JP" altLang="en-US"/>
          </a:p>
        </p:txBody>
      </p:sp>
    </p:spTree>
    <p:extLst>
      <p:ext uri="{BB962C8B-B14F-4D97-AF65-F5344CB8AC3E}">
        <p14:creationId xmlns:p14="http://schemas.microsoft.com/office/powerpoint/2010/main" xmlns="" val="21092869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itle 1"/>
          <p:cNvSpPr>
            <a:spLocks noGrp="1"/>
          </p:cNvSpPr>
          <p:nvPr>
            <p:ph type="title"/>
          </p:nvPr>
        </p:nvSpPr>
        <p:spPr>
          <a:xfrm>
            <a:off x="1331913" y="228600"/>
            <a:ext cx="7632700" cy="990600"/>
          </a:xfrm>
        </p:spPr>
        <p:txBody>
          <a:bodyPr/>
          <a:lstStyle/>
          <a:p>
            <a:pPr eaLnBrk="1" hangingPunct="1"/>
            <a:endParaRPr lang="ja-JP" altLang="ja-JP" smtClean="0">
              <a:ea typeface="ＭＳ Ｐゴシック" pitchFamily="50" charset="-128"/>
            </a:endParaRPr>
          </a:p>
        </p:txBody>
      </p:sp>
      <p:sp>
        <p:nvSpPr>
          <p:cNvPr id="13315" name="Content Placeholder 2"/>
          <p:cNvSpPr>
            <a:spLocks noGrp="1"/>
          </p:cNvSpPr>
          <p:nvPr>
            <p:ph sz="quarter" idx="1"/>
          </p:nvPr>
        </p:nvSpPr>
        <p:spPr>
          <a:xfrm>
            <a:off x="612775" y="1600200"/>
            <a:ext cx="8153400" cy="4495800"/>
          </a:xfrm>
        </p:spPr>
        <p:txBody>
          <a:bodyPr/>
          <a:lstStyle/>
          <a:p>
            <a:pPr marL="0" indent="0" eaLnBrk="1" hangingPunct="1">
              <a:buFont typeface="Wingdings" pitchFamily="2" charset="2"/>
              <a:buNone/>
            </a:pPr>
            <a:endParaRPr lang="en-US" altLang="ja-JP" dirty="0" smtClean="0">
              <a:latin typeface="Comic Sans MS" pitchFamily="66" charset="0"/>
              <a:ea typeface="ＭＳ Ｐゴシック" pitchFamily="50" charset="-128"/>
            </a:endParaRPr>
          </a:p>
          <a:p>
            <a:pPr marL="0" indent="0" eaLnBrk="1" hangingPunct="1">
              <a:buFont typeface="Wingdings" pitchFamily="2" charset="2"/>
              <a:buNone/>
            </a:pPr>
            <a:r>
              <a:rPr lang="en-US" altLang="ja-JP" dirty="0" smtClean="0">
                <a:latin typeface="Comic Sans MS" pitchFamily="66" charset="0"/>
                <a:ea typeface="ＭＳ Ｐゴシック" pitchFamily="50" charset="-128"/>
              </a:rPr>
              <a:t>     </a:t>
            </a:r>
          </a:p>
          <a:p>
            <a:pPr marL="0" indent="0" eaLnBrk="1" hangingPunct="1">
              <a:buFont typeface="Wingdings" pitchFamily="2" charset="2"/>
              <a:buNone/>
            </a:pPr>
            <a:r>
              <a:rPr lang="en-US" altLang="ja-JP" dirty="0" smtClean="0">
                <a:latin typeface="Comic Sans MS" pitchFamily="66" charset="0"/>
                <a:ea typeface="ＭＳ Ｐゴシック" pitchFamily="50" charset="-128"/>
              </a:rPr>
              <a:t>     Let’s discuss about presentation skills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1" lang="ja-JP" altLang="en-US"/>
          </a:p>
        </p:txBody>
      </p:sp>
      <p:sp>
        <p:nvSpPr>
          <p:cNvPr id="3" name="Content Placeholder 2"/>
          <p:cNvSpPr>
            <a:spLocks noGrp="1"/>
          </p:cNvSpPr>
          <p:nvPr>
            <p:ph sz="quarter" idx="1"/>
          </p:nvPr>
        </p:nvSpPr>
        <p:spPr>
          <a:xfrm>
            <a:off x="612648" y="1143000"/>
            <a:ext cx="8153400" cy="4953000"/>
          </a:xfrm>
        </p:spPr>
        <p:txBody>
          <a:bodyPr>
            <a:normAutofit/>
          </a:bodyPr>
          <a:lstStyle/>
          <a:p>
            <a:pPr>
              <a:buNone/>
            </a:pPr>
            <a:r>
              <a:rPr lang="en-US" altLang="ja-JP" dirty="0" smtClean="0"/>
              <a:t/>
            </a:r>
            <a:br>
              <a:rPr lang="en-US" altLang="ja-JP" dirty="0" smtClean="0"/>
            </a:br>
            <a:r>
              <a:rPr lang="en-US" altLang="ja-JP" dirty="0" smtClean="0"/>
              <a:t/>
            </a:r>
            <a:br>
              <a:rPr lang="en-US" altLang="ja-JP" dirty="0" smtClean="0"/>
            </a:br>
            <a:r>
              <a:rPr lang="en-US" altLang="ja-JP" dirty="0" smtClean="0"/>
              <a:t> </a:t>
            </a:r>
            <a:r>
              <a:rPr lang="en-US" altLang="ja-JP" dirty="0" err="1" smtClean="0"/>
              <a:t>Sandeep</a:t>
            </a:r>
            <a:r>
              <a:rPr lang="en-US" altLang="ja-JP" dirty="0" smtClean="0"/>
              <a:t> </a:t>
            </a:r>
            <a:r>
              <a:rPr lang="en-US" altLang="ja-JP" dirty="0" err="1" smtClean="0"/>
              <a:t>Lamichanne</a:t>
            </a:r>
            <a:r>
              <a:rPr lang="en-US" altLang="ja-JP" dirty="0" smtClean="0"/>
              <a:t> put on a brilliant performance for Delhi Daredevils claiming a wicket and giving just 25 runs from his four </a:t>
            </a:r>
            <a:r>
              <a:rPr lang="en-US" altLang="ja-JP" dirty="0" err="1" smtClean="0"/>
              <a:t>overs</a:t>
            </a:r>
            <a:r>
              <a:rPr lang="en-US" altLang="ja-JP" dirty="0" smtClean="0"/>
              <a:t> against Royal Challengers Bangalore in his Indian Premier League (IPL) debut. His side Delhi, however, lost the match against Bangalore by 5 wickets.</a:t>
            </a:r>
            <a:br>
              <a:rPr lang="en-US" altLang="ja-JP" dirty="0" smtClean="0"/>
            </a:br>
            <a:endParaRPr kumimoji="1" lang="ja-JP" altLang="en-US"/>
          </a:p>
        </p:txBody>
      </p:sp>
    </p:spTree>
    <p:extLst>
      <p:ext uri="{BB962C8B-B14F-4D97-AF65-F5344CB8AC3E}">
        <p14:creationId xmlns:p14="http://schemas.microsoft.com/office/powerpoint/2010/main" xmlns="" val="24147119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Box 4"/>
          <p:cNvSpPr txBox="1">
            <a:spLocks noChangeArrowheads="1"/>
          </p:cNvSpPr>
          <p:nvPr/>
        </p:nvSpPr>
        <p:spPr bwMode="auto">
          <a:xfrm>
            <a:off x="1066800" y="1981200"/>
            <a:ext cx="5410200" cy="2216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GB" altLang="ja-JP" sz="13800">
                <a:latin typeface="Comic Sans MS" pitchFamily="66" charset="0"/>
                <a:ea typeface="ＭＳ Ｐゴシック" pitchFamily="50" charset="-128"/>
                <a:cs typeface="Arial" pitchFamily="34" charset="0"/>
              </a:rPr>
              <a:t>kiss</a:t>
            </a:r>
          </a:p>
        </p:txBody>
      </p:sp>
      <p:sp>
        <p:nvSpPr>
          <p:cNvPr id="49155" name="Title 3"/>
          <p:cNvSpPr>
            <a:spLocks noGrp="1"/>
          </p:cNvSpPr>
          <p:nvPr>
            <p:ph type="title"/>
          </p:nvPr>
        </p:nvSpPr>
        <p:spPr>
          <a:xfrm>
            <a:off x="1331913" y="228600"/>
            <a:ext cx="7632700" cy="990600"/>
          </a:xfrm>
        </p:spPr>
        <p:txBody>
          <a:bodyPr/>
          <a:lstStyle/>
          <a:p>
            <a:pPr eaLnBrk="1" hangingPunct="1"/>
            <a:endParaRPr lang="en-US" altLang="ja-JP" smtClean="0">
              <a:ea typeface="ＭＳ Ｐゴシック" pitchFamily="50" charset="-12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2"/>
          <p:cNvSpPr>
            <a:spLocks noGrp="1"/>
          </p:cNvSpPr>
          <p:nvPr>
            <p:ph sz="quarter" idx="1"/>
          </p:nvPr>
        </p:nvSpPr>
        <p:spPr>
          <a:xfrm>
            <a:off x="457200" y="2209800"/>
            <a:ext cx="8229600" cy="3916363"/>
          </a:xfrm>
        </p:spPr>
        <p:txBody>
          <a:bodyPr/>
          <a:lstStyle/>
          <a:p>
            <a:pPr algn="ctr" eaLnBrk="1" hangingPunct="1">
              <a:buFont typeface="Wingdings" pitchFamily="2" charset="2"/>
              <a:buNone/>
            </a:pPr>
            <a:r>
              <a:rPr lang="en-US" altLang="ja-JP" smtClean="0">
                <a:latin typeface="Comic Sans MS" pitchFamily="66" charset="0"/>
                <a:cs typeface="HGPｺﾞｼｯｸE"/>
              </a:rPr>
              <a:t>Keep a back up plan, please</a:t>
            </a:r>
            <a:endParaRPr lang="ja-JP" altLang="en-US" smtClean="0">
              <a:latin typeface="Comic Sans MS" pitchFamily="66" charset="0"/>
              <a:cs typeface="HGPｺﾞｼｯｸE"/>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ontent Placeholder 2"/>
          <p:cNvSpPr>
            <a:spLocks noGrp="1"/>
          </p:cNvSpPr>
          <p:nvPr>
            <p:ph sz="quarter" idx="1"/>
          </p:nvPr>
        </p:nvSpPr>
        <p:spPr>
          <a:xfrm>
            <a:off x="612775" y="1600200"/>
            <a:ext cx="8153400" cy="4495800"/>
          </a:xfrm>
        </p:spPr>
        <p:txBody>
          <a:bodyPr/>
          <a:lstStyle/>
          <a:p>
            <a:pPr eaLnBrk="1" hangingPunct="1">
              <a:buFont typeface="Wingdings" pitchFamily="2" charset="2"/>
              <a:buNone/>
            </a:pPr>
            <a:r>
              <a:rPr lang="en-US" altLang="ja-JP" sz="4400" b="1" smtClean="0">
                <a:latin typeface="Comic Sans MS" pitchFamily="66" charset="0"/>
                <a:cs typeface="HGPｺﾞｼｯｸE"/>
              </a:rPr>
              <a:t>Recap</a:t>
            </a:r>
            <a:endParaRPr lang="en-US" altLang="ja-JP" b="1" smtClean="0">
              <a:latin typeface="Comic Sans MS" pitchFamily="66" charset="0"/>
              <a:cs typeface="HGPｺﾞｼｯｸE"/>
            </a:endParaRPr>
          </a:p>
          <a:p>
            <a:pPr algn="ctr" eaLnBrk="1" hangingPunct="1">
              <a:buFont typeface="Wingdings" pitchFamily="2" charset="2"/>
              <a:buNone/>
            </a:pPr>
            <a:endParaRPr lang="en-US" altLang="ja-JP" smtClean="0">
              <a:latin typeface="Comic Sans MS" pitchFamily="66" charset="0"/>
              <a:cs typeface="HGPｺﾞｼｯｸE"/>
            </a:endParaRPr>
          </a:p>
          <a:p>
            <a:pPr algn="ctr" eaLnBrk="1" hangingPunct="1">
              <a:buFont typeface="Wingdings" pitchFamily="2" charset="2"/>
              <a:buNone/>
            </a:pPr>
            <a:r>
              <a:rPr lang="en-US" altLang="ja-JP" smtClean="0">
                <a:latin typeface="Comic Sans MS" pitchFamily="66" charset="0"/>
                <a:cs typeface="HGPｺﾞｼｯｸE"/>
              </a:rPr>
              <a:t>Prepare</a:t>
            </a:r>
          </a:p>
          <a:p>
            <a:pPr algn="ctr" eaLnBrk="1" hangingPunct="1">
              <a:buFont typeface="Wingdings" pitchFamily="2" charset="2"/>
              <a:buNone/>
            </a:pPr>
            <a:r>
              <a:rPr lang="en-US" altLang="ja-JP" smtClean="0">
                <a:latin typeface="Comic Sans MS" pitchFamily="66" charset="0"/>
                <a:cs typeface="HGPｺﾞｼｯｸE"/>
              </a:rPr>
              <a:t>Implement</a:t>
            </a:r>
          </a:p>
          <a:p>
            <a:pPr algn="ctr" eaLnBrk="1" hangingPunct="1">
              <a:buFont typeface="Wingdings" pitchFamily="2" charset="2"/>
              <a:buNone/>
            </a:pPr>
            <a:r>
              <a:rPr lang="en-US" altLang="ja-JP" smtClean="0">
                <a:latin typeface="Comic Sans MS" pitchFamily="66" charset="0"/>
                <a:cs typeface="HGPｺﾞｼｯｸE"/>
              </a:rPr>
              <a:t>Evaluate</a:t>
            </a:r>
            <a:endParaRPr lang="ja-JP" altLang="en-US" smtClean="0">
              <a:latin typeface="Comic Sans MS" pitchFamily="66" charset="0"/>
              <a:cs typeface="HGPｺﾞｼｯｸE"/>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1331913" y="228600"/>
            <a:ext cx="7632700" cy="990600"/>
          </a:xfrm>
        </p:spPr>
        <p:txBody>
          <a:bodyPr/>
          <a:lstStyle/>
          <a:p>
            <a:pPr eaLnBrk="1" hangingPunct="1"/>
            <a:endParaRPr lang="ja-JP" altLang="en-US" smtClean="0">
              <a:cs typeface="HGPｺﾞｼｯｸE"/>
            </a:endParaRPr>
          </a:p>
        </p:txBody>
      </p:sp>
      <p:sp>
        <p:nvSpPr>
          <p:cNvPr id="52227" name="Content Placeholder 2"/>
          <p:cNvSpPr>
            <a:spLocks noGrp="1"/>
          </p:cNvSpPr>
          <p:nvPr>
            <p:ph sz="quarter" idx="1"/>
          </p:nvPr>
        </p:nvSpPr>
        <p:spPr>
          <a:xfrm>
            <a:off x="612775" y="1600200"/>
            <a:ext cx="8153400" cy="4495800"/>
          </a:xfrm>
        </p:spPr>
        <p:txBody>
          <a:bodyPr/>
          <a:lstStyle/>
          <a:p>
            <a:pPr eaLnBrk="1" hangingPunct="1">
              <a:buFont typeface="Wingdings" pitchFamily="2" charset="2"/>
              <a:buNone/>
            </a:pPr>
            <a:endParaRPr lang="en-US" altLang="ja-JP" sz="4800" b="1" smtClean="0">
              <a:latin typeface="Comic Sans MS" pitchFamily="66" charset="0"/>
              <a:cs typeface="HGPｺﾞｼｯｸE"/>
            </a:endParaRPr>
          </a:p>
          <a:p>
            <a:pPr eaLnBrk="1" hangingPunct="1">
              <a:buFont typeface="Wingdings" pitchFamily="2" charset="2"/>
              <a:buNone/>
            </a:pPr>
            <a:r>
              <a:rPr lang="en-US" altLang="ja-JP" sz="4800" b="1" smtClean="0">
                <a:latin typeface="Comic Sans MS" pitchFamily="66" charset="0"/>
                <a:cs typeface="HGPｺﾞｼｯｸE"/>
              </a:rPr>
              <a:t>         THANK YOU</a:t>
            </a:r>
            <a:endParaRPr lang="ja-JP" altLang="en-US" sz="4800" b="1" smtClean="0">
              <a:latin typeface="Comic Sans MS" pitchFamily="66" charset="0"/>
              <a:cs typeface="HGPｺﾞｼｯｸE"/>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331913" y="228600"/>
            <a:ext cx="7632700" cy="990600"/>
          </a:xfrm>
        </p:spPr>
        <p:txBody>
          <a:bodyPr/>
          <a:lstStyle/>
          <a:p>
            <a:endParaRPr lang="ja-JP" altLang="en-US" smtClean="0">
              <a:cs typeface="HGPｺﾞｼｯｸE"/>
            </a:endParaRPr>
          </a:p>
        </p:txBody>
      </p:sp>
      <p:sp>
        <p:nvSpPr>
          <p:cNvPr id="14339" name="Content Placeholder 2"/>
          <p:cNvSpPr>
            <a:spLocks noGrp="1"/>
          </p:cNvSpPr>
          <p:nvPr>
            <p:ph sz="quarter" idx="1"/>
          </p:nvPr>
        </p:nvSpPr>
        <p:spPr>
          <a:xfrm>
            <a:off x="612775" y="1600200"/>
            <a:ext cx="8153400" cy="4495800"/>
          </a:xfrm>
        </p:spPr>
        <p:txBody>
          <a:bodyPr/>
          <a:lstStyle/>
          <a:p>
            <a:endParaRPr lang="ja-JP" altLang="en-US" smtClean="0">
              <a:cs typeface="HGPｺﾞｼｯｸE"/>
            </a:endParaRPr>
          </a:p>
        </p:txBody>
      </p:sp>
      <p:pic>
        <p:nvPicPr>
          <p:cNvPr id="14340" name="Picture 2" descr="C:\Documents and Settings\User\My Documents\Scaned Photos\B5.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40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331913" y="228600"/>
            <a:ext cx="7632700" cy="990600"/>
          </a:xfrm>
        </p:spPr>
        <p:txBody>
          <a:bodyPr/>
          <a:lstStyle/>
          <a:p>
            <a:pPr eaLnBrk="1" hangingPunct="1"/>
            <a:r>
              <a:rPr lang="en-US" altLang="ja-JP" b="1" smtClean="0">
                <a:latin typeface="Comic Sans MS" pitchFamily="66" charset="0"/>
                <a:ea typeface="ＭＳ Ｐゴシック" pitchFamily="50" charset="-128"/>
              </a:rPr>
              <a:t>Presentation Skills</a:t>
            </a:r>
          </a:p>
        </p:txBody>
      </p:sp>
      <p:sp>
        <p:nvSpPr>
          <p:cNvPr id="11267" name="Rectangle 3"/>
          <p:cNvSpPr>
            <a:spLocks noGrp="1" noChangeArrowheads="1"/>
          </p:cNvSpPr>
          <p:nvPr>
            <p:ph sz="quarter" idx="1"/>
          </p:nvPr>
        </p:nvSpPr>
        <p:spPr>
          <a:xfrm>
            <a:off x="457200" y="2209800"/>
            <a:ext cx="8229600" cy="3921125"/>
          </a:xfrm>
        </p:spPr>
        <p:txBody>
          <a:bodyPr/>
          <a:lstStyle/>
          <a:p>
            <a:pPr eaLnBrk="1" hangingPunct="1"/>
            <a:r>
              <a:rPr lang="en-US" altLang="ja-JP" dirty="0" smtClean="0">
                <a:latin typeface="Comic Sans MS" pitchFamily="66" charset="0"/>
                <a:ea typeface="ＭＳ Ｐゴシック" pitchFamily="50" charset="-128"/>
              </a:rPr>
              <a:t>It is a matter of skills</a:t>
            </a:r>
          </a:p>
          <a:p>
            <a:pPr eaLnBrk="1" hangingPunct="1"/>
            <a:r>
              <a:rPr lang="en-US" altLang="ja-JP" dirty="0" smtClean="0">
                <a:latin typeface="Comic Sans MS" pitchFamily="66" charset="0"/>
                <a:ea typeface="ＭＳ Ｐゴシック" pitchFamily="50" charset="-128"/>
              </a:rPr>
              <a:t>It is an art of effective communication</a:t>
            </a:r>
          </a:p>
          <a:p>
            <a:pPr eaLnBrk="1" hangingPunct="1">
              <a:buFont typeface="Wingdings" pitchFamily="2" charset="2"/>
              <a:buNone/>
            </a:pPr>
            <a:endParaRPr lang="en-US" altLang="ja-JP" dirty="0" smtClean="0">
              <a:latin typeface="Comic Sans MS" pitchFamily="66" charset="0"/>
              <a:ea typeface="ＭＳ Ｐゴシック" pitchFamily="50" charset="-128"/>
            </a:endParaRPr>
          </a:p>
        </p:txBody>
      </p:sp>
    </p:spTree>
    <p:extLst>
      <p:ext uri="{BB962C8B-B14F-4D97-AF65-F5344CB8AC3E}">
        <p14:creationId xmlns:p14="http://schemas.microsoft.com/office/powerpoint/2010/main" xmlns="" val="42223413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1000"/>
                                        <p:tgtEl>
                                          <p:spTgt spid="11266"/>
                                        </p:tgtEl>
                                      </p:cBhvr>
                                    </p:animEffect>
                                    <p:anim calcmode="lin" valueType="num">
                                      <p:cBhvr>
                                        <p:cTn id="8" dur="1000" fill="hold"/>
                                        <p:tgtEl>
                                          <p:spTgt spid="11266"/>
                                        </p:tgtEl>
                                        <p:attrNameLst>
                                          <p:attrName>ppt_x</p:attrName>
                                        </p:attrNameLst>
                                      </p:cBhvr>
                                      <p:tavLst>
                                        <p:tav tm="0">
                                          <p:val>
                                            <p:strVal val="#ppt_x"/>
                                          </p:val>
                                        </p:tav>
                                        <p:tav tm="100000">
                                          <p:val>
                                            <p:strVal val="#ppt_x"/>
                                          </p:val>
                                        </p:tav>
                                      </p:tavLst>
                                    </p:anim>
                                    <p:anim calcmode="lin" valueType="num">
                                      <p:cBhvr>
                                        <p:cTn id="9" dur="898" decel="100000" fill="hold"/>
                                        <p:tgtEl>
                                          <p:spTgt spid="11266"/>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1266"/>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1267">
                                            <p:txEl>
                                              <p:pRg st="0" end="0"/>
                                            </p:txEl>
                                          </p:spTgt>
                                        </p:tgtEl>
                                        <p:attrNameLst>
                                          <p:attrName>style.visibility</p:attrName>
                                        </p:attrNameLst>
                                      </p:cBhvr>
                                      <p:to>
                                        <p:strVal val="visible"/>
                                      </p:to>
                                    </p:set>
                                    <p:animEffect transition="in" filter="fade">
                                      <p:cBhvr>
                                        <p:cTn id="15" dur="1000"/>
                                        <p:tgtEl>
                                          <p:spTgt spid="11267">
                                            <p:txEl>
                                              <p:pRg st="0" end="0"/>
                                            </p:txEl>
                                          </p:spTgt>
                                        </p:tgtEl>
                                      </p:cBhvr>
                                    </p:animEffect>
                                    <p:anim calcmode="lin" valueType="num">
                                      <p:cBhvr>
                                        <p:cTn id="16"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1267">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126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1267">
                                            <p:txEl>
                                              <p:pRg st="1" end="1"/>
                                            </p:txEl>
                                          </p:spTgt>
                                        </p:tgtEl>
                                        <p:attrNameLst>
                                          <p:attrName>style.visibility</p:attrName>
                                        </p:attrNameLst>
                                      </p:cBhvr>
                                      <p:to>
                                        <p:strVal val="visible"/>
                                      </p:to>
                                    </p:set>
                                    <p:animEffect transition="in" filter="fade">
                                      <p:cBhvr>
                                        <p:cTn id="23" dur="1000"/>
                                        <p:tgtEl>
                                          <p:spTgt spid="11267">
                                            <p:txEl>
                                              <p:pRg st="1" end="1"/>
                                            </p:txEl>
                                          </p:spTgt>
                                        </p:tgtEl>
                                      </p:cBhvr>
                                    </p:animEffect>
                                    <p:anim calcmode="lin" valueType="num">
                                      <p:cBhvr>
                                        <p:cTn id="24" dur="10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1267">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1267">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331913" y="228600"/>
            <a:ext cx="7632700" cy="990600"/>
          </a:xfrm>
        </p:spPr>
        <p:txBody>
          <a:bodyPr/>
          <a:lstStyle/>
          <a:p>
            <a:pPr eaLnBrk="1" hangingPunct="1"/>
            <a:r>
              <a:rPr lang="en-US" altLang="ja-JP" b="1" dirty="0" smtClean="0">
                <a:latin typeface="Comic Sans MS" pitchFamily="66" charset="0"/>
                <a:ea typeface="ＭＳ Ｐゴシック" pitchFamily="50" charset="-128"/>
              </a:rPr>
              <a:t>Reasons for </a:t>
            </a:r>
            <a:r>
              <a:rPr lang="en-US" altLang="ja-JP" b="1" dirty="0" smtClean="0">
                <a:latin typeface="Comic Sans MS" pitchFamily="66" charset="0"/>
                <a:cs typeface="HGPｺﾞｼｯｸE"/>
              </a:rPr>
              <a:t>P</a:t>
            </a:r>
            <a:r>
              <a:rPr lang="en-US" altLang="ja-JP" b="1" dirty="0" smtClean="0">
                <a:latin typeface="Comic Sans MS" pitchFamily="66" charset="0"/>
                <a:ea typeface="ＭＳ Ｐゴシック" pitchFamily="50" charset="-128"/>
              </a:rPr>
              <a:t>resentation</a:t>
            </a:r>
          </a:p>
        </p:txBody>
      </p:sp>
      <p:sp>
        <p:nvSpPr>
          <p:cNvPr id="16387" name="Rectangle 3"/>
          <p:cNvSpPr>
            <a:spLocks noGrp="1" noChangeArrowheads="1"/>
          </p:cNvSpPr>
          <p:nvPr>
            <p:ph sz="quarter" idx="1"/>
          </p:nvPr>
        </p:nvSpPr>
        <p:spPr>
          <a:xfrm>
            <a:off x="612775" y="1600200"/>
            <a:ext cx="8153400" cy="4495800"/>
          </a:xfrm>
        </p:spPr>
        <p:txBody>
          <a:bodyPr/>
          <a:lstStyle/>
          <a:p>
            <a:pPr eaLnBrk="1" hangingPunct="1">
              <a:lnSpc>
                <a:spcPct val="90000"/>
              </a:lnSpc>
            </a:pPr>
            <a:r>
              <a:rPr lang="en-US" altLang="ja-JP" dirty="0" smtClean="0">
                <a:latin typeface="Comic Sans MS" pitchFamily="66" charset="0"/>
                <a:ea typeface="ＭＳ Ｐゴシック" pitchFamily="50" charset="-128"/>
              </a:rPr>
              <a:t>Giving information about a subject</a:t>
            </a:r>
          </a:p>
          <a:p>
            <a:pPr eaLnBrk="1" hangingPunct="1">
              <a:lnSpc>
                <a:spcPct val="90000"/>
              </a:lnSpc>
            </a:pPr>
            <a:r>
              <a:rPr lang="en-US" altLang="ja-JP" dirty="0" smtClean="0">
                <a:latin typeface="Comic Sans MS" pitchFamily="66" charset="0"/>
                <a:ea typeface="ＭＳ Ｐゴシック" pitchFamily="50" charset="-128"/>
              </a:rPr>
              <a:t>Reporting on your actions and progress in a task or project</a:t>
            </a:r>
          </a:p>
          <a:p>
            <a:pPr eaLnBrk="1" hangingPunct="1">
              <a:lnSpc>
                <a:spcPct val="90000"/>
              </a:lnSpc>
            </a:pPr>
            <a:r>
              <a:rPr lang="en-US" altLang="ja-JP" dirty="0" smtClean="0">
                <a:latin typeface="Comic Sans MS" pitchFamily="66" charset="0"/>
                <a:ea typeface="ＭＳ Ｐゴシック" pitchFamily="50" charset="-128"/>
              </a:rPr>
              <a:t>Motivating people to take some from of action</a:t>
            </a:r>
          </a:p>
          <a:p>
            <a:pPr eaLnBrk="1" hangingPunct="1">
              <a:lnSpc>
                <a:spcPct val="90000"/>
              </a:lnSpc>
            </a:pPr>
            <a:r>
              <a:rPr lang="en-US" altLang="ja-JP" dirty="0" smtClean="0">
                <a:latin typeface="Comic Sans MS" pitchFamily="66" charset="0"/>
                <a:ea typeface="ＭＳ Ｐゴシック" pitchFamily="50" charset="-128"/>
              </a:rPr>
              <a:t>Influencing people to accept your proposal or ideas, or to make changes</a:t>
            </a:r>
          </a:p>
          <a:p>
            <a:pPr eaLnBrk="1" hangingPunct="1">
              <a:lnSpc>
                <a:spcPct val="90000"/>
              </a:lnSpc>
            </a:pPr>
            <a:r>
              <a:rPr lang="en-US" altLang="ja-JP" dirty="0" smtClean="0">
                <a:latin typeface="Comic Sans MS" pitchFamily="66" charset="0"/>
                <a:ea typeface="ＭＳ Ｐゴシック" pitchFamily="50" charset="-128"/>
              </a:rPr>
              <a:t>Instructing people in a new process or other action</a:t>
            </a:r>
          </a:p>
        </p:txBody>
      </p:sp>
    </p:spTree>
    <p:extLst>
      <p:ext uri="{BB962C8B-B14F-4D97-AF65-F5344CB8AC3E}">
        <p14:creationId xmlns:p14="http://schemas.microsoft.com/office/powerpoint/2010/main" xmlns="" val="35606663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331913" y="228600"/>
            <a:ext cx="7632700" cy="990600"/>
          </a:xfrm>
        </p:spPr>
        <p:txBody>
          <a:bodyPr/>
          <a:lstStyle/>
          <a:p>
            <a:pPr eaLnBrk="1" hangingPunct="1"/>
            <a:r>
              <a:rPr lang="en-US" altLang="ja-JP" b="1" smtClean="0">
                <a:latin typeface="Comic Sans MS" pitchFamily="66" charset="0"/>
                <a:ea typeface="ＭＳ Ｐゴシック" pitchFamily="50" charset="-128"/>
              </a:rPr>
              <a:t>Phases of Presentation</a:t>
            </a:r>
          </a:p>
        </p:txBody>
      </p:sp>
      <p:sp>
        <p:nvSpPr>
          <p:cNvPr id="13315" name="Rectangle 3"/>
          <p:cNvSpPr>
            <a:spLocks noGrp="1" noChangeArrowheads="1"/>
          </p:cNvSpPr>
          <p:nvPr>
            <p:ph sz="quarter" idx="1"/>
          </p:nvPr>
        </p:nvSpPr>
        <p:spPr>
          <a:xfrm>
            <a:off x="612775" y="1600200"/>
            <a:ext cx="8153400" cy="4495800"/>
          </a:xfrm>
        </p:spPr>
        <p:txBody>
          <a:bodyPr/>
          <a:lstStyle/>
          <a:p>
            <a:pPr eaLnBrk="1" hangingPunct="1"/>
            <a:endParaRPr lang="en-US" altLang="ja-JP" b="1" dirty="0" smtClean="0">
              <a:latin typeface="Comic Sans MS" pitchFamily="66" charset="0"/>
              <a:ea typeface="ＭＳ Ｐゴシック" pitchFamily="50" charset="-128"/>
            </a:endParaRPr>
          </a:p>
          <a:p>
            <a:pPr eaLnBrk="1" hangingPunct="1">
              <a:buFont typeface="Wingdings" pitchFamily="2" charset="2"/>
              <a:buNone/>
            </a:pPr>
            <a:r>
              <a:rPr lang="en-US" altLang="ja-JP" dirty="0" smtClean="0">
                <a:latin typeface="Comic Sans MS" pitchFamily="66" charset="0"/>
                <a:ea typeface="ＭＳ Ｐゴシック" pitchFamily="50" charset="-128"/>
              </a:rPr>
              <a:t>We can divide three phases of any kinds of presentation.</a:t>
            </a:r>
          </a:p>
          <a:p>
            <a:pPr eaLnBrk="1" hangingPunct="1"/>
            <a:r>
              <a:rPr lang="en-US" altLang="ja-JP" dirty="0" smtClean="0">
                <a:latin typeface="Comic Sans MS" pitchFamily="66" charset="0"/>
                <a:ea typeface="ＭＳ Ｐゴシック" pitchFamily="50" charset="-128"/>
              </a:rPr>
              <a:t>Preparation ( Planning)</a:t>
            </a:r>
          </a:p>
          <a:p>
            <a:pPr eaLnBrk="1" hangingPunct="1"/>
            <a:r>
              <a:rPr lang="en-US" altLang="ja-JP" dirty="0" smtClean="0">
                <a:latin typeface="Comic Sans MS" pitchFamily="66" charset="0"/>
                <a:ea typeface="ＭＳ Ｐゴシック" pitchFamily="50" charset="-128"/>
              </a:rPr>
              <a:t>Presentation ( Implementation)</a:t>
            </a:r>
          </a:p>
          <a:p>
            <a:pPr eaLnBrk="1" hangingPunct="1"/>
            <a:r>
              <a:rPr lang="en-US" altLang="ja-JP" dirty="0" smtClean="0">
                <a:latin typeface="Comic Sans MS" pitchFamily="66" charset="0"/>
                <a:ea typeface="ＭＳ Ｐゴシック" pitchFamily="50" charset="-128"/>
              </a:rPr>
              <a:t>Self- feedback ( Evaluation )</a:t>
            </a:r>
          </a:p>
        </p:txBody>
      </p:sp>
    </p:spTree>
    <p:extLst>
      <p:ext uri="{BB962C8B-B14F-4D97-AF65-F5344CB8AC3E}">
        <p14:creationId xmlns:p14="http://schemas.microsoft.com/office/powerpoint/2010/main" xmlns="" val="102188301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1000"/>
                                        <p:tgtEl>
                                          <p:spTgt spid="13314"/>
                                        </p:tgtEl>
                                      </p:cBhvr>
                                    </p:animEffect>
                                    <p:anim calcmode="lin" valueType="num">
                                      <p:cBhvr>
                                        <p:cTn id="8" dur="1000" fill="hold"/>
                                        <p:tgtEl>
                                          <p:spTgt spid="13314"/>
                                        </p:tgtEl>
                                        <p:attrNameLst>
                                          <p:attrName>ppt_x</p:attrName>
                                        </p:attrNameLst>
                                      </p:cBhvr>
                                      <p:tavLst>
                                        <p:tav tm="0">
                                          <p:val>
                                            <p:strVal val="#ppt_x"/>
                                          </p:val>
                                        </p:tav>
                                        <p:tav tm="100000">
                                          <p:val>
                                            <p:strVal val="#ppt_x"/>
                                          </p:val>
                                        </p:tav>
                                      </p:tavLst>
                                    </p:anim>
                                    <p:anim calcmode="lin" valueType="num">
                                      <p:cBhvr>
                                        <p:cTn id="9" dur="898" decel="100000" fill="hold"/>
                                        <p:tgtEl>
                                          <p:spTgt spid="13314"/>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331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3315">
                                            <p:txEl>
                                              <p:pRg st="1" end="1"/>
                                            </p:txEl>
                                          </p:spTgt>
                                        </p:tgtEl>
                                        <p:attrNameLst>
                                          <p:attrName>style.visibility</p:attrName>
                                        </p:attrNameLst>
                                      </p:cBhvr>
                                      <p:to>
                                        <p:strVal val="visible"/>
                                      </p:to>
                                    </p:set>
                                    <p:animEffect transition="in" filter="fade">
                                      <p:cBhvr>
                                        <p:cTn id="15" dur="1000"/>
                                        <p:tgtEl>
                                          <p:spTgt spid="13315">
                                            <p:txEl>
                                              <p:pRg st="1" end="1"/>
                                            </p:txEl>
                                          </p:spTgt>
                                        </p:tgtEl>
                                      </p:cBhvr>
                                    </p:animEffect>
                                    <p:anim calcmode="lin" valueType="num">
                                      <p:cBhvr>
                                        <p:cTn id="16" dur="10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3315">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331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3315">
                                            <p:txEl>
                                              <p:pRg st="2" end="2"/>
                                            </p:txEl>
                                          </p:spTgt>
                                        </p:tgtEl>
                                        <p:attrNameLst>
                                          <p:attrName>style.visibility</p:attrName>
                                        </p:attrNameLst>
                                      </p:cBhvr>
                                      <p:to>
                                        <p:strVal val="visible"/>
                                      </p:to>
                                    </p:set>
                                    <p:animEffect transition="in" filter="fade">
                                      <p:cBhvr>
                                        <p:cTn id="23" dur="1000"/>
                                        <p:tgtEl>
                                          <p:spTgt spid="13315">
                                            <p:txEl>
                                              <p:pRg st="2" end="2"/>
                                            </p:txEl>
                                          </p:spTgt>
                                        </p:tgtEl>
                                      </p:cBhvr>
                                    </p:animEffect>
                                    <p:anim calcmode="lin" valueType="num">
                                      <p:cBhvr>
                                        <p:cTn id="24" dur="1000" fill="hold"/>
                                        <p:tgtEl>
                                          <p:spTgt spid="13315">
                                            <p:txEl>
                                              <p:pRg st="2" end="2"/>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3315">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3315">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3315">
                                            <p:txEl>
                                              <p:pRg st="3" end="3"/>
                                            </p:txEl>
                                          </p:spTgt>
                                        </p:tgtEl>
                                        <p:attrNameLst>
                                          <p:attrName>style.visibility</p:attrName>
                                        </p:attrNameLst>
                                      </p:cBhvr>
                                      <p:to>
                                        <p:strVal val="visible"/>
                                      </p:to>
                                    </p:set>
                                    <p:animEffect transition="in" filter="fade">
                                      <p:cBhvr>
                                        <p:cTn id="31" dur="1000"/>
                                        <p:tgtEl>
                                          <p:spTgt spid="13315">
                                            <p:txEl>
                                              <p:pRg st="3" end="3"/>
                                            </p:txEl>
                                          </p:spTgt>
                                        </p:tgtEl>
                                      </p:cBhvr>
                                    </p:animEffect>
                                    <p:anim calcmode="lin" valueType="num">
                                      <p:cBhvr>
                                        <p:cTn id="32" dur="1000" fill="hold"/>
                                        <p:tgtEl>
                                          <p:spTgt spid="13315">
                                            <p:txEl>
                                              <p:pRg st="3" end="3"/>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13315">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13315">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3315">
                                            <p:txEl>
                                              <p:pRg st="4" end="4"/>
                                            </p:txEl>
                                          </p:spTgt>
                                        </p:tgtEl>
                                        <p:attrNameLst>
                                          <p:attrName>style.visibility</p:attrName>
                                        </p:attrNameLst>
                                      </p:cBhvr>
                                      <p:to>
                                        <p:strVal val="visible"/>
                                      </p:to>
                                    </p:set>
                                    <p:animEffect transition="in" filter="fade">
                                      <p:cBhvr>
                                        <p:cTn id="39" dur="1000"/>
                                        <p:tgtEl>
                                          <p:spTgt spid="13315">
                                            <p:txEl>
                                              <p:pRg st="4" end="4"/>
                                            </p:txEl>
                                          </p:spTgt>
                                        </p:tgtEl>
                                      </p:cBhvr>
                                    </p:animEffect>
                                    <p:anim calcmode="lin" valueType="num">
                                      <p:cBhvr>
                                        <p:cTn id="40" dur="1000" fill="hold"/>
                                        <p:tgtEl>
                                          <p:spTgt spid="13315">
                                            <p:txEl>
                                              <p:pRg st="4" end="4"/>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13315">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13315">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331913" y="228600"/>
            <a:ext cx="7632700" cy="990600"/>
          </a:xfrm>
        </p:spPr>
        <p:txBody>
          <a:bodyPr/>
          <a:lstStyle/>
          <a:p>
            <a:pPr eaLnBrk="1" hangingPunct="1"/>
            <a:r>
              <a:rPr lang="en-US" altLang="ja-JP" sz="4000" b="1" dirty="0" smtClean="0">
                <a:latin typeface="Comic Sans MS" pitchFamily="66" charset="0"/>
                <a:ea typeface="ＭＳ Ｐゴシック" pitchFamily="50" charset="-128"/>
              </a:rPr>
              <a:t>Preparation  (Planning </a:t>
            </a:r>
            <a:r>
              <a:rPr lang="en-US" altLang="ja-JP" sz="4000" b="1" dirty="0" err="1" smtClean="0">
                <a:latin typeface="Comic Sans MS" pitchFamily="66" charset="0"/>
                <a:ea typeface="ＭＳ Ｐゴシック" pitchFamily="50" charset="-128"/>
              </a:rPr>
              <a:t>contd</a:t>
            </a:r>
            <a:r>
              <a:rPr lang="en-US" altLang="ja-JP" sz="4000" b="1" dirty="0" smtClean="0">
                <a:latin typeface="Comic Sans MS" pitchFamily="66" charset="0"/>
                <a:ea typeface="ＭＳ Ｐゴシック" pitchFamily="50" charset="-128"/>
              </a:rPr>
              <a:t>…)</a:t>
            </a:r>
          </a:p>
        </p:txBody>
      </p:sp>
      <p:sp>
        <p:nvSpPr>
          <p:cNvPr id="16387" name="Rectangle 3"/>
          <p:cNvSpPr>
            <a:spLocks noGrp="1" noChangeArrowheads="1"/>
          </p:cNvSpPr>
          <p:nvPr>
            <p:ph sz="quarter" idx="1"/>
          </p:nvPr>
        </p:nvSpPr>
        <p:spPr>
          <a:xfrm>
            <a:off x="612775" y="1600200"/>
            <a:ext cx="8153400" cy="4495800"/>
          </a:xfrm>
        </p:spPr>
        <p:txBody>
          <a:bodyPr/>
          <a:lstStyle/>
          <a:p>
            <a:pPr eaLnBrk="1" hangingPunct="1"/>
            <a:r>
              <a:rPr lang="en-US" altLang="ja-JP" dirty="0" smtClean="0">
                <a:latin typeface="Comic Sans MS" pitchFamily="66" charset="0"/>
                <a:ea typeface="ＭＳ Ｐゴシック" pitchFamily="50" charset="-128"/>
              </a:rPr>
              <a:t>Find out the venue (where)</a:t>
            </a:r>
          </a:p>
          <a:p>
            <a:pPr eaLnBrk="1" hangingPunct="1"/>
            <a:r>
              <a:rPr lang="en-US" altLang="ja-JP" dirty="0" smtClean="0">
                <a:latin typeface="Comic Sans MS" pitchFamily="66" charset="0"/>
                <a:ea typeface="ＭＳ Ｐゴシック" pitchFamily="50" charset="-128"/>
              </a:rPr>
              <a:t>Formulate the content, process and methods of presentation (how?)</a:t>
            </a:r>
          </a:p>
          <a:p>
            <a:pPr eaLnBrk="1" hangingPunct="1"/>
            <a:r>
              <a:rPr lang="en-US" altLang="ja-JP" dirty="0" smtClean="0">
                <a:latin typeface="Comic Sans MS" pitchFamily="66" charset="0"/>
                <a:ea typeface="ＭＳ Ｐゴシック" pitchFamily="50" charset="-128"/>
              </a:rPr>
              <a:t>Plan presentation activities/sequence</a:t>
            </a:r>
          </a:p>
          <a:p>
            <a:pPr eaLnBrk="1" hangingPunct="1"/>
            <a:r>
              <a:rPr lang="en-US" altLang="ja-JP" dirty="0" smtClean="0">
                <a:latin typeface="Comic Sans MS" pitchFamily="66" charset="0"/>
                <a:ea typeface="ＭＳ Ｐゴシック" pitchFamily="50" charset="-128"/>
              </a:rPr>
              <a:t>List out the main points to be made</a:t>
            </a:r>
          </a:p>
          <a:p>
            <a:pPr eaLnBrk="1" hangingPunct="1">
              <a:buFont typeface="Wingdings" pitchFamily="2" charset="2"/>
              <a:buNone/>
            </a:pPr>
            <a:endParaRPr lang="en-US" altLang="ja-JP" dirty="0" smtClean="0">
              <a:latin typeface="Comic Sans MS" pitchFamily="66" charset="0"/>
              <a:ea typeface="ＭＳ Ｐゴシック" pitchFamily="50" charset="-128"/>
            </a:endParaRPr>
          </a:p>
          <a:p>
            <a:pPr eaLnBrk="1" hangingPunct="1">
              <a:buFont typeface="Wingdings" pitchFamily="2" charset="2"/>
              <a:buNone/>
            </a:pPr>
            <a:endParaRPr lang="en-US" altLang="ja-JP" dirty="0" smtClean="0">
              <a:latin typeface="Comic Sans MS" pitchFamily="66" charset="0"/>
              <a:ea typeface="ＭＳ Ｐゴシック" pitchFamily="50" charset="-128"/>
            </a:endParaRPr>
          </a:p>
          <a:p>
            <a:pPr eaLnBrk="1" hangingPunct="1"/>
            <a:endParaRPr lang="en-US" altLang="ja-JP" dirty="0" smtClean="0">
              <a:latin typeface="Comic Sans MS" pitchFamily="66" charset="0"/>
              <a:ea typeface="ＭＳ Ｐゴシック" pitchFamily="50" charset="-128"/>
            </a:endParaRPr>
          </a:p>
        </p:txBody>
      </p:sp>
    </p:spTree>
    <p:extLst>
      <p:ext uri="{BB962C8B-B14F-4D97-AF65-F5344CB8AC3E}">
        <p14:creationId xmlns:p14="http://schemas.microsoft.com/office/powerpoint/2010/main" xmlns="" val="3941779014"/>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1000"/>
                                        <p:tgtEl>
                                          <p:spTgt spid="16386"/>
                                        </p:tgtEl>
                                      </p:cBhvr>
                                    </p:animEffect>
                                    <p:anim calcmode="lin" valueType="num">
                                      <p:cBhvr>
                                        <p:cTn id="8" dur="1000" fill="hold"/>
                                        <p:tgtEl>
                                          <p:spTgt spid="16386"/>
                                        </p:tgtEl>
                                        <p:attrNameLst>
                                          <p:attrName>ppt_x</p:attrName>
                                        </p:attrNameLst>
                                      </p:cBhvr>
                                      <p:tavLst>
                                        <p:tav tm="0">
                                          <p:val>
                                            <p:strVal val="#ppt_x"/>
                                          </p:val>
                                        </p:tav>
                                        <p:tav tm="100000">
                                          <p:val>
                                            <p:strVal val="#ppt_x"/>
                                          </p:val>
                                        </p:tav>
                                      </p:tavLst>
                                    </p:anim>
                                    <p:anim calcmode="lin" valueType="num">
                                      <p:cBhvr>
                                        <p:cTn id="9" dur="898" decel="100000" fill="hold"/>
                                        <p:tgtEl>
                                          <p:spTgt spid="16386"/>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6386"/>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6387">
                                            <p:txEl>
                                              <p:pRg st="0" end="0"/>
                                            </p:txEl>
                                          </p:spTgt>
                                        </p:tgtEl>
                                        <p:attrNameLst>
                                          <p:attrName>style.visibility</p:attrName>
                                        </p:attrNameLst>
                                      </p:cBhvr>
                                      <p:to>
                                        <p:strVal val="visible"/>
                                      </p:to>
                                    </p:set>
                                    <p:animEffect transition="in" filter="fade">
                                      <p:cBhvr>
                                        <p:cTn id="15" dur="1000"/>
                                        <p:tgtEl>
                                          <p:spTgt spid="16387">
                                            <p:txEl>
                                              <p:pRg st="0" end="0"/>
                                            </p:txEl>
                                          </p:spTgt>
                                        </p:tgtEl>
                                      </p:cBhvr>
                                    </p:animEffect>
                                    <p:anim calcmode="lin" valueType="num">
                                      <p:cBhvr>
                                        <p:cTn id="16" dur="1000" fill="hold"/>
                                        <p:tgtEl>
                                          <p:spTgt spid="16387">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6387">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638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6387">
                                            <p:txEl>
                                              <p:pRg st="1" end="1"/>
                                            </p:txEl>
                                          </p:spTgt>
                                        </p:tgtEl>
                                        <p:attrNameLst>
                                          <p:attrName>style.visibility</p:attrName>
                                        </p:attrNameLst>
                                      </p:cBhvr>
                                      <p:to>
                                        <p:strVal val="visible"/>
                                      </p:to>
                                    </p:set>
                                    <p:animEffect transition="in" filter="fade">
                                      <p:cBhvr>
                                        <p:cTn id="23" dur="1000"/>
                                        <p:tgtEl>
                                          <p:spTgt spid="16387">
                                            <p:txEl>
                                              <p:pRg st="1" end="1"/>
                                            </p:txEl>
                                          </p:spTgt>
                                        </p:tgtEl>
                                      </p:cBhvr>
                                    </p:animEffect>
                                    <p:anim calcmode="lin" valueType="num">
                                      <p:cBhvr>
                                        <p:cTn id="24" dur="1000" fill="hold"/>
                                        <p:tgtEl>
                                          <p:spTgt spid="16387">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6387">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638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6387">
                                            <p:txEl>
                                              <p:pRg st="2" end="2"/>
                                            </p:txEl>
                                          </p:spTgt>
                                        </p:tgtEl>
                                        <p:attrNameLst>
                                          <p:attrName>style.visibility</p:attrName>
                                        </p:attrNameLst>
                                      </p:cBhvr>
                                      <p:to>
                                        <p:strVal val="visible"/>
                                      </p:to>
                                    </p:set>
                                    <p:animEffect transition="in" filter="fade">
                                      <p:cBhvr>
                                        <p:cTn id="31" dur="1000"/>
                                        <p:tgtEl>
                                          <p:spTgt spid="16387">
                                            <p:txEl>
                                              <p:pRg st="2" end="2"/>
                                            </p:txEl>
                                          </p:spTgt>
                                        </p:tgtEl>
                                      </p:cBhvr>
                                    </p:animEffect>
                                    <p:anim calcmode="lin" valueType="num">
                                      <p:cBhvr>
                                        <p:cTn id="32" dur="1000" fill="hold"/>
                                        <p:tgtEl>
                                          <p:spTgt spid="16387">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16387">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1638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6387">
                                            <p:txEl>
                                              <p:pRg st="3" end="3"/>
                                            </p:txEl>
                                          </p:spTgt>
                                        </p:tgtEl>
                                        <p:attrNameLst>
                                          <p:attrName>style.visibility</p:attrName>
                                        </p:attrNameLst>
                                      </p:cBhvr>
                                      <p:to>
                                        <p:strVal val="visible"/>
                                      </p:to>
                                    </p:set>
                                    <p:animEffect transition="in" filter="fade">
                                      <p:cBhvr>
                                        <p:cTn id="39" dur="1000"/>
                                        <p:tgtEl>
                                          <p:spTgt spid="16387">
                                            <p:txEl>
                                              <p:pRg st="3" end="3"/>
                                            </p:txEl>
                                          </p:spTgt>
                                        </p:tgtEl>
                                      </p:cBhvr>
                                    </p:animEffect>
                                    <p:anim calcmode="lin" valueType="num">
                                      <p:cBhvr>
                                        <p:cTn id="40" dur="1000" fill="hold"/>
                                        <p:tgtEl>
                                          <p:spTgt spid="16387">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16387">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16387">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 xmlns:thm15="http://schemas.microsoft.com/office/thememl/2012/main" name="Theme1" id="{84C85070-0FE1-48CB-9C23-0FF086898B6F}" vid="{906D3B2E-3094-47F1-A83D-4CCC8582718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Administrative Federalism</Template>
  <TotalTime>1598</TotalTime>
  <Words>1251</Words>
  <Application>Microsoft Office PowerPoint</Application>
  <PresentationFormat>On-screen Show (4:3)</PresentationFormat>
  <Paragraphs>276</Paragraphs>
  <Slides>44</Slides>
  <Notes>7</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Theme1</vt:lpstr>
      <vt:lpstr>PRESENTATION SKILLS</vt:lpstr>
      <vt:lpstr>Slide 2</vt:lpstr>
      <vt:lpstr>Slide 3</vt:lpstr>
      <vt:lpstr>Slide 4</vt:lpstr>
      <vt:lpstr>Slide 5</vt:lpstr>
      <vt:lpstr>Presentation Skills</vt:lpstr>
      <vt:lpstr>Reasons for Presentation</vt:lpstr>
      <vt:lpstr>Phases of Presentation</vt:lpstr>
      <vt:lpstr>Preparation  (Planning contd…)</vt:lpstr>
      <vt:lpstr>Preparation  ( Planning cont…)</vt:lpstr>
      <vt:lpstr>Preparation  ( Planning cont…)</vt:lpstr>
      <vt:lpstr>Presentation  Phase (Implementation)</vt:lpstr>
      <vt:lpstr>Presentation  Phase (Implementation)</vt:lpstr>
      <vt:lpstr>Presentation Phase</vt:lpstr>
      <vt:lpstr>Self-Feedback (Evaluation) </vt:lpstr>
      <vt:lpstr>Kinds of Audience</vt:lpstr>
      <vt:lpstr>Slide 17</vt:lpstr>
      <vt:lpstr>Some Other Tips...</vt:lpstr>
      <vt:lpstr>Handling Question</vt:lpstr>
      <vt:lpstr>Slide 20</vt:lpstr>
      <vt:lpstr>Slide 21</vt:lpstr>
      <vt:lpstr>Slide 22</vt:lpstr>
      <vt:lpstr>Slide 23</vt:lpstr>
      <vt:lpstr>Slide 24</vt:lpstr>
      <vt:lpstr>Slide 25</vt:lpstr>
      <vt:lpstr>Slide 26</vt:lpstr>
      <vt:lpstr>Body Language </vt:lpstr>
      <vt:lpstr>Slide 28</vt:lpstr>
      <vt:lpstr>Slide 29</vt:lpstr>
      <vt:lpstr>Slide 30</vt:lpstr>
      <vt:lpstr>Pace and Pauses</vt:lpstr>
      <vt:lpstr> Question/Answer </vt:lpstr>
      <vt:lpstr>Slide 33</vt:lpstr>
      <vt:lpstr>Slide 34</vt:lpstr>
      <vt:lpstr>Slide 35</vt:lpstr>
      <vt:lpstr>काम नसकिँदै ४० लाखको नाला भत्कियो </vt:lpstr>
      <vt:lpstr>        Make it big enough!</vt:lpstr>
      <vt:lpstr>Slide 38</vt:lpstr>
      <vt:lpstr>Slide 39</vt:lpstr>
      <vt:lpstr>Slide 40</vt:lpstr>
      <vt:lpstr>Slide 41</vt:lpstr>
      <vt:lpstr>Slide 42</vt:lpstr>
      <vt:lpstr>Slide 43</vt:lpstr>
      <vt:lpstr>Slide 44</vt:lpstr>
    </vt:vector>
  </TitlesOfParts>
  <Company>Melancholy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Skills</dc:title>
  <dc:creator>Sad</dc:creator>
  <cp:lastModifiedBy>User</cp:lastModifiedBy>
  <cp:revision>185</cp:revision>
  <dcterms:created xsi:type="dcterms:W3CDTF">2005-04-08T02:26:32Z</dcterms:created>
  <dcterms:modified xsi:type="dcterms:W3CDTF">2018-05-16T10:21:02Z</dcterms:modified>
</cp:coreProperties>
</file>